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A3DB-E614-4E16-A332-C248B1752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/>
              <a:t>스크립트 언어 팀프로젝트</a:t>
            </a:r>
            <a:br>
              <a:rPr lang="en-US" altLang="ko-KR" dirty="0"/>
            </a:br>
            <a:r>
              <a:rPr lang="ko-KR" altLang="en-US" sz="5500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D9CFA-2228-4861-B654-B7089C78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3764492"/>
            <a:ext cx="8637072" cy="1071095"/>
          </a:xfrm>
        </p:spPr>
        <p:txBody>
          <a:bodyPr/>
          <a:lstStyle/>
          <a:p>
            <a:r>
              <a:rPr lang="en-US" altLang="ko-KR" dirty="0"/>
              <a:t>2015182042 </a:t>
            </a:r>
            <a:r>
              <a:rPr lang="ko-KR" altLang="en-US" dirty="0"/>
              <a:t>최현욱</a:t>
            </a:r>
            <a:endParaRPr lang="en-US" altLang="ko-KR" dirty="0"/>
          </a:p>
          <a:p>
            <a:r>
              <a:rPr lang="en-US" altLang="ko-KR" dirty="0"/>
              <a:t>2015184034 </a:t>
            </a:r>
            <a:r>
              <a:rPr lang="ko-KR" altLang="en-US" dirty="0"/>
              <a:t>홍범도</a:t>
            </a:r>
          </a:p>
        </p:txBody>
      </p:sp>
    </p:spTree>
    <p:extLst>
      <p:ext uri="{BB962C8B-B14F-4D97-AF65-F5344CB8AC3E}">
        <p14:creationId xmlns:p14="http://schemas.microsoft.com/office/powerpoint/2010/main" val="19815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4FFBA-3B30-487C-95F9-DEA983C0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6"/>
            <a:ext cx="9603275" cy="561150"/>
          </a:xfrm>
        </p:spPr>
        <p:txBody>
          <a:bodyPr/>
          <a:lstStyle/>
          <a:p>
            <a:r>
              <a:rPr lang="ko-KR" altLang="en-US" dirty="0"/>
              <a:t>개발 어플리케이션</a:t>
            </a:r>
          </a:p>
        </p:txBody>
      </p:sp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F96E00D1-B2F1-46AF-9661-3CFD4B01F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725" y="1514476"/>
            <a:ext cx="4400550" cy="3400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E4074-4650-442B-B6B3-7D31FAD03C72}"/>
              </a:ext>
            </a:extLst>
          </p:cNvPr>
          <p:cNvSpPr txBox="1"/>
          <p:nvPr/>
        </p:nvSpPr>
        <p:spPr>
          <a:xfrm>
            <a:off x="3990975" y="5229225"/>
            <a:ext cx="440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정보 검색 어플리케이션</a:t>
            </a:r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개발 완료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DA064-35A7-40BA-9477-CB634BFF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기능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893AF-4C91-48BE-9CD9-523BA5C5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91654"/>
            <a:ext cx="9603275" cy="4961019"/>
          </a:xfrm>
        </p:spPr>
        <p:txBody>
          <a:bodyPr>
            <a:normAutofit/>
          </a:bodyPr>
          <a:lstStyle/>
          <a:p>
            <a:r>
              <a:rPr lang="ko-KR" altLang="en-US" dirty="0"/>
              <a:t>박스오피스 순위 제공</a:t>
            </a:r>
            <a:r>
              <a:rPr lang="en-US" altLang="ko-KR" dirty="0"/>
              <a:t>(</a:t>
            </a:r>
            <a:r>
              <a:rPr lang="ko-KR" altLang="en-US" dirty="0"/>
              <a:t>일별</a:t>
            </a:r>
            <a:r>
              <a:rPr lang="en-US" altLang="ko-KR" dirty="0"/>
              <a:t>/</a:t>
            </a:r>
            <a:r>
              <a:rPr lang="ko-KR" altLang="en-US" dirty="0"/>
              <a:t>주간</a:t>
            </a:r>
            <a:r>
              <a:rPr lang="en-US" altLang="ko-KR" dirty="0"/>
              <a:t>) -&gt; </a:t>
            </a:r>
            <a:r>
              <a:rPr lang="ko-KR" altLang="en-US" dirty="0"/>
              <a:t>순위 상세 정보 조회 가능</a:t>
            </a:r>
            <a:endParaRPr lang="en-US" altLang="ko-KR" dirty="0"/>
          </a:p>
          <a:p>
            <a:r>
              <a:rPr lang="ko-KR" altLang="en-US" dirty="0"/>
              <a:t>배우</a:t>
            </a:r>
            <a:r>
              <a:rPr lang="en-US" altLang="ko-KR" dirty="0"/>
              <a:t>/</a:t>
            </a:r>
            <a:r>
              <a:rPr lang="ko-KR" altLang="en-US" dirty="0"/>
              <a:t>감독</a:t>
            </a:r>
            <a:r>
              <a:rPr lang="en-US" altLang="ko-KR" dirty="0"/>
              <a:t>/</a:t>
            </a:r>
            <a:r>
              <a:rPr lang="ko-KR" altLang="en-US" dirty="0"/>
              <a:t>영화 제목을 통한 영화 검색</a:t>
            </a:r>
            <a:endParaRPr lang="en-US" altLang="ko-KR" dirty="0"/>
          </a:p>
          <a:p>
            <a:r>
              <a:rPr lang="ko-KR" altLang="en-US" dirty="0"/>
              <a:t>영화 세부 정보 조회</a:t>
            </a:r>
            <a:endParaRPr lang="en-US" altLang="ko-KR" dirty="0"/>
          </a:p>
          <a:p>
            <a:r>
              <a:rPr lang="ko-KR" altLang="en-US" dirty="0"/>
              <a:t>경기도 시</a:t>
            </a:r>
            <a:r>
              <a:rPr lang="en-US" altLang="ko-KR" dirty="0"/>
              <a:t>/</a:t>
            </a:r>
            <a:r>
              <a:rPr lang="ko-KR" altLang="en-US" dirty="0"/>
              <a:t>군에 위치한 영화관 검색</a:t>
            </a:r>
            <a:endParaRPr lang="en-US" altLang="ko-KR" dirty="0"/>
          </a:p>
          <a:p>
            <a:r>
              <a:rPr lang="en-US" altLang="ko-KR" dirty="0"/>
              <a:t>Gmail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영화관 위치 지도 연동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텔레그램</a:t>
            </a:r>
            <a:r>
              <a:rPr lang="ko-KR" altLang="en-US" dirty="0">
                <a:solidFill>
                  <a:srgbClr val="FF0000"/>
                </a:solidFill>
              </a:rPr>
              <a:t> 연동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>
                <a:solidFill>
                  <a:srgbClr val="FF0000"/>
                </a:solidFill>
              </a:rPr>
              <a:t>언어 연동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유효한 날짜인지 확인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Distutils</a:t>
            </a:r>
            <a:r>
              <a:rPr lang="ko-KR" altLang="en-US" dirty="0">
                <a:solidFill>
                  <a:srgbClr val="FF0000"/>
                </a:solidFill>
              </a:rPr>
              <a:t>를 사용한 배포</a:t>
            </a:r>
          </a:p>
        </p:txBody>
      </p:sp>
    </p:spTree>
    <p:extLst>
      <p:ext uri="{BB962C8B-B14F-4D97-AF65-F5344CB8AC3E}">
        <p14:creationId xmlns:p14="http://schemas.microsoft.com/office/powerpoint/2010/main" val="36484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5A52C-420E-460B-9132-854A2D93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Commit(Total: 18)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0C048E-E44D-4F86-80B7-ACABB81F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716" y="1561379"/>
            <a:ext cx="6422465" cy="43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4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</TotalTime>
  <Words>83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갤러리</vt:lpstr>
      <vt:lpstr>스크립트 언어 팀프로젝트 최종 발표</vt:lpstr>
      <vt:lpstr>개발 어플리케이션</vt:lpstr>
      <vt:lpstr>구현 기능 목록</vt:lpstr>
      <vt:lpstr>Git Commit(Total: 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팀프로젝트 최종 발표</dc:title>
  <dc:creator>HYEONUK</dc:creator>
  <cp:lastModifiedBy>HYEONUK</cp:lastModifiedBy>
  <cp:revision>3</cp:revision>
  <dcterms:created xsi:type="dcterms:W3CDTF">2020-06-21T11:09:17Z</dcterms:created>
  <dcterms:modified xsi:type="dcterms:W3CDTF">2020-06-21T11:40:53Z</dcterms:modified>
</cp:coreProperties>
</file>