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31"/>
  </p:sldMasterIdLst>
  <p:notesMasterIdLst>
    <p:notesMasterId r:id="rId141"/>
  </p:notesMasterIdLst>
  <p:handoutMasterIdLst>
    <p:handoutMasterId r:id="rId142"/>
  </p:handoutMasterIdLst>
  <p:sldIdLst>
    <p:sldId id="256" r:id="rId132"/>
    <p:sldId id="257" r:id="rId133"/>
    <p:sldId id="258" r:id="rId134"/>
    <p:sldId id="283" r:id="rId135"/>
    <p:sldId id="442" r:id="rId136"/>
    <p:sldId id="438" r:id="rId137"/>
    <p:sldId id="440" r:id="rId138"/>
    <p:sldId id="439" r:id="rId139"/>
    <p:sldId id="441" r:id="rId140"/>
  </p:sldIdLst>
  <p:sldSz cx="9906000" cy="6858000" type="A4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6AD"/>
    <a:srgbClr val="EC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2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606" y="41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27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slide" Target="slides/slide7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slide" Target="slides/slide3.xml"/><Relationship Id="rId139" Type="http://schemas.openxmlformats.org/officeDocument/2006/relationships/slide" Target="slides/slide8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slide" Target="slides/slide9.xml"/><Relationship Id="rId14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35" Type="http://schemas.openxmlformats.org/officeDocument/2006/relationships/slide" Target="slides/slide4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notesMaster" Target="notesMasters/notesMaster1.xml"/><Relationship Id="rId146" Type="http://schemas.openxmlformats.org/officeDocument/2006/relationships/tableStyles" Target="tableStyle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slideMaster" Target="slideMasters/slideMaster1.xml"/><Relationship Id="rId136" Type="http://schemas.openxmlformats.org/officeDocument/2006/relationships/slide" Target="slides/slide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slide" Target="slides/slide6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slide" Target="slides/slide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26" Type="http://schemas.openxmlformats.org/officeDocument/2006/relationships/customXml" Target="../customXml/item26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slide" Target="slides/slide2.xml"/><Relationship Id="rId16" Type="http://schemas.openxmlformats.org/officeDocument/2006/relationships/customXml" Target="../customXml/item16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F0A5C-E864-40ED-A00A-57CAA70629EF}" type="datetimeFigureOut">
              <a:rPr lang="ko-KR" altLang="en-US" smtClean="0"/>
              <a:pPr/>
              <a:t>2016-07-25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C6133-8023-4CD0-A90C-FCE994E7EA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08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6098ADE-3411-4D48-AB17-7720A1F55E46}" type="datetimeFigureOut">
              <a:rPr lang="ko-KR" altLang="en-US"/>
              <a:pPr>
                <a:defRPr/>
              </a:pPr>
              <a:t>2016-07-25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AC45221-F484-4A28-A49C-3C8C05A648D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375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C45221-F484-4A28-A49C-3C8C05A648D7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61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C45221-F484-4A28-A49C-3C8C05A648D7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61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C45221-F484-4A28-A49C-3C8C05A648D7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61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C45221-F484-4A28-A49C-3C8C05A648D7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61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C45221-F484-4A28-A49C-3C8C05A648D7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61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C45221-F484-4A28-A49C-3C8C05A648D7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61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0" y="3748088"/>
            <a:ext cx="9906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키즈월드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블루투스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서비스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앱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71" y="274365"/>
            <a:ext cx="9525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5399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개정이력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559952"/>
              </p:ext>
            </p:extLst>
          </p:nvPr>
        </p:nvGraphicFramePr>
        <p:xfrm>
          <a:off x="268288" y="555625"/>
          <a:ext cx="9363072" cy="509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384"/>
                <a:gridCol w="1170384"/>
                <a:gridCol w="1170384"/>
                <a:gridCol w="1170384"/>
                <a:gridCol w="1170384"/>
                <a:gridCol w="1170384"/>
                <a:gridCol w="1170384"/>
                <a:gridCol w="1170384"/>
              </a:tblGrid>
              <a:tr h="2547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사업명</a:t>
                      </a:r>
                      <a:endParaRPr lang="ko-KR" altLang="en-US" sz="10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MTAB </a:t>
                      </a:r>
                      <a:r>
                        <a:rPr lang="ko-KR" altLang="en-US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시작프로그램 개발</a:t>
                      </a:r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작성일자</a:t>
                      </a:r>
                      <a:endParaRPr lang="ko-KR" altLang="en-US" sz="9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2016</a:t>
                      </a:r>
                      <a:r>
                        <a:rPr lang="ko-KR" altLang="en-US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년</a:t>
                      </a:r>
                      <a:r>
                        <a:rPr lang="en-US" altLang="ko-KR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07</a:t>
                      </a:r>
                      <a:r>
                        <a:rPr lang="ko-KR" altLang="en-US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월</a:t>
                      </a:r>
                      <a:r>
                        <a:rPr lang="en-US" altLang="ko-KR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31</a:t>
                      </a:r>
                      <a:r>
                        <a:rPr lang="ko-KR" altLang="en-US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일</a:t>
                      </a:r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/>
                </a:tc>
              </a:tr>
              <a:tr h="2547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문서구분</a:t>
                      </a:r>
                      <a:endParaRPr lang="ko-KR" altLang="en-US" sz="10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개발관리</a:t>
                      </a:r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문서번호</a:t>
                      </a:r>
                      <a:endParaRPr lang="ko-KR" altLang="en-US" sz="9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문서명</a:t>
                      </a:r>
                      <a:endParaRPr lang="ko-KR" altLang="en-US" sz="9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화면설계서 </a:t>
                      </a:r>
                      <a:r>
                        <a:rPr lang="en-US" altLang="ko-KR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(</a:t>
                      </a:r>
                      <a:r>
                        <a:rPr lang="ko-KR" altLang="en-US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이용자</a:t>
                      </a:r>
                      <a:r>
                        <a:rPr lang="en-US" altLang="ko-KR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</a:t>
                      </a:r>
                      <a:r>
                        <a:rPr lang="ko-KR" altLang="en-US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애플리케이션</a:t>
                      </a:r>
                      <a:r>
                        <a:rPr lang="en-US" altLang="ko-KR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)</a:t>
                      </a:r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283075" y="1263650"/>
            <a:ext cx="1339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u="sng">
                <a:latin typeface="HY헤드라인M" panose="02030600000101010101" pitchFamily="18" charset="-127"/>
                <a:ea typeface="HY헤드라인M" panose="02030600000101010101" pitchFamily="18" charset="-127"/>
              </a:rPr>
              <a:t>개 정 이 력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0" y="6153150"/>
            <a:ext cx="9525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391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0" y="6153150"/>
            <a:ext cx="9525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12170"/>
              </p:ext>
            </p:extLst>
          </p:nvPr>
        </p:nvGraphicFramePr>
        <p:xfrm>
          <a:off x="268288" y="555625"/>
          <a:ext cx="9363072" cy="509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384"/>
                <a:gridCol w="1170384"/>
                <a:gridCol w="1170384"/>
                <a:gridCol w="1170384"/>
                <a:gridCol w="1170384"/>
                <a:gridCol w="1170384"/>
                <a:gridCol w="1170384"/>
                <a:gridCol w="1170384"/>
              </a:tblGrid>
              <a:tr h="2547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사업명</a:t>
                      </a:r>
                      <a:endParaRPr lang="ko-KR" altLang="en-US" sz="10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2015</a:t>
                      </a:r>
                      <a:r>
                        <a:rPr lang="ko-KR" altLang="en-US" sz="90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년 </a:t>
                      </a:r>
                      <a:r>
                        <a:rPr lang="ko-KR" altLang="en-US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국립장애인도서관 국가대체자료공유시스템 </a:t>
                      </a:r>
                      <a:r>
                        <a:rPr lang="ko-KR" altLang="en-US" sz="90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구축 </a:t>
                      </a:r>
                      <a:r>
                        <a:rPr lang="en-US" altLang="ko-KR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2</a:t>
                      </a:r>
                      <a:r>
                        <a:rPr lang="ko-KR" altLang="en-US" sz="90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차 사업</a:t>
                      </a:r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작성일자</a:t>
                      </a:r>
                      <a:endParaRPr lang="ko-KR" altLang="en-US" sz="9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2015</a:t>
                      </a:r>
                      <a:r>
                        <a:rPr lang="ko-KR" altLang="en-US" sz="90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년</a:t>
                      </a:r>
                      <a:r>
                        <a:rPr lang="en-US" altLang="ko-KR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07</a:t>
                      </a:r>
                      <a:r>
                        <a:rPr lang="ko-KR" altLang="en-US" sz="90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월</a:t>
                      </a:r>
                      <a:r>
                        <a:rPr lang="en-US" altLang="ko-KR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31</a:t>
                      </a:r>
                      <a:r>
                        <a:rPr lang="ko-KR" altLang="en-US" sz="90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일</a:t>
                      </a:r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/>
                </a:tc>
              </a:tr>
              <a:tr h="2547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문서구분</a:t>
                      </a:r>
                      <a:endParaRPr lang="ko-KR" altLang="en-US" sz="10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개발관리</a:t>
                      </a:r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문서번호</a:t>
                      </a:r>
                      <a:endParaRPr lang="ko-KR" altLang="en-US" sz="9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문서명</a:t>
                      </a:r>
                      <a:endParaRPr lang="ko-KR" altLang="en-US" sz="9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화면설계서 </a:t>
                      </a:r>
                      <a:r>
                        <a:rPr lang="en-US" altLang="ko-KR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(iOS/Android</a:t>
                      </a:r>
                      <a:r>
                        <a:rPr lang="en-US" altLang="ko-KR" sz="900" baseline="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</a:t>
                      </a:r>
                      <a:r>
                        <a:rPr lang="ko-KR" altLang="en-US" sz="900" baseline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이용자 애플리케이션</a:t>
                      </a:r>
                      <a:r>
                        <a:rPr lang="en-US" altLang="ko-KR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)</a:t>
                      </a:r>
                      <a:endParaRPr lang="ko-KR" altLang="en-US" sz="900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05200" y="1263650"/>
            <a:ext cx="289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u="sng">
                <a:latin typeface="HY헤드라인M" panose="02030600000101010101" pitchFamily="18" charset="-127"/>
                <a:ea typeface="HY헤드라인M" panose="02030600000101010101" pitchFamily="18" charset="-127"/>
              </a:rPr>
              <a:t>목 차</a:t>
            </a:r>
            <a:r>
              <a:rPr lang="en-US" altLang="ko-KR" u="sng">
                <a:latin typeface="HY헤드라인M" panose="02030600000101010101" pitchFamily="18" charset="-127"/>
                <a:ea typeface="HY헤드라인M" panose="02030600000101010101" pitchFamily="18" charset="-127"/>
              </a:rPr>
              <a:t> (Table Of Contents)</a:t>
            </a:r>
            <a:endParaRPr lang="ko-KR" altLang="en-US" u="sng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402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0" y="6153150"/>
            <a:ext cx="9525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117033"/>
              </p:ext>
            </p:extLst>
          </p:nvPr>
        </p:nvGraphicFramePr>
        <p:xfrm>
          <a:off x="268288" y="555625"/>
          <a:ext cx="9363072" cy="509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384"/>
                <a:gridCol w="1170384"/>
                <a:gridCol w="1170384"/>
                <a:gridCol w="1170384"/>
                <a:gridCol w="1170384"/>
                <a:gridCol w="1170384"/>
                <a:gridCol w="1170384"/>
                <a:gridCol w="1170384"/>
              </a:tblGrid>
              <a:tr h="2547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사업명</a:t>
                      </a:r>
                      <a:endParaRPr lang="ko-KR" altLang="en-US" sz="10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2015</a:t>
                      </a:r>
                      <a:r>
                        <a:rPr lang="ko-KR" altLang="en-US" sz="90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년 </a:t>
                      </a:r>
                      <a:r>
                        <a:rPr lang="ko-KR" altLang="en-US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국립장애인도서관 국가대체자료공유시스템 </a:t>
                      </a:r>
                      <a:r>
                        <a:rPr lang="ko-KR" altLang="en-US" sz="90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구축 </a:t>
                      </a:r>
                      <a:r>
                        <a:rPr lang="en-US" altLang="ko-KR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2</a:t>
                      </a:r>
                      <a:r>
                        <a:rPr lang="ko-KR" altLang="en-US" sz="90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차 사업</a:t>
                      </a:r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작성일자</a:t>
                      </a:r>
                      <a:endParaRPr lang="ko-KR" altLang="en-US" sz="9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2015</a:t>
                      </a:r>
                      <a:r>
                        <a:rPr lang="ko-KR" altLang="en-US" sz="90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년</a:t>
                      </a:r>
                      <a:r>
                        <a:rPr lang="en-US" altLang="ko-KR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07</a:t>
                      </a:r>
                      <a:r>
                        <a:rPr lang="ko-KR" altLang="en-US" sz="90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월</a:t>
                      </a:r>
                      <a:r>
                        <a:rPr lang="en-US" altLang="ko-KR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31</a:t>
                      </a:r>
                      <a:r>
                        <a:rPr lang="ko-KR" altLang="en-US" sz="90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일</a:t>
                      </a:r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/>
                </a:tc>
              </a:tr>
              <a:tr h="2547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문서구분</a:t>
                      </a:r>
                      <a:endParaRPr lang="ko-KR" altLang="en-US" sz="10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개발관리</a:t>
                      </a:r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문서번호</a:t>
                      </a:r>
                      <a:endParaRPr lang="ko-KR" altLang="en-US" sz="9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문서명</a:t>
                      </a:r>
                      <a:endParaRPr lang="ko-KR" altLang="en-US" sz="9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화면설계서 </a:t>
                      </a:r>
                      <a:r>
                        <a:rPr lang="en-US" altLang="ko-KR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(iOS/Android </a:t>
                      </a:r>
                      <a:r>
                        <a:rPr lang="ko-KR" altLang="en-US" sz="90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이용자</a:t>
                      </a:r>
                      <a:r>
                        <a:rPr lang="en-US" altLang="ko-KR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</a:t>
                      </a:r>
                      <a:r>
                        <a:rPr lang="ko-KR" altLang="en-US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애플리케이션</a:t>
                      </a:r>
                      <a:r>
                        <a:rPr lang="en-US" altLang="ko-KR" sz="9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)</a:t>
                      </a:r>
                      <a:endParaRPr lang="ko-KR" altLang="en-US" sz="900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41" marR="91441" marT="45759" marB="45759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759325" y="6486525"/>
            <a:ext cx="3873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fld id="{502EB804-3C91-4E2B-A52F-F35737C88BCA}" type="slidenum">
              <a:rPr lang="ko-KR" altLang="en-US" sz="1200">
                <a:latin typeface="휴먼명조" panose="02010504000101010101" pitchFamily="2" charset="-127"/>
                <a:ea typeface="휴먼명조" panose="02010504000101010101" pitchFamily="2" charset="-127"/>
              </a:rPr>
              <a:pPr eaLnBrk="1" hangingPunct="1"/>
              <a:t>‹#›</a:t>
            </a:fld>
            <a:endParaRPr lang="ko-KR" altLang="en-US" sz="1200">
              <a:latin typeface="휴먼명조" panose="02010504000101010101" pitchFamily="2" charset="-127"/>
              <a:ea typeface="휴먼명조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87770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0" y="6153150"/>
            <a:ext cx="9525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4759325" y="6581937"/>
            <a:ext cx="3873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fld id="{502EB804-3C91-4E2B-A52F-F35737C88BCA}" type="slidenum">
              <a:rPr lang="ko-KR" altLang="en-US" sz="1200">
                <a:latin typeface="휴먼명조" panose="02010504000101010101" pitchFamily="2" charset="-127"/>
                <a:ea typeface="휴먼명조" panose="02010504000101010101" pitchFamily="2" charset="-127"/>
              </a:rPr>
              <a:pPr eaLnBrk="1" hangingPunct="1"/>
              <a:t>‹#›</a:t>
            </a:fld>
            <a:endParaRPr lang="ko-KR" altLang="en-US" sz="1200" dirty="0">
              <a:latin typeface="휴먼명조" panose="02010504000101010101" pitchFamily="2" charset="-127"/>
              <a:ea typeface="휴먼명조" panose="02010504000101010101" pitchFamily="2" charset="-127"/>
            </a:endParaRPr>
          </a:p>
        </p:txBody>
      </p:sp>
      <p:graphicFrame>
        <p:nvGraphicFramePr>
          <p:cNvPr id="9" name="Group 4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0354266"/>
              </p:ext>
            </p:extLst>
          </p:nvPr>
        </p:nvGraphicFramePr>
        <p:xfrm>
          <a:off x="71438" y="86640"/>
          <a:ext cx="9739347" cy="6397781"/>
        </p:xfrm>
        <a:graphic>
          <a:graphicData uri="http://schemas.openxmlformats.org/drawingml/2006/table">
            <a:tbl>
              <a:tblPr/>
              <a:tblGrid>
                <a:gridCol w="990257"/>
                <a:gridCol w="1124914"/>
                <a:gridCol w="993913"/>
                <a:gridCol w="2715453"/>
                <a:gridCol w="809625"/>
                <a:gridCol w="742950"/>
                <a:gridCol w="866775"/>
                <a:gridCol w="1495460"/>
              </a:tblGrid>
              <a:tr h="21551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77" marR="53977" marT="35986" marB="3598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77" marR="53977" marT="35986" marB="3598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77" marR="53977" marT="35986" marB="3598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77" marR="53977" marT="35986" marB="3598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77" marR="53977" marT="35986" marB="3598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77" marR="53977" marT="35986" marB="3598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77" marR="53977" marT="35986" marB="3598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77" marR="53977" marT="35986" marB="3598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209">
                <a:tc rowSpan="2" gridSpan="6"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3977" marR="53977" marT="35986" marB="3598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77" marR="53977" marT="35986" marB="3598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77" marR="53977" marT="35986" marB="35986" anchor="ctr" horzOverflow="overflow">
                    <a:lnL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05062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77" marR="53977" marT="35986" marB="3598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직사각형 14"/>
          <p:cNvSpPr/>
          <p:nvPr userDrawn="1"/>
        </p:nvSpPr>
        <p:spPr>
          <a:xfrm>
            <a:off x="103534" y="1047020"/>
            <a:ext cx="1335819" cy="49289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113059" y="1675258"/>
            <a:ext cx="1335819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495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0" y="6153150"/>
            <a:ext cx="9525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4759325" y="6581937"/>
            <a:ext cx="3873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fld id="{502EB804-3C91-4E2B-A52F-F35737C88BCA}" type="slidenum">
              <a:rPr lang="ko-KR" altLang="en-US" sz="1200">
                <a:latin typeface="휴먼명조" panose="02010504000101010101" pitchFamily="2" charset="-127"/>
                <a:ea typeface="휴먼명조" panose="02010504000101010101" pitchFamily="2" charset="-127"/>
              </a:rPr>
              <a:pPr eaLnBrk="1" hangingPunct="1"/>
              <a:t>‹#›</a:t>
            </a:fld>
            <a:endParaRPr lang="ko-KR" altLang="en-US" sz="1200" dirty="0">
              <a:latin typeface="휴먼명조" panose="02010504000101010101" pitchFamily="2" charset="-127"/>
              <a:ea typeface="휴먼명조" panose="02010504000101010101" pitchFamily="2" charset="-127"/>
            </a:endParaRPr>
          </a:p>
        </p:txBody>
      </p:sp>
      <p:graphicFrame>
        <p:nvGraphicFramePr>
          <p:cNvPr id="6" name="Group 4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72195348"/>
              </p:ext>
            </p:extLst>
          </p:nvPr>
        </p:nvGraphicFramePr>
        <p:xfrm>
          <a:off x="71438" y="86640"/>
          <a:ext cx="9739347" cy="6397781"/>
        </p:xfrm>
        <a:graphic>
          <a:graphicData uri="http://schemas.openxmlformats.org/drawingml/2006/table">
            <a:tbl>
              <a:tblPr/>
              <a:tblGrid>
                <a:gridCol w="990257"/>
                <a:gridCol w="1124914"/>
                <a:gridCol w="993913"/>
                <a:gridCol w="2715453"/>
                <a:gridCol w="809625"/>
                <a:gridCol w="742950"/>
                <a:gridCol w="866775"/>
                <a:gridCol w="1495460"/>
              </a:tblGrid>
              <a:tr h="21551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77" marR="53977" marT="35986" marB="3598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77" marR="53977" marT="35986" marB="3598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77" marR="53977" marT="35986" marB="3598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77" marR="53977" marT="35986" marB="3598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77" marR="53977" marT="35986" marB="3598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77" marR="53977" marT="35986" marB="3598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77" marR="53977" marT="35986" marB="3598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77" marR="53977" marT="35986" marB="3598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209">
                <a:tc rowSpan="2" gridSpan="6"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53977" marR="53977" marT="35986" marB="3598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77" marR="53977" marT="35986" marB="3598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77" marR="53977" marT="35986" marB="35986" anchor="ctr" horzOverflow="overflow">
                    <a:lnL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05062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77" marR="53977" marT="35986" marB="3598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238126" y="476250"/>
            <a:ext cx="6962774" cy="5905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99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1" fontAlgn="base" latinLnBrk="1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4.xml"/><Relationship Id="rId13" Type="http://schemas.openxmlformats.org/officeDocument/2006/relationships/notesSlide" Target="../notesSlides/notesSlide1.xml"/><Relationship Id="rId3" Type="http://schemas.openxmlformats.org/officeDocument/2006/relationships/customXml" Target="../../customXml/item17.xml"/><Relationship Id="rId7" Type="http://schemas.openxmlformats.org/officeDocument/2006/relationships/customXml" Target="../../customXml/item30.xml"/><Relationship Id="rId12" Type="http://schemas.openxmlformats.org/officeDocument/2006/relationships/slideLayout" Target="../slideLayouts/slideLayout6.xml"/><Relationship Id="rId2" Type="http://schemas.openxmlformats.org/officeDocument/2006/relationships/customXml" Target="../../customXml/item73.xml"/><Relationship Id="rId1" Type="http://schemas.openxmlformats.org/officeDocument/2006/relationships/customXml" Target="../../customXml/item118.xml"/><Relationship Id="rId6" Type="http://schemas.openxmlformats.org/officeDocument/2006/relationships/customXml" Target="../../customXml/item103.xml"/><Relationship Id="rId11" Type="http://schemas.openxmlformats.org/officeDocument/2006/relationships/customXml" Target="../../customXml/item40.xml"/><Relationship Id="rId5" Type="http://schemas.openxmlformats.org/officeDocument/2006/relationships/customXml" Target="../../customXml/item102.xml"/><Relationship Id="rId15" Type="http://schemas.openxmlformats.org/officeDocument/2006/relationships/image" Target="../media/image2.png"/><Relationship Id="rId10" Type="http://schemas.openxmlformats.org/officeDocument/2006/relationships/customXml" Target="../../customXml/item68.xml"/><Relationship Id="rId4" Type="http://schemas.openxmlformats.org/officeDocument/2006/relationships/customXml" Target="../../customXml/item96.xml"/><Relationship Id="rId9" Type="http://schemas.openxmlformats.org/officeDocument/2006/relationships/customXml" Target="../../customXml/item15.xml"/><Relationship Id="rId1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3.xml"/><Relationship Id="rId3" Type="http://schemas.openxmlformats.org/officeDocument/2006/relationships/customXml" Target="../../customXml/item86.xml"/><Relationship Id="rId7" Type="http://schemas.openxmlformats.org/officeDocument/2006/relationships/customXml" Target="../../customXml/item11.xml"/><Relationship Id="rId12" Type="http://schemas.openxmlformats.org/officeDocument/2006/relationships/notesSlide" Target="../notesSlides/notesSlide2.xml"/><Relationship Id="rId2" Type="http://schemas.openxmlformats.org/officeDocument/2006/relationships/customXml" Target="../../customXml/item117.xml"/><Relationship Id="rId1" Type="http://schemas.openxmlformats.org/officeDocument/2006/relationships/customXml" Target="../../customXml/item92.xml"/><Relationship Id="rId6" Type="http://schemas.openxmlformats.org/officeDocument/2006/relationships/customXml" Target="../../customXml/item51.xml"/><Relationship Id="rId11" Type="http://schemas.openxmlformats.org/officeDocument/2006/relationships/slideLayout" Target="../slideLayouts/slideLayout6.xml"/><Relationship Id="rId5" Type="http://schemas.openxmlformats.org/officeDocument/2006/relationships/customXml" Target="../../customXml/item33.xml"/><Relationship Id="rId10" Type="http://schemas.openxmlformats.org/officeDocument/2006/relationships/customXml" Target="../../customXml/item32.xml"/><Relationship Id="rId4" Type="http://schemas.openxmlformats.org/officeDocument/2006/relationships/customXml" Target="../../customXml/item108.xml"/><Relationship Id="rId9" Type="http://schemas.openxmlformats.org/officeDocument/2006/relationships/customXml" Target="../../customXml/item13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7.xml"/><Relationship Id="rId13" Type="http://schemas.openxmlformats.org/officeDocument/2006/relationships/customXml" Target="../../customXml/item119.xml"/><Relationship Id="rId3" Type="http://schemas.openxmlformats.org/officeDocument/2006/relationships/customXml" Target="../../customXml/item19.xml"/><Relationship Id="rId7" Type="http://schemas.openxmlformats.org/officeDocument/2006/relationships/customXml" Target="../../customXml/item105.xml"/><Relationship Id="rId12" Type="http://schemas.openxmlformats.org/officeDocument/2006/relationships/customXml" Target="../../customXml/item62.xml"/><Relationship Id="rId2" Type="http://schemas.openxmlformats.org/officeDocument/2006/relationships/customXml" Target="../../customXml/item100.xml"/><Relationship Id="rId16" Type="http://schemas.openxmlformats.org/officeDocument/2006/relationships/notesSlide" Target="../notesSlides/notesSlide3.xml"/><Relationship Id="rId1" Type="http://schemas.openxmlformats.org/officeDocument/2006/relationships/customXml" Target="../../customXml/item20.xml"/><Relationship Id="rId6" Type="http://schemas.openxmlformats.org/officeDocument/2006/relationships/customXml" Target="../../customXml/item127.xml"/><Relationship Id="rId11" Type="http://schemas.openxmlformats.org/officeDocument/2006/relationships/customXml" Target="../../customXml/item45.xml"/><Relationship Id="rId5" Type="http://schemas.openxmlformats.org/officeDocument/2006/relationships/customXml" Target="../../customXml/item129.xml"/><Relationship Id="rId15" Type="http://schemas.openxmlformats.org/officeDocument/2006/relationships/slideLayout" Target="../slideLayouts/slideLayout6.xml"/><Relationship Id="rId10" Type="http://schemas.openxmlformats.org/officeDocument/2006/relationships/customXml" Target="../../customXml/item22.xml"/><Relationship Id="rId4" Type="http://schemas.openxmlformats.org/officeDocument/2006/relationships/customXml" Target="../../customXml/item125.xml"/><Relationship Id="rId9" Type="http://schemas.openxmlformats.org/officeDocument/2006/relationships/customXml" Target="../../customXml/item1.xml"/><Relationship Id="rId14" Type="http://schemas.openxmlformats.org/officeDocument/2006/relationships/customXml" Target="../../customXml/item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6.xml"/><Relationship Id="rId3" Type="http://schemas.openxmlformats.org/officeDocument/2006/relationships/customXml" Target="../../customXml/item55.xml"/><Relationship Id="rId7" Type="http://schemas.openxmlformats.org/officeDocument/2006/relationships/customXml" Target="../../customXml/item21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13.xml"/><Relationship Id="rId6" Type="http://schemas.openxmlformats.org/officeDocument/2006/relationships/customXml" Target="../../customXml/item70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94.xml"/><Relationship Id="rId10" Type="http://schemas.openxmlformats.org/officeDocument/2006/relationships/notesSlide" Target="../notesSlides/notesSlide5.xml"/><Relationship Id="rId4" Type="http://schemas.openxmlformats.org/officeDocument/2006/relationships/customXml" Target="../../customXml/item34.xml"/><Relationship Id="rId9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 txBox="1">
            <a:spLocks noChangeArrowheads="1"/>
          </p:cNvSpPr>
          <p:nvPr/>
        </p:nvSpPr>
        <p:spPr bwMode="auto">
          <a:xfrm>
            <a:off x="1627188" y="1845930"/>
            <a:ext cx="6651625" cy="1102179"/>
          </a:xfrm>
          <a:prstGeom prst="rect">
            <a:avLst/>
          </a:prstGeom>
          <a:noFill/>
          <a:ln w="5080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0" bIns="180000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ko-KR" alt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설계서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508380"/>
              </p:ext>
            </p:extLst>
          </p:nvPr>
        </p:nvGraphicFramePr>
        <p:xfrm>
          <a:off x="7419975" y="354013"/>
          <a:ext cx="2163763" cy="585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062"/>
                <a:gridCol w="1348701"/>
              </a:tblGrid>
              <a:tr h="292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문서구분</a:t>
                      </a:r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03" marR="91403" marT="45769" marB="4576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기획</a:t>
                      </a:r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03" marR="91403" marT="45769" marB="45769" anchor="ctr"/>
                </a:tc>
              </a:tr>
              <a:tr h="292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문서번호</a:t>
                      </a:r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03" marR="91403" marT="45769" marB="4576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03" marR="91403" marT="45769" marB="45769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323676"/>
              </p:ext>
            </p:extLst>
          </p:nvPr>
        </p:nvGraphicFramePr>
        <p:xfrm>
          <a:off x="677863" y="1873250"/>
          <a:ext cx="8578850" cy="34592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988"/>
                <a:gridCol w="4194307"/>
                <a:gridCol w="1224951"/>
                <a:gridCol w="1690778"/>
                <a:gridCol w="802826"/>
              </a:tblGrid>
              <a:tr h="350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버전</a:t>
                      </a:r>
                      <a:endParaRPr lang="ko-KR" altLang="en-US" sz="12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1432" marR="91432" marT="45730" marB="4573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내용</a:t>
                      </a:r>
                      <a:endParaRPr lang="ko-KR" altLang="en-US" sz="12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1432" marR="91432" marT="45730" marB="4573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변경일</a:t>
                      </a:r>
                      <a:endParaRPr lang="ko-KR" altLang="en-US" sz="12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1432" marR="91432" marT="45730" marB="4573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작성자</a:t>
                      </a:r>
                      <a:endParaRPr lang="ko-KR" altLang="en-US" sz="12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1432" marR="91432" marT="45730" marB="4573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승인자</a:t>
                      </a:r>
                      <a:endParaRPr lang="ko-KR" altLang="en-US" sz="12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1432" marR="91432" marT="45730" marB="4573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4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1.0</a:t>
                      </a:r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최초작성</a:t>
                      </a:r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2016</a:t>
                      </a:r>
                      <a:r>
                        <a:rPr lang="ko-KR" altLang="en-US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년</a:t>
                      </a:r>
                      <a:r>
                        <a:rPr lang="en-US" altLang="ko-KR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07</a:t>
                      </a:r>
                      <a:r>
                        <a:rPr lang="ko-KR" altLang="en-US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월</a:t>
                      </a:r>
                      <a:r>
                        <a:rPr lang="en-US" altLang="ko-KR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16</a:t>
                      </a:r>
                      <a:r>
                        <a:rPr lang="ko-KR" altLang="en-US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일</a:t>
                      </a:r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정신영</a:t>
                      </a: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</a:tr>
              <a:tr h="254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1.1</a:t>
                      </a:r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다운로드 정책 및 화면 추가</a:t>
                      </a:r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2016</a:t>
                      </a:r>
                      <a:r>
                        <a:rPr lang="ko-KR" altLang="en-US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년 </a:t>
                      </a:r>
                      <a:r>
                        <a:rPr lang="en-US" altLang="ko-KR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7</a:t>
                      </a:r>
                      <a:r>
                        <a:rPr lang="ko-KR" altLang="en-US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월</a:t>
                      </a:r>
                      <a:r>
                        <a:rPr lang="en-US" altLang="ko-KR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24</a:t>
                      </a:r>
                      <a:r>
                        <a:rPr lang="ko-KR" altLang="en-US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일</a:t>
                      </a: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정신영</a:t>
                      </a: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</a:tr>
              <a:tr h="25405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ko-KR" altLang="en-US" sz="1100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</a:tr>
              <a:tr h="25405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endParaRPr lang="en-US" altLang="ko-KR" sz="1100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</a:tr>
              <a:tr h="25405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</a:tr>
              <a:tr h="25405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</a:tr>
              <a:tr h="25405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</a:tr>
              <a:tr h="25405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</a:tr>
              <a:tr h="25405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</a:tr>
              <a:tr h="25405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</a:tr>
              <a:tr h="25405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</a:tr>
              <a:tr h="25405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91432" marR="91432" marT="45730" marB="4573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804863" y="1817688"/>
            <a:ext cx="83058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AutoNum type="arabicPeriod"/>
            </a:pPr>
            <a:r>
              <a:rPr lang="ko-KR" altLang="en-US" sz="9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메인화면</a:t>
            </a:r>
            <a:endParaRPr lang="en-US" altLang="ko-KR" sz="9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  <a:buFontTx/>
              <a:buAutoNum type="arabicPeriod"/>
            </a:pPr>
            <a:r>
              <a:rPr lang="ko-KR" altLang="en-US" sz="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재생화</a:t>
            </a:r>
            <a:r>
              <a:rPr lang="ko-KR" altLang="en-US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930737"/>
              </p:ext>
            </p:extLst>
          </p:nvPr>
        </p:nvGraphicFramePr>
        <p:xfrm>
          <a:off x="7467600" y="695328"/>
          <a:ext cx="2322731" cy="1815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927"/>
                <a:gridCol w="2016804"/>
              </a:tblGrid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가로형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기준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세로형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없음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다운로드 팝업 연결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블루투스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연결 창 표시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메인 화면 위에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팝업창으로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표시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찾기는 최대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60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초간만 동작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펜 인식 코드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전송시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자동 재생 모드 진입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다음페이지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89330" y="87465"/>
            <a:ext cx="1089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  <a:ea typeface="+mn-ea"/>
              </a:rPr>
              <a:t>UA-MB-00-001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73008" y="87465"/>
            <a:ext cx="27075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  <a:ea typeface="+mn-ea"/>
              </a:rPr>
              <a:t>메인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16507" y="87464"/>
            <a:ext cx="15231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lt"/>
              </a:rPr>
              <a:t>MBA00000000~MBA00030000</a:t>
            </a:r>
          </a:p>
        </p:txBody>
      </p:sp>
      <p:grpSp>
        <p:nvGrpSpPr>
          <p:cNvPr id="74" name="Callout"/>
          <p:cNvGrpSpPr/>
          <p:nvPr>
            <p:custDataLst>
              <p:custData r:id="rId1"/>
            </p:custDataLst>
          </p:nvPr>
        </p:nvGrpSpPr>
        <p:grpSpPr>
          <a:xfrm>
            <a:off x="5316377" y="664783"/>
            <a:ext cx="320451" cy="319476"/>
            <a:chOff x="4283964" y="3147930"/>
            <a:chExt cx="320451" cy="319476"/>
          </a:xfrm>
        </p:grpSpPr>
        <p:sp>
          <p:nvSpPr>
            <p:cNvPr id="75" name="Circle"/>
            <p:cNvSpPr/>
            <p:nvPr>
              <p:custDataLst>
                <p:custData r:id="rId11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94" name="Callout"/>
          <p:cNvGrpSpPr/>
          <p:nvPr>
            <p:custDataLst>
              <p:custData r:id="rId2"/>
            </p:custDataLst>
          </p:nvPr>
        </p:nvGrpSpPr>
        <p:grpSpPr>
          <a:xfrm>
            <a:off x="6284008" y="668285"/>
            <a:ext cx="320451" cy="319476"/>
            <a:chOff x="4283964" y="3147930"/>
            <a:chExt cx="320451" cy="319476"/>
          </a:xfrm>
        </p:grpSpPr>
        <p:sp>
          <p:nvSpPr>
            <p:cNvPr id="95" name="Circle"/>
            <p:cNvSpPr/>
            <p:nvPr>
              <p:custDataLst>
                <p:custData r:id="rId1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912036" y="1058988"/>
            <a:ext cx="5857874" cy="27778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608" y="1935853"/>
            <a:ext cx="1371600" cy="101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Content"/>
          <p:cNvSpPr/>
          <p:nvPr>
            <p:custDataLst>
              <p:custData r:id="rId3"/>
            </p:custDataLst>
          </p:nvPr>
        </p:nvSpPr>
        <p:spPr>
          <a:xfrm>
            <a:off x="4932439" y="117727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914175" y="1154665"/>
            <a:ext cx="11248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+mn-ea"/>
                <a:cs typeface="Segoe UI" pitchFamily="34" charset="0"/>
              </a:rPr>
              <a:t>다운로드</a:t>
            </a:r>
            <a:endParaRPr lang="en-US" altLang="ko-KR" sz="1200" dirty="0">
              <a:solidFill>
                <a:srgbClr val="000000"/>
              </a:solidFill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25" name="AutoShape 2" descr="블루투스 아이콘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AutoShape 4" descr="블루투스 아이콘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502" y="1191699"/>
            <a:ext cx="277148" cy="42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625474" y="677810"/>
            <a:ext cx="3575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나눔고딕 ExtraBold"/>
                <a:ea typeface="나눔고딕 ExtraBold"/>
              </a:rPr>
              <a:t>❖ </a:t>
            </a:r>
            <a:r>
              <a:rPr lang="ko-KR" altLang="en-US" sz="1000" b="1" dirty="0" smtClean="0">
                <a:latin typeface="나눔고딕 ExtraBold"/>
                <a:ea typeface="나눔고딕 ExtraBold"/>
              </a:rPr>
              <a:t>각 </a:t>
            </a:r>
            <a:r>
              <a:rPr lang="en-US" altLang="ko-KR" sz="1000" b="1" dirty="0" smtClean="0"/>
              <a:t>OS</a:t>
            </a:r>
            <a:r>
              <a:rPr lang="ko-KR" altLang="en-US" sz="1000" b="1" dirty="0" smtClean="0"/>
              <a:t>에서 제공하는 기본 </a:t>
            </a:r>
            <a:r>
              <a:rPr lang="ko-KR" altLang="en-US" sz="1000" b="1" dirty="0" err="1" smtClean="0"/>
              <a:t>콘트롤</a:t>
            </a:r>
            <a:r>
              <a:rPr lang="ko-KR" altLang="en-US" sz="1000" b="1" dirty="0" smtClean="0"/>
              <a:t> 사용 권장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668668"/>
              </p:ext>
            </p:extLst>
          </p:nvPr>
        </p:nvGraphicFramePr>
        <p:xfrm>
          <a:off x="3629026" y="4123192"/>
          <a:ext cx="3140884" cy="159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088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블루투스</a:t>
                      </a:r>
                      <a:r>
                        <a:rPr lang="ko-KR" altLang="en-US" sz="1100" dirty="0" smtClean="0"/>
                        <a:t> 기기를 선택해 주십시오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블루투스펜</a:t>
                      </a:r>
                      <a:r>
                        <a:rPr lang="en-US" altLang="ko-KR" sz="1100" dirty="0" smtClean="0"/>
                        <a:t>1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12:44:55:61:24:FB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블루투스펜</a:t>
                      </a:r>
                      <a:r>
                        <a:rPr lang="en-US" altLang="ko-KR" sz="1100" dirty="0" smtClean="0"/>
                        <a:t>2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CD:56:34:EF:12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….</a:t>
                      </a:r>
                      <a:endParaRPr lang="ko-KR" altLang="en-US" sz="1100" dirty="0"/>
                    </a:p>
                  </a:txBody>
                  <a:tcPr vert="eaVert" anchor="ctr"/>
                </a:tc>
              </a:tr>
            </a:tbl>
          </a:graphicData>
        </a:graphic>
      </p:graphicFrame>
      <p:cxnSp>
        <p:nvCxnSpPr>
          <p:cNvPr id="31" name="직선 화살표 연결선 30"/>
          <p:cNvCxnSpPr/>
          <p:nvPr/>
        </p:nvCxnSpPr>
        <p:spPr>
          <a:xfrm flipH="1">
            <a:off x="6440076" y="1760811"/>
            <a:ext cx="4157" cy="2226269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tent"/>
          <p:cNvSpPr/>
          <p:nvPr>
            <p:custDataLst>
              <p:custData r:id="rId4"/>
            </p:custDataLst>
          </p:nvPr>
        </p:nvSpPr>
        <p:spPr>
          <a:xfrm>
            <a:off x="5419302" y="4591050"/>
            <a:ext cx="1277196" cy="228600"/>
          </a:xfrm>
          <a:prstGeom prst="roundRect">
            <a:avLst>
              <a:gd name="adj" fmla="val 0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연결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1" name="Content"/>
          <p:cNvSpPr/>
          <p:nvPr>
            <p:custDataLst>
              <p:custData r:id="rId5"/>
            </p:custDataLst>
          </p:nvPr>
        </p:nvSpPr>
        <p:spPr>
          <a:xfrm>
            <a:off x="5400433" y="5019675"/>
            <a:ext cx="1277196" cy="228600"/>
          </a:xfrm>
          <a:prstGeom prst="roundRect">
            <a:avLst>
              <a:gd name="adj" fmla="val 0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연결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4" name="Content"/>
          <p:cNvSpPr/>
          <p:nvPr>
            <p:custDataLst>
              <p:custData r:id="rId6"/>
            </p:custDataLst>
          </p:nvPr>
        </p:nvSpPr>
        <p:spPr>
          <a:xfrm>
            <a:off x="6038427" y="4181475"/>
            <a:ext cx="638598" cy="228600"/>
          </a:xfrm>
          <a:prstGeom prst="roundRect">
            <a:avLst>
              <a:gd name="adj" fmla="val 0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dirty="0" smtClean="0">
                <a:latin typeface="Segoe UI" pitchFamily="34" charset="0"/>
                <a:cs typeface="Segoe UI" pitchFamily="34" charset="0"/>
              </a:rPr>
              <a:t>찾</a:t>
            </a:r>
            <a:r>
              <a:rPr lang="ko-KR" altLang="en-US" sz="1200" dirty="0">
                <a:latin typeface="Segoe UI" pitchFamily="34" charset="0"/>
                <a:cs typeface="Segoe UI" pitchFamily="34" charset="0"/>
              </a:rPr>
              <a:t>기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25" name="Callout"/>
          <p:cNvGrpSpPr/>
          <p:nvPr>
            <p:custDataLst>
              <p:custData r:id="rId7"/>
            </p:custDataLst>
          </p:nvPr>
        </p:nvGrpSpPr>
        <p:grpSpPr>
          <a:xfrm>
            <a:off x="6578650" y="3872031"/>
            <a:ext cx="320451" cy="319476"/>
            <a:chOff x="4283964" y="3147930"/>
            <a:chExt cx="320451" cy="319476"/>
          </a:xfrm>
        </p:grpSpPr>
        <p:sp>
          <p:nvSpPr>
            <p:cNvPr id="126" name="Circle"/>
            <p:cNvSpPr/>
            <p:nvPr>
              <p:custDataLst>
                <p:custData r:id="rId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4</a:t>
              </a:r>
              <a:endParaRPr lang="en-US" sz="1200" dirty="0"/>
            </a:p>
          </p:txBody>
        </p:sp>
      </p:grpSp>
      <p:grpSp>
        <p:nvGrpSpPr>
          <p:cNvPr id="129" name="DialogBox"/>
          <p:cNvGrpSpPr/>
          <p:nvPr>
            <p:custDataLst>
              <p:custData r:id="rId8"/>
            </p:custDataLst>
          </p:nvPr>
        </p:nvGrpSpPr>
        <p:grpSpPr>
          <a:xfrm>
            <a:off x="410351" y="4322466"/>
            <a:ext cx="3126763" cy="1282581"/>
            <a:chOff x="2894330" y="2786062"/>
            <a:chExt cx="4316095" cy="3138488"/>
          </a:xfrm>
        </p:grpSpPr>
        <p:grpSp>
          <p:nvGrpSpPr>
            <p:cNvPr id="130" name="Group 2"/>
            <p:cNvGrpSpPr/>
            <p:nvPr/>
          </p:nvGrpSpPr>
          <p:grpSpPr>
            <a:xfrm>
              <a:off x="2894330" y="2786062"/>
              <a:ext cx="4316095" cy="3138488"/>
              <a:chOff x="2161590" y="511099"/>
              <a:chExt cx="4316095" cy="3138488"/>
            </a:xfrm>
          </p:grpSpPr>
          <p:sp>
            <p:nvSpPr>
              <p:cNvPr id="137" name="Content"/>
              <p:cNvSpPr/>
              <p:nvPr/>
            </p:nvSpPr>
            <p:spPr>
              <a:xfrm>
                <a:off x="2161590" y="511099"/>
                <a:ext cx="4316095" cy="3138488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ko-KR" altLang="en-US" sz="1200" kern="0" dirty="0" err="1" smtClean="0">
                    <a:solidFill>
                      <a:srgbClr val="FFFFFF"/>
                    </a:solidFill>
                    <a:latin typeface="Segoe UI"/>
                  </a:rPr>
                  <a:t>키즈월드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38" name="InnerArea"/>
              <p:cNvSpPr>
                <a:spLocks/>
              </p:cNvSpPr>
              <p:nvPr/>
            </p:nvSpPr>
            <p:spPr>
              <a:xfrm>
                <a:off x="2245904" y="1233640"/>
                <a:ext cx="4153313" cy="2220162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34" name="Minimize - Maximize - Close"/>
            <p:cNvGrpSpPr/>
            <p:nvPr/>
          </p:nvGrpSpPr>
          <p:grpSpPr>
            <a:xfrm>
              <a:off x="6974020" y="3073878"/>
              <a:ext cx="97695" cy="186464"/>
              <a:chOff x="9596253" y="327184"/>
              <a:chExt cx="97695" cy="186464"/>
            </a:xfrm>
          </p:grpSpPr>
          <p:cxnSp>
            <p:nvCxnSpPr>
              <p:cNvPr id="135" name="X2"/>
              <p:cNvCxnSpPr>
                <a:cxnSpLocks/>
              </p:cNvCxnSpPr>
              <p:nvPr/>
            </p:nvCxnSpPr>
            <p:spPr>
              <a:xfrm>
                <a:off x="9596254" y="327185"/>
                <a:ext cx="97694" cy="186463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36" name="X1"/>
              <p:cNvCxnSpPr>
                <a:cxnSpLocks/>
              </p:cNvCxnSpPr>
              <p:nvPr/>
            </p:nvCxnSpPr>
            <p:spPr>
              <a:xfrm flipH="1">
                <a:off x="9596253" y="327184"/>
                <a:ext cx="97694" cy="186461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sp>
        <p:nvSpPr>
          <p:cNvPr id="139" name="TextBox 138"/>
          <p:cNvSpPr txBox="1"/>
          <p:nvPr/>
        </p:nvSpPr>
        <p:spPr>
          <a:xfrm>
            <a:off x="613248" y="4737247"/>
            <a:ext cx="28163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영상을 다운로드 중입니다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</p:txBody>
      </p:sp>
      <p:sp>
        <p:nvSpPr>
          <p:cNvPr id="141" name="Content"/>
          <p:cNvSpPr>
            <a:spLocks/>
          </p:cNvSpPr>
          <p:nvPr/>
        </p:nvSpPr>
        <p:spPr>
          <a:xfrm>
            <a:off x="2136569" y="4983472"/>
            <a:ext cx="798192" cy="26480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rPr>
              <a:t>71% </a:t>
            </a:r>
            <a:r>
              <a:rPr lang="ko-KR" altLang="en-US" sz="1100" dirty="0" smtClean="0">
                <a:latin typeface="Segoe UI Semilight" pitchFamily="34" charset="0"/>
                <a:cs typeface="Segoe UI Semilight" pitchFamily="34" charset="0"/>
              </a:rPr>
              <a:t>완</a:t>
            </a:r>
            <a:r>
              <a:rPr lang="ko-KR" altLang="en-US" sz="1100" dirty="0">
                <a:latin typeface="Segoe UI Semilight" pitchFamily="34" charset="0"/>
                <a:cs typeface="Segoe UI Semilight" pitchFamily="34" charset="0"/>
              </a:rPr>
              <a:t>료</a:t>
            </a:r>
            <a:endParaRPr lang="en-US" sz="1400" dirty="0">
              <a:solidFill>
                <a:srgbClr val="000000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  <p:grpSp>
        <p:nvGrpSpPr>
          <p:cNvPr id="142" name="Group 3"/>
          <p:cNvGrpSpPr/>
          <p:nvPr/>
        </p:nvGrpSpPr>
        <p:grpSpPr>
          <a:xfrm>
            <a:off x="736615" y="5305425"/>
            <a:ext cx="2610187" cy="118878"/>
            <a:chOff x="2998881" y="3660398"/>
            <a:chExt cx="3146238" cy="72183"/>
          </a:xfrm>
        </p:grpSpPr>
        <p:sp>
          <p:nvSpPr>
            <p:cNvPr id="144" name="Rectangle6"/>
            <p:cNvSpPr>
              <a:spLocks/>
            </p:cNvSpPr>
            <p:nvPr/>
          </p:nvSpPr>
          <p:spPr>
            <a:xfrm>
              <a:off x="2998881" y="3660401"/>
              <a:ext cx="262152" cy="72180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7"/>
            <p:cNvSpPr>
              <a:spLocks/>
            </p:cNvSpPr>
            <p:nvPr/>
          </p:nvSpPr>
          <p:spPr>
            <a:xfrm>
              <a:off x="3261033" y="3660399"/>
              <a:ext cx="262152" cy="72179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8"/>
            <p:cNvSpPr>
              <a:spLocks/>
            </p:cNvSpPr>
            <p:nvPr/>
          </p:nvSpPr>
          <p:spPr>
            <a:xfrm>
              <a:off x="3523185" y="3660398"/>
              <a:ext cx="262152" cy="72180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9"/>
            <p:cNvSpPr>
              <a:spLocks/>
            </p:cNvSpPr>
            <p:nvPr/>
          </p:nvSpPr>
          <p:spPr>
            <a:xfrm>
              <a:off x="3785337" y="3660399"/>
              <a:ext cx="262152" cy="72179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10"/>
            <p:cNvSpPr>
              <a:spLocks/>
            </p:cNvSpPr>
            <p:nvPr/>
          </p:nvSpPr>
          <p:spPr>
            <a:xfrm>
              <a:off x="4047489" y="3660399"/>
              <a:ext cx="262152" cy="72179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11"/>
            <p:cNvSpPr>
              <a:spLocks/>
            </p:cNvSpPr>
            <p:nvPr/>
          </p:nvSpPr>
          <p:spPr>
            <a:xfrm>
              <a:off x="4309641" y="3660399"/>
              <a:ext cx="262152" cy="72179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12"/>
            <p:cNvSpPr>
              <a:spLocks/>
            </p:cNvSpPr>
            <p:nvPr/>
          </p:nvSpPr>
          <p:spPr>
            <a:xfrm>
              <a:off x="4571793" y="3660399"/>
              <a:ext cx="262152" cy="72179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14"/>
            <p:cNvSpPr>
              <a:spLocks/>
            </p:cNvSpPr>
            <p:nvPr/>
          </p:nvSpPr>
          <p:spPr>
            <a:xfrm>
              <a:off x="5093831" y="3660399"/>
              <a:ext cx="262152" cy="72179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15"/>
            <p:cNvSpPr>
              <a:spLocks/>
            </p:cNvSpPr>
            <p:nvPr/>
          </p:nvSpPr>
          <p:spPr>
            <a:xfrm>
              <a:off x="5355983" y="3660399"/>
              <a:ext cx="262152" cy="72179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16"/>
            <p:cNvSpPr>
              <a:spLocks/>
            </p:cNvSpPr>
            <p:nvPr/>
          </p:nvSpPr>
          <p:spPr>
            <a:xfrm>
              <a:off x="5618135" y="3660399"/>
              <a:ext cx="262152" cy="72179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17"/>
            <p:cNvSpPr>
              <a:spLocks/>
            </p:cNvSpPr>
            <p:nvPr/>
          </p:nvSpPr>
          <p:spPr>
            <a:xfrm>
              <a:off x="5882967" y="3660399"/>
              <a:ext cx="262152" cy="72179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1" name="Group 15"/>
            <p:cNvGrpSpPr/>
            <p:nvPr/>
          </p:nvGrpSpPr>
          <p:grpSpPr>
            <a:xfrm>
              <a:off x="4831679" y="3660399"/>
              <a:ext cx="262152" cy="72180"/>
              <a:chOff x="4831679" y="3660399"/>
              <a:chExt cx="262152" cy="72180"/>
            </a:xfrm>
          </p:grpSpPr>
          <p:sp>
            <p:nvSpPr>
              <p:cNvPr id="172" name="Blue"/>
              <p:cNvSpPr>
                <a:spLocks/>
              </p:cNvSpPr>
              <p:nvPr/>
            </p:nvSpPr>
            <p:spPr>
              <a:xfrm>
                <a:off x="4831679" y="3660399"/>
                <a:ext cx="262152" cy="72180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Black"/>
              <p:cNvSpPr>
                <a:spLocks/>
              </p:cNvSpPr>
              <p:nvPr/>
            </p:nvSpPr>
            <p:spPr>
              <a:xfrm>
                <a:off x="4954287" y="3663680"/>
                <a:ext cx="137160" cy="65617"/>
              </a:xfrm>
              <a:prstGeom prst="rect">
                <a:avLst/>
              </a:prstGeom>
              <a:solidFill>
                <a:srgbClr val="000000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35" name="꺾인 연결선 34"/>
          <p:cNvCxnSpPr>
            <a:stCxn id="105" idx="1"/>
            <a:endCxn id="137" idx="0"/>
          </p:cNvCxnSpPr>
          <p:nvPr/>
        </p:nvCxnSpPr>
        <p:spPr>
          <a:xfrm rot="10800000" flipV="1">
            <a:off x="1973733" y="1291576"/>
            <a:ext cx="2958706" cy="3030889"/>
          </a:xfrm>
          <a:prstGeom prst="bentConnector2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1108"/>
              </p:ext>
            </p:extLst>
          </p:nvPr>
        </p:nvGraphicFramePr>
        <p:xfrm>
          <a:off x="7467600" y="695328"/>
          <a:ext cx="2322731" cy="907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927"/>
                <a:gridCol w="2016804"/>
              </a:tblGrid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선택한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교재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나이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호수에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해당하는 파일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당 파일 다운로드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엑셀파일 참조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전체 다운로드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89330" y="87465"/>
            <a:ext cx="1089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  <a:ea typeface="+mn-ea"/>
              </a:rPr>
              <a:t>UA-MB-00-001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73008" y="87465"/>
            <a:ext cx="27075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  <a:ea typeface="+mn-ea"/>
              </a:rPr>
              <a:t>파일 다운로드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16507" y="87464"/>
            <a:ext cx="15231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lt"/>
              </a:rPr>
              <a:t>MBA00000000~MBA00030000</a:t>
            </a:r>
          </a:p>
        </p:txBody>
      </p:sp>
      <p:grpSp>
        <p:nvGrpSpPr>
          <p:cNvPr id="74" name="Callout"/>
          <p:cNvGrpSpPr/>
          <p:nvPr>
            <p:custDataLst>
              <p:custData r:id="rId1"/>
            </p:custDataLst>
          </p:nvPr>
        </p:nvGrpSpPr>
        <p:grpSpPr>
          <a:xfrm>
            <a:off x="2149647" y="4194292"/>
            <a:ext cx="320451" cy="319476"/>
            <a:chOff x="4283964" y="3147930"/>
            <a:chExt cx="320451" cy="319476"/>
          </a:xfrm>
        </p:grpSpPr>
        <p:sp>
          <p:nvSpPr>
            <p:cNvPr id="75" name="Circle"/>
            <p:cNvSpPr/>
            <p:nvPr>
              <p:custDataLst>
                <p:custData r:id="rId1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94" name="Callout"/>
          <p:cNvGrpSpPr/>
          <p:nvPr>
            <p:custDataLst>
              <p:custData r:id="rId2"/>
            </p:custDataLst>
          </p:nvPr>
        </p:nvGrpSpPr>
        <p:grpSpPr>
          <a:xfrm>
            <a:off x="4643839" y="4161340"/>
            <a:ext cx="320451" cy="319476"/>
            <a:chOff x="4283964" y="3147930"/>
            <a:chExt cx="320451" cy="319476"/>
          </a:xfrm>
        </p:grpSpPr>
        <p:sp>
          <p:nvSpPr>
            <p:cNvPr id="95" name="Circle"/>
            <p:cNvSpPr/>
            <p:nvPr>
              <p:custDataLst>
                <p:custData r:id="rId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912036" y="1058987"/>
            <a:ext cx="5857874" cy="355111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AutoShape 2" descr="블루투스 아이콘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AutoShape 4" descr="블루투스 아이콘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25474" y="677810"/>
            <a:ext cx="3575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나눔고딕 ExtraBold"/>
                <a:ea typeface="나눔고딕 ExtraBold"/>
              </a:rPr>
              <a:t>❖ </a:t>
            </a:r>
            <a:r>
              <a:rPr lang="ko-KR" altLang="en-US" sz="1000" b="1" dirty="0" smtClean="0">
                <a:latin typeface="나눔고딕 ExtraBold"/>
                <a:ea typeface="나눔고딕 ExtraBold"/>
              </a:rPr>
              <a:t>각 </a:t>
            </a:r>
            <a:r>
              <a:rPr lang="en-US" altLang="ko-KR" sz="1000" b="1" dirty="0" smtClean="0"/>
              <a:t>OS</a:t>
            </a:r>
            <a:r>
              <a:rPr lang="ko-KR" altLang="en-US" sz="1000" b="1" dirty="0" smtClean="0"/>
              <a:t>에서 제공하는 기본 </a:t>
            </a:r>
            <a:r>
              <a:rPr lang="ko-KR" altLang="en-US" sz="1000" b="1" dirty="0" err="1" smtClean="0"/>
              <a:t>콘트롤</a:t>
            </a:r>
            <a:r>
              <a:rPr lang="ko-KR" altLang="en-US" sz="1000" b="1" dirty="0" smtClean="0"/>
              <a:t> 사용 권장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505159" y="3830409"/>
            <a:ext cx="1609423" cy="31284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 선택 다운로드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59" name="List"/>
          <p:cNvGrpSpPr/>
          <p:nvPr>
            <p:custDataLst>
              <p:custData r:id="rId3"/>
            </p:custDataLst>
          </p:nvPr>
        </p:nvGrpSpPr>
        <p:grpSpPr>
          <a:xfrm>
            <a:off x="4669648" y="1470543"/>
            <a:ext cx="1651415" cy="2234461"/>
            <a:chOff x="4610405" y="3047460"/>
            <a:chExt cx="1651415" cy="3426335"/>
          </a:xfrm>
        </p:grpSpPr>
        <p:grpSp>
          <p:nvGrpSpPr>
            <p:cNvPr id="60" name="Group 2"/>
            <p:cNvGrpSpPr/>
            <p:nvPr/>
          </p:nvGrpSpPr>
          <p:grpSpPr>
            <a:xfrm>
              <a:off x="4610405" y="3047461"/>
              <a:ext cx="1651415" cy="3426334"/>
              <a:chOff x="4648810" y="3359441"/>
              <a:chExt cx="713680" cy="1689621"/>
            </a:xfrm>
          </p:grpSpPr>
          <p:sp>
            <p:nvSpPr>
              <p:cNvPr id="66" name="Background"/>
              <p:cNvSpPr>
                <a:spLocks/>
              </p:cNvSpPr>
              <p:nvPr/>
            </p:nvSpPr>
            <p:spPr>
              <a:xfrm>
                <a:off x="4648810" y="3359441"/>
                <a:ext cx="713680" cy="1689620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7" name="Content"/>
              <p:cNvSpPr>
                <a:spLocks/>
              </p:cNvSpPr>
              <p:nvPr/>
            </p:nvSpPr>
            <p:spPr>
              <a:xfrm>
                <a:off x="4648810" y="3359443"/>
                <a:ext cx="713680" cy="1689619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1</a:t>
                </a:r>
                <a:r>
                  <a:rPr lang="ko-KR" alt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호</a:t>
                </a:r>
                <a:endParaRPr lang="en-US" altLang="ko-KR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en-US" altLang="ko-KR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2</a:t>
                </a:r>
                <a:r>
                  <a:rPr lang="ko-KR" alt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호</a:t>
                </a:r>
                <a:endParaRPr lang="en-US" altLang="ko-KR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en-US" altLang="ko-KR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3</a:t>
                </a:r>
                <a:r>
                  <a:rPr lang="ko-KR" alt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호</a:t>
                </a:r>
                <a:endParaRPr lang="en-US" altLang="ko-KR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en-US" altLang="ko-KR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4</a:t>
                </a:r>
                <a:r>
                  <a:rPr lang="ko-KR" alt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호</a:t>
                </a:r>
                <a:endParaRPr lang="en-US" altLang="ko-KR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en-US" altLang="ko-KR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5</a:t>
                </a:r>
                <a:r>
                  <a:rPr lang="ko-KR" alt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호</a:t>
                </a:r>
                <a:endParaRPr lang="en-US" altLang="ko-KR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6</a:t>
                </a:r>
                <a:r>
                  <a:rPr lang="ko-KR" alt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호</a:t>
                </a:r>
                <a:endParaRPr lang="en-US" altLang="ko-KR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en-US" altLang="ko-KR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7</a:t>
                </a:r>
                <a:r>
                  <a:rPr lang="ko-KR" alt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호</a:t>
                </a:r>
                <a:endParaRPr lang="en-US" altLang="ko-KR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en-US" altLang="ko-KR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8</a:t>
                </a:r>
                <a:r>
                  <a:rPr lang="ko-KR" alt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호</a:t>
                </a:r>
                <a:endParaRPr lang="en-US" altLang="ko-KR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en-US" altLang="ko-KR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9</a:t>
                </a:r>
                <a:r>
                  <a:rPr lang="ko-KR" alt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호</a:t>
                </a:r>
                <a:endParaRPr lang="en-US" altLang="ko-KR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en-US" altLang="ko-KR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10</a:t>
                </a:r>
                <a:r>
                  <a:rPr lang="ko-KR" alt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호</a:t>
                </a:r>
                <a:endParaRPr lang="en-US" altLang="ko-KR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11</a:t>
                </a:r>
                <a:r>
                  <a:rPr lang="ko-KR" alt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호</a:t>
                </a:r>
                <a:endParaRPr lang="en-US" altLang="ko-KR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12</a:t>
                </a:r>
                <a:r>
                  <a:rPr lang="ko-KR" alt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호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1" name="Group 3"/>
            <p:cNvGrpSpPr/>
            <p:nvPr>
              <p:custDataLst>
                <p:custData r:id="rId8"/>
              </p:custDataLst>
            </p:nvPr>
          </p:nvGrpSpPr>
          <p:grpSpPr>
            <a:xfrm>
              <a:off x="6113828" y="3047460"/>
              <a:ext cx="147992" cy="3328669"/>
              <a:chOff x="4496659" y="1543114"/>
              <a:chExt cx="147992" cy="7731477"/>
            </a:xfrm>
          </p:grpSpPr>
          <p:sp>
            <p:nvSpPr>
              <p:cNvPr id="62" name="ScrollBar"/>
              <p:cNvSpPr>
                <a:spLocks/>
              </p:cNvSpPr>
              <p:nvPr/>
            </p:nvSpPr>
            <p:spPr>
              <a:xfrm>
                <a:off x="4496659" y="1543114"/>
                <a:ext cx="147992" cy="7731477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63" name="Slider"/>
              <p:cNvSpPr>
                <a:spLocks/>
              </p:cNvSpPr>
              <p:nvPr/>
            </p:nvSpPr>
            <p:spPr>
              <a:xfrm>
                <a:off x="4496659" y="2607963"/>
                <a:ext cx="147992" cy="123433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UpArrow"/>
              <p:cNvSpPr>
                <a:spLocks/>
              </p:cNvSpPr>
              <p:nvPr/>
            </p:nvSpPr>
            <p:spPr>
              <a:xfrm>
                <a:off x="4538651" y="1673947"/>
                <a:ext cx="64008" cy="22797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DownArrow"/>
              <p:cNvSpPr>
                <a:spLocks/>
              </p:cNvSpPr>
              <p:nvPr/>
            </p:nvSpPr>
            <p:spPr>
              <a:xfrm rot="10800000">
                <a:off x="4538651" y="4761061"/>
                <a:ext cx="64008" cy="22797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4669648" y="1186443"/>
            <a:ext cx="1609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호</a:t>
            </a:r>
            <a:r>
              <a:rPr lang="en-US" altLang="ko-KR" sz="1000" b="1" dirty="0" smtClean="0"/>
              <a:t>]</a:t>
            </a:r>
            <a:endParaRPr lang="ko-KR" altLang="en-US" sz="1000" b="1" dirty="0" smtClean="0"/>
          </a:p>
        </p:txBody>
      </p:sp>
      <p:grpSp>
        <p:nvGrpSpPr>
          <p:cNvPr id="69" name="List"/>
          <p:cNvGrpSpPr/>
          <p:nvPr>
            <p:custDataLst>
              <p:custData r:id="rId4"/>
            </p:custDataLst>
          </p:nvPr>
        </p:nvGrpSpPr>
        <p:grpSpPr>
          <a:xfrm>
            <a:off x="1248174" y="1476945"/>
            <a:ext cx="1651415" cy="1793311"/>
            <a:chOff x="4610405" y="3047457"/>
            <a:chExt cx="1651415" cy="2293661"/>
          </a:xfrm>
        </p:grpSpPr>
        <p:grpSp>
          <p:nvGrpSpPr>
            <p:cNvPr id="70" name="Group 2"/>
            <p:cNvGrpSpPr/>
            <p:nvPr/>
          </p:nvGrpSpPr>
          <p:grpSpPr>
            <a:xfrm>
              <a:off x="4610405" y="3047457"/>
              <a:ext cx="1651415" cy="2293661"/>
              <a:chOff x="4648810" y="3359441"/>
              <a:chExt cx="713680" cy="1131069"/>
            </a:xfrm>
          </p:grpSpPr>
          <p:sp>
            <p:nvSpPr>
              <p:cNvPr id="79" name="Background"/>
              <p:cNvSpPr>
                <a:spLocks/>
              </p:cNvSpPr>
              <p:nvPr/>
            </p:nvSpPr>
            <p:spPr>
              <a:xfrm>
                <a:off x="4648810" y="3359442"/>
                <a:ext cx="713680" cy="1131068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0" name="Content"/>
              <p:cNvSpPr>
                <a:spLocks/>
              </p:cNvSpPr>
              <p:nvPr/>
            </p:nvSpPr>
            <p:spPr>
              <a:xfrm>
                <a:off x="4648810" y="3359441"/>
                <a:ext cx="713680" cy="1131069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ko-KR" altLang="en-US" sz="1200" dirty="0" err="1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스토리북</a:t>
                </a:r>
                <a:endPara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ko-KR" altLang="en-US" sz="1200" dirty="0" err="1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보카북</a:t>
                </a:r>
                <a:endPara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ko-KR" altLang="en-US" sz="1200" dirty="0" err="1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애니북</a:t>
                </a:r>
                <a:endParaRPr lang="en-US" altLang="ko-KR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ko-KR" altLang="en-US" sz="1200" dirty="0" err="1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리더스북</a:t>
                </a:r>
                <a:endParaRPr lang="en-US" altLang="ko-KR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ko-KR" altLang="en-US" sz="1200" dirty="0" err="1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스튜던트북</a:t>
                </a:r>
                <a:endParaRPr lang="en-US" altLang="ko-KR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ko-KR" alt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수학동화</a:t>
                </a:r>
                <a:endParaRPr lang="en-US" altLang="ko-KR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ko-KR" alt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인성동화</a:t>
                </a:r>
                <a:endParaRPr lang="en-US" altLang="ko-KR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ko-KR" altLang="en-US" sz="1200" dirty="0" err="1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숲동화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71" name="Group 3"/>
            <p:cNvGrpSpPr/>
            <p:nvPr>
              <p:custDataLst>
                <p:custData r:id="rId7"/>
              </p:custDataLst>
            </p:nvPr>
          </p:nvGrpSpPr>
          <p:grpSpPr>
            <a:xfrm>
              <a:off x="6113828" y="3047458"/>
              <a:ext cx="147992" cy="2293659"/>
              <a:chOff x="4496659" y="1543108"/>
              <a:chExt cx="147992" cy="5327467"/>
            </a:xfrm>
          </p:grpSpPr>
          <p:sp>
            <p:nvSpPr>
              <p:cNvPr id="72" name="ScrollBar"/>
              <p:cNvSpPr>
                <a:spLocks/>
              </p:cNvSpPr>
              <p:nvPr/>
            </p:nvSpPr>
            <p:spPr>
              <a:xfrm>
                <a:off x="4496659" y="1543108"/>
                <a:ext cx="147992" cy="5327467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73" name="Slider"/>
              <p:cNvSpPr>
                <a:spLocks/>
              </p:cNvSpPr>
              <p:nvPr/>
            </p:nvSpPr>
            <p:spPr>
              <a:xfrm>
                <a:off x="4496659" y="2431296"/>
                <a:ext cx="147992" cy="1029554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UpArrow"/>
              <p:cNvSpPr>
                <a:spLocks/>
              </p:cNvSpPr>
              <p:nvPr/>
            </p:nvSpPr>
            <p:spPr>
              <a:xfrm>
                <a:off x="4538651" y="1652235"/>
                <a:ext cx="64008" cy="19015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DownArrow"/>
              <p:cNvSpPr>
                <a:spLocks/>
              </p:cNvSpPr>
              <p:nvPr/>
            </p:nvSpPr>
            <p:spPr>
              <a:xfrm rot="10800000">
                <a:off x="4538651" y="6583363"/>
                <a:ext cx="64008" cy="19015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1" name="TextBox 80"/>
          <p:cNvSpPr txBox="1"/>
          <p:nvPr/>
        </p:nvSpPr>
        <p:spPr>
          <a:xfrm>
            <a:off x="1248174" y="1159903"/>
            <a:ext cx="1609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교재</a:t>
            </a:r>
            <a:r>
              <a:rPr lang="en-US" altLang="ko-KR" sz="1000" b="1" dirty="0" smtClean="0"/>
              <a:t>]</a:t>
            </a:r>
            <a:endParaRPr lang="ko-KR" altLang="en-US" sz="1000" b="1" dirty="0" smtClean="0"/>
          </a:p>
        </p:txBody>
      </p:sp>
      <p:grpSp>
        <p:nvGrpSpPr>
          <p:cNvPr id="82" name="List"/>
          <p:cNvGrpSpPr/>
          <p:nvPr>
            <p:custDataLst>
              <p:custData r:id="rId5"/>
            </p:custDataLst>
          </p:nvPr>
        </p:nvGrpSpPr>
        <p:grpSpPr>
          <a:xfrm>
            <a:off x="2955443" y="1470095"/>
            <a:ext cx="1651415" cy="903505"/>
            <a:chOff x="4610405" y="3047458"/>
            <a:chExt cx="1651415" cy="1533692"/>
          </a:xfrm>
        </p:grpSpPr>
        <p:grpSp>
          <p:nvGrpSpPr>
            <p:cNvPr id="83" name="Group 2"/>
            <p:cNvGrpSpPr/>
            <p:nvPr/>
          </p:nvGrpSpPr>
          <p:grpSpPr>
            <a:xfrm>
              <a:off x="4610405" y="3047458"/>
              <a:ext cx="1651415" cy="1533692"/>
              <a:chOff x="4648810" y="3359442"/>
              <a:chExt cx="713680" cy="756307"/>
            </a:xfrm>
          </p:grpSpPr>
          <p:sp>
            <p:nvSpPr>
              <p:cNvPr id="89" name="Background"/>
              <p:cNvSpPr>
                <a:spLocks/>
              </p:cNvSpPr>
              <p:nvPr/>
            </p:nvSpPr>
            <p:spPr>
              <a:xfrm>
                <a:off x="4648810" y="3359442"/>
                <a:ext cx="713680" cy="756305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0" name="Content"/>
              <p:cNvSpPr>
                <a:spLocks/>
              </p:cNvSpPr>
              <p:nvPr/>
            </p:nvSpPr>
            <p:spPr>
              <a:xfrm>
                <a:off x="4648810" y="3359442"/>
                <a:ext cx="713680" cy="756307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4</a:t>
                </a:r>
                <a:r>
                  <a:rPr lang="ko-KR" alt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세</a:t>
                </a:r>
                <a:endParaRPr lang="en-US" altLang="ko-KR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5</a:t>
                </a:r>
                <a:r>
                  <a:rPr lang="ko-KR" alt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세</a:t>
                </a:r>
                <a:endPara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en-US" altLang="ko-KR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6</a:t>
                </a:r>
                <a:r>
                  <a:rPr lang="ko-KR" alt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세</a:t>
                </a:r>
                <a:endPara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7</a:t>
                </a:r>
                <a:r>
                  <a:rPr lang="ko-KR" alt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세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84" name="Group 3"/>
            <p:cNvGrpSpPr/>
            <p:nvPr>
              <p:custDataLst>
                <p:custData r:id="rId6"/>
              </p:custDataLst>
            </p:nvPr>
          </p:nvGrpSpPr>
          <p:grpSpPr>
            <a:xfrm>
              <a:off x="6113828" y="3047458"/>
              <a:ext cx="147992" cy="1533689"/>
              <a:chOff x="4496659" y="1543110"/>
              <a:chExt cx="147992" cy="3562289"/>
            </a:xfrm>
          </p:grpSpPr>
          <p:sp>
            <p:nvSpPr>
              <p:cNvPr id="85" name="ScrollBar"/>
              <p:cNvSpPr>
                <a:spLocks/>
              </p:cNvSpPr>
              <p:nvPr/>
            </p:nvSpPr>
            <p:spPr>
              <a:xfrm>
                <a:off x="4496659" y="1543110"/>
                <a:ext cx="147992" cy="3562289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86" name="Slider"/>
              <p:cNvSpPr>
                <a:spLocks/>
              </p:cNvSpPr>
              <p:nvPr/>
            </p:nvSpPr>
            <p:spPr>
              <a:xfrm>
                <a:off x="4496659" y="2721906"/>
                <a:ext cx="147992" cy="1366416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UpArrow"/>
              <p:cNvSpPr>
                <a:spLocks/>
              </p:cNvSpPr>
              <p:nvPr/>
            </p:nvSpPr>
            <p:spPr>
              <a:xfrm>
                <a:off x="4538651" y="1687943"/>
                <a:ext cx="64008" cy="252368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DownArrow"/>
              <p:cNvSpPr>
                <a:spLocks/>
              </p:cNvSpPr>
              <p:nvPr/>
            </p:nvSpPr>
            <p:spPr>
              <a:xfrm rot="10800000">
                <a:off x="4538651" y="4724214"/>
                <a:ext cx="64008" cy="252368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1" name="TextBox 90"/>
          <p:cNvSpPr txBox="1"/>
          <p:nvPr/>
        </p:nvSpPr>
        <p:spPr>
          <a:xfrm>
            <a:off x="2955443" y="1185469"/>
            <a:ext cx="1609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[</a:t>
            </a:r>
            <a:r>
              <a:rPr lang="ko-KR" altLang="en-US" sz="1000" b="1" dirty="0" smtClean="0"/>
              <a:t>나이</a:t>
            </a:r>
            <a:r>
              <a:rPr lang="en-US" altLang="ko-KR" sz="1000" b="1" dirty="0" smtClean="0"/>
              <a:t>]</a:t>
            </a:r>
            <a:endParaRPr lang="ko-KR" altLang="en-US" sz="1000" b="1" dirty="0" smtClean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3751795" y="3837269"/>
            <a:ext cx="2039405" cy="28182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전체 다운로드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나이</a:t>
            </a:r>
            <a:r>
              <a:rPr lang="en-US" altLang="ko-KR" sz="1200" dirty="0" smtClean="0">
                <a:solidFill>
                  <a:schemeClr val="tx1"/>
                </a:solidFill>
              </a:rPr>
              <a:t>,1-6</a:t>
            </a:r>
            <a:r>
              <a:rPr lang="ko-KR" altLang="en-US" sz="1200" dirty="0" smtClean="0">
                <a:solidFill>
                  <a:schemeClr val="tx1"/>
                </a:solidFill>
              </a:rPr>
              <a:t>호</a:t>
            </a:r>
            <a:r>
              <a:rPr lang="en-US" altLang="ko-KR" sz="1200" dirty="0" smtClean="0">
                <a:solidFill>
                  <a:schemeClr val="tx1"/>
                </a:solidFill>
              </a:rPr>
              <a:t>,7-12</a:t>
            </a:r>
            <a:r>
              <a:rPr lang="ko-KR" altLang="en-US" sz="1200" dirty="0" smtClean="0">
                <a:solidFill>
                  <a:schemeClr val="tx1"/>
                </a:solidFill>
              </a:rPr>
              <a:t>호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6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05170"/>
              </p:ext>
            </p:extLst>
          </p:nvPr>
        </p:nvGraphicFramePr>
        <p:xfrm>
          <a:off x="7467600" y="695328"/>
          <a:ext cx="2322731" cy="888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927"/>
                <a:gridCol w="2016804"/>
              </a:tblGrid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코드에 맞는 다운받은 영상이 없는 경우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아니오 시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닫기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다운로드 완료 후 자동 재생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89330" y="87465"/>
            <a:ext cx="1089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  <a:ea typeface="+mn-ea"/>
              </a:rPr>
              <a:t>UA-MB-00-001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73008" y="87465"/>
            <a:ext cx="27075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  <a:ea typeface="+mn-ea"/>
              </a:rPr>
              <a:t>메인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16507" y="87464"/>
            <a:ext cx="15231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lt"/>
              </a:rPr>
              <a:t>MBA00000000~MBA00030000</a:t>
            </a:r>
          </a:p>
        </p:txBody>
      </p:sp>
      <p:sp>
        <p:nvSpPr>
          <p:cNvPr id="25" name="AutoShape 2" descr="블루투스 아이콘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AutoShape 4" descr="블루투스 아이콘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2" descr="어린이 학습 동영상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어린이 학습 동영상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34" name="DialogBox"/>
          <p:cNvGrpSpPr/>
          <p:nvPr>
            <p:custDataLst>
              <p:custData r:id="rId1"/>
            </p:custDataLst>
          </p:nvPr>
        </p:nvGrpSpPr>
        <p:grpSpPr>
          <a:xfrm>
            <a:off x="1281771" y="875671"/>
            <a:ext cx="3743325" cy="1491479"/>
            <a:chOff x="2894330" y="2786062"/>
            <a:chExt cx="4316095" cy="3138488"/>
          </a:xfrm>
        </p:grpSpPr>
        <p:grpSp>
          <p:nvGrpSpPr>
            <p:cNvPr id="135" name="Group 2"/>
            <p:cNvGrpSpPr/>
            <p:nvPr/>
          </p:nvGrpSpPr>
          <p:grpSpPr>
            <a:xfrm>
              <a:off x="2894330" y="2786062"/>
              <a:ext cx="4316095" cy="3138488"/>
              <a:chOff x="2161590" y="511099"/>
              <a:chExt cx="4316095" cy="3138488"/>
            </a:xfrm>
          </p:grpSpPr>
          <p:sp>
            <p:nvSpPr>
              <p:cNvPr id="139" name="Content"/>
              <p:cNvSpPr/>
              <p:nvPr/>
            </p:nvSpPr>
            <p:spPr>
              <a:xfrm>
                <a:off x="2161590" y="511099"/>
                <a:ext cx="4316095" cy="3138488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ko-KR" altLang="en-US" sz="1200" kern="0" dirty="0" err="1" smtClean="0">
                    <a:solidFill>
                      <a:srgbClr val="FFFFFF"/>
                    </a:solidFill>
                    <a:latin typeface="Segoe UI"/>
                  </a:rPr>
                  <a:t>키즈월드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40" name="InnerArea"/>
              <p:cNvSpPr>
                <a:spLocks/>
              </p:cNvSpPr>
              <p:nvPr/>
            </p:nvSpPr>
            <p:spPr>
              <a:xfrm>
                <a:off x="2232017" y="1132440"/>
                <a:ext cx="4180125" cy="2348784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36" name="Minimize - Maximize - Close"/>
            <p:cNvGrpSpPr/>
            <p:nvPr/>
          </p:nvGrpSpPr>
          <p:grpSpPr>
            <a:xfrm>
              <a:off x="7012959" y="3033568"/>
              <a:ext cx="81603" cy="160346"/>
              <a:chOff x="9635192" y="286874"/>
              <a:chExt cx="81603" cy="160346"/>
            </a:xfrm>
          </p:grpSpPr>
          <p:cxnSp>
            <p:nvCxnSpPr>
              <p:cNvPr id="137" name="X2"/>
              <p:cNvCxnSpPr>
                <a:cxnSpLocks/>
              </p:cNvCxnSpPr>
              <p:nvPr/>
            </p:nvCxnSpPr>
            <p:spPr>
              <a:xfrm>
                <a:off x="9635193" y="286874"/>
                <a:ext cx="81602" cy="160346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38" name="X1"/>
              <p:cNvCxnSpPr>
                <a:cxnSpLocks/>
              </p:cNvCxnSpPr>
              <p:nvPr/>
            </p:nvCxnSpPr>
            <p:spPr>
              <a:xfrm flipH="1">
                <a:off x="9635192" y="286874"/>
                <a:ext cx="81602" cy="160346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sp>
        <p:nvSpPr>
          <p:cNvPr id="8" name="TextBox 7"/>
          <p:cNvSpPr txBox="1"/>
          <p:nvPr/>
        </p:nvSpPr>
        <p:spPr>
          <a:xfrm>
            <a:off x="1506543" y="1323347"/>
            <a:ext cx="321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기기에 해당 영상을 다운로드 받지 않았습니다</a:t>
            </a:r>
            <a:r>
              <a:rPr lang="en-US" altLang="ko-KR" sz="1000" dirty="0" smtClean="0"/>
              <a:t>. </a:t>
            </a:r>
            <a:endParaRPr lang="en-US" altLang="ko-KR" sz="1000" dirty="0"/>
          </a:p>
          <a:p>
            <a:r>
              <a:rPr lang="ko-KR" altLang="en-US" sz="1000" dirty="0" smtClean="0"/>
              <a:t>지금 다운로드 받으시겠습니까</a:t>
            </a:r>
            <a:r>
              <a:rPr lang="en-US" altLang="ko-KR" sz="1000" dirty="0" smtClean="0"/>
              <a:t>?</a:t>
            </a:r>
            <a:endParaRPr lang="ko-KR" altLang="en-US" sz="1000" dirty="0" smtClean="0"/>
          </a:p>
        </p:txBody>
      </p:sp>
      <p:sp>
        <p:nvSpPr>
          <p:cNvPr id="142" name="Content"/>
          <p:cNvSpPr/>
          <p:nvPr>
            <p:custDataLst>
              <p:custData r:id="rId2"/>
            </p:custDataLst>
          </p:nvPr>
        </p:nvSpPr>
        <p:spPr>
          <a:xfrm>
            <a:off x="1978216" y="1808262"/>
            <a:ext cx="869377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예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144" name="Content"/>
          <p:cNvSpPr/>
          <p:nvPr>
            <p:custDataLst>
              <p:custData r:id="rId3"/>
            </p:custDataLst>
          </p:nvPr>
        </p:nvSpPr>
        <p:spPr>
          <a:xfrm>
            <a:off x="3337351" y="1798736"/>
            <a:ext cx="869377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아니오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grpSp>
        <p:nvGrpSpPr>
          <p:cNvPr id="145" name="DialogBox"/>
          <p:cNvGrpSpPr/>
          <p:nvPr>
            <p:custDataLst>
              <p:custData r:id="rId4"/>
            </p:custDataLst>
          </p:nvPr>
        </p:nvGrpSpPr>
        <p:grpSpPr>
          <a:xfrm>
            <a:off x="1256194" y="2852295"/>
            <a:ext cx="3768902" cy="1647010"/>
            <a:chOff x="2894330" y="2786062"/>
            <a:chExt cx="4316095" cy="3138488"/>
          </a:xfrm>
        </p:grpSpPr>
        <p:grpSp>
          <p:nvGrpSpPr>
            <p:cNvPr id="146" name="Group 2"/>
            <p:cNvGrpSpPr/>
            <p:nvPr/>
          </p:nvGrpSpPr>
          <p:grpSpPr>
            <a:xfrm>
              <a:off x="2894330" y="2786062"/>
              <a:ext cx="4316095" cy="3138488"/>
              <a:chOff x="2161590" y="511099"/>
              <a:chExt cx="4316095" cy="3138488"/>
            </a:xfrm>
          </p:grpSpPr>
          <p:sp>
            <p:nvSpPr>
              <p:cNvPr id="150" name="Content"/>
              <p:cNvSpPr/>
              <p:nvPr/>
            </p:nvSpPr>
            <p:spPr>
              <a:xfrm>
                <a:off x="2161590" y="511099"/>
                <a:ext cx="4316095" cy="3138488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ko-KR" altLang="en-US" sz="1200" kern="0" dirty="0" err="1" smtClean="0">
                    <a:solidFill>
                      <a:srgbClr val="FFFFFF"/>
                    </a:solidFill>
                    <a:latin typeface="Segoe UI"/>
                  </a:rPr>
                  <a:t>키즈월드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51" name="InnerArea"/>
              <p:cNvSpPr>
                <a:spLocks/>
              </p:cNvSpPr>
              <p:nvPr/>
            </p:nvSpPr>
            <p:spPr>
              <a:xfrm>
                <a:off x="2231539" y="1073765"/>
                <a:ext cx="4181048" cy="2423357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47" name="Minimize - Maximize - Close"/>
            <p:cNvGrpSpPr/>
            <p:nvPr/>
          </p:nvGrpSpPr>
          <p:grpSpPr>
            <a:xfrm>
              <a:off x="7014299" y="3010195"/>
              <a:ext cx="81049" cy="145204"/>
              <a:chOff x="9636532" y="263501"/>
              <a:chExt cx="81049" cy="145204"/>
            </a:xfrm>
          </p:grpSpPr>
          <p:cxnSp>
            <p:nvCxnSpPr>
              <p:cNvPr id="148" name="X2"/>
              <p:cNvCxnSpPr>
                <a:cxnSpLocks/>
              </p:cNvCxnSpPr>
              <p:nvPr/>
            </p:nvCxnSpPr>
            <p:spPr>
              <a:xfrm>
                <a:off x="9636533" y="263501"/>
                <a:ext cx="81048" cy="145204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9" name="X1"/>
              <p:cNvCxnSpPr>
                <a:cxnSpLocks/>
              </p:cNvCxnSpPr>
              <p:nvPr/>
            </p:nvCxnSpPr>
            <p:spPr>
              <a:xfrm flipH="1">
                <a:off x="9636532" y="263501"/>
                <a:ext cx="81048" cy="145204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sp>
        <p:nvSpPr>
          <p:cNvPr id="9" name="TextBox 8"/>
          <p:cNvSpPr txBox="1"/>
          <p:nvPr/>
        </p:nvSpPr>
        <p:spPr>
          <a:xfrm>
            <a:off x="1459090" y="3267075"/>
            <a:ext cx="33947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영상을 다운로드 중입니다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412904" y="2190750"/>
            <a:ext cx="0" cy="59055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"/>
          <p:cNvGrpSpPr/>
          <p:nvPr>
            <p:custDataLst>
              <p:custData r:id="rId5"/>
            </p:custDataLst>
          </p:nvPr>
        </p:nvGrpSpPr>
        <p:grpSpPr>
          <a:xfrm>
            <a:off x="1498871" y="3559037"/>
            <a:ext cx="3146238" cy="635275"/>
            <a:chOff x="2998881" y="3097305"/>
            <a:chExt cx="3146238" cy="635275"/>
          </a:xfrm>
        </p:grpSpPr>
        <p:sp>
          <p:nvSpPr>
            <p:cNvPr id="160" name="Content"/>
            <p:cNvSpPr/>
            <p:nvPr/>
          </p:nvSpPr>
          <p:spPr>
            <a:xfrm>
              <a:off x="4787095" y="3097305"/>
              <a:ext cx="568888" cy="4572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Segoe UI Semilight" pitchFamily="34" charset="0"/>
                  <a:cs typeface="Segoe UI Semilight" pitchFamily="34" charset="0"/>
                </a:rPr>
                <a:t>71% </a:t>
              </a:r>
              <a:r>
                <a:rPr lang="ko-KR" altLang="en-US" sz="1100" dirty="0" smtClean="0">
                  <a:latin typeface="Segoe UI Semilight" pitchFamily="34" charset="0"/>
                  <a:cs typeface="Segoe UI Semilight" pitchFamily="34" charset="0"/>
                </a:rPr>
                <a:t>완</a:t>
              </a:r>
              <a:r>
                <a:rPr lang="ko-KR" altLang="en-US" sz="1100" dirty="0">
                  <a:latin typeface="Segoe UI Semilight" pitchFamily="34" charset="0"/>
                  <a:cs typeface="Segoe UI Semilight" pitchFamily="34" charset="0"/>
                </a:rPr>
                <a:t>료</a:t>
              </a:r>
              <a:endParaRPr lang="en-US" sz="1400" dirty="0">
                <a:solidFill>
                  <a:srgbClr val="000000"/>
                </a:solidFill>
                <a:latin typeface="Segoe UI Semilight" pitchFamily="34" charset="0"/>
                <a:cs typeface="Segoe UI Semilight" pitchFamily="34" charset="0"/>
              </a:endParaRPr>
            </a:p>
          </p:txBody>
        </p:sp>
        <p:grpSp>
          <p:nvGrpSpPr>
            <p:cNvPr id="171" name="Group 3"/>
            <p:cNvGrpSpPr/>
            <p:nvPr/>
          </p:nvGrpSpPr>
          <p:grpSpPr>
            <a:xfrm>
              <a:off x="2998881" y="3613708"/>
              <a:ext cx="3146238" cy="118872"/>
              <a:chOff x="2998881" y="3613708"/>
              <a:chExt cx="3146238" cy="118872"/>
            </a:xfrm>
          </p:grpSpPr>
          <p:sp>
            <p:nvSpPr>
              <p:cNvPr id="172" name="Rectangle6"/>
              <p:cNvSpPr/>
              <p:nvPr/>
            </p:nvSpPr>
            <p:spPr>
              <a:xfrm>
                <a:off x="2998881" y="3613708"/>
                <a:ext cx="262152" cy="118872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7"/>
              <p:cNvSpPr/>
              <p:nvPr/>
            </p:nvSpPr>
            <p:spPr>
              <a:xfrm>
                <a:off x="3261033" y="3613708"/>
                <a:ext cx="262152" cy="118872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8"/>
              <p:cNvSpPr/>
              <p:nvPr/>
            </p:nvSpPr>
            <p:spPr>
              <a:xfrm>
                <a:off x="3523185" y="3613708"/>
                <a:ext cx="262152" cy="118872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9"/>
              <p:cNvSpPr/>
              <p:nvPr/>
            </p:nvSpPr>
            <p:spPr>
              <a:xfrm>
                <a:off x="3785337" y="3613708"/>
                <a:ext cx="262152" cy="118872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10"/>
              <p:cNvSpPr/>
              <p:nvPr/>
            </p:nvSpPr>
            <p:spPr>
              <a:xfrm>
                <a:off x="4047489" y="3613708"/>
                <a:ext cx="262152" cy="118872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11"/>
              <p:cNvSpPr/>
              <p:nvPr/>
            </p:nvSpPr>
            <p:spPr>
              <a:xfrm>
                <a:off x="4309641" y="3613708"/>
                <a:ext cx="262152" cy="118872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12"/>
              <p:cNvSpPr/>
              <p:nvPr/>
            </p:nvSpPr>
            <p:spPr>
              <a:xfrm>
                <a:off x="4571793" y="3613708"/>
                <a:ext cx="262152" cy="118872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14"/>
              <p:cNvSpPr/>
              <p:nvPr/>
            </p:nvSpPr>
            <p:spPr>
              <a:xfrm>
                <a:off x="5093831" y="3613708"/>
                <a:ext cx="262152" cy="118872"/>
              </a:xfrm>
              <a:prstGeom prst="rect">
                <a:avLst/>
              </a:prstGeom>
              <a:solidFill>
                <a:srgbClr val="CCCCCC"/>
              </a:solidFill>
              <a:ln w="952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15"/>
              <p:cNvSpPr/>
              <p:nvPr/>
            </p:nvSpPr>
            <p:spPr>
              <a:xfrm>
                <a:off x="5355983" y="3613708"/>
                <a:ext cx="262152" cy="118872"/>
              </a:xfrm>
              <a:prstGeom prst="rect">
                <a:avLst/>
              </a:prstGeom>
              <a:solidFill>
                <a:srgbClr val="CCCCCC"/>
              </a:solidFill>
              <a:ln w="952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16"/>
              <p:cNvSpPr/>
              <p:nvPr/>
            </p:nvSpPr>
            <p:spPr>
              <a:xfrm>
                <a:off x="5618135" y="3613708"/>
                <a:ext cx="262152" cy="118872"/>
              </a:xfrm>
              <a:prstGeom prst="rect">
                <a:avLst/>
              </a:prstGeom>
              <a:solidFill>
                <a:srgbClr val="CCCCCC"/>
              </a:solidFill>
              <a:ln w="952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17"/>
              <p:cNvSpPr/>
              <p:nvPr/>
            </p:nvSpPr>
            <p:spPr>
              <a:xfrm>
                <a:off x="5882967" y="3613708"/>
                <a:ext cx="262152" cy="118872"/>
              </a:xfrm>
              <a:prstGeom prst="rect">
                <a:avLst/>
              </a:prstGeom>
              <a:solidFill>
                <a:srgbClr val="CCCCCC"/>
              </a:solidFill>
              <a:ln w="952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3" name="Group 15"/>
              <p:cNvGrpSpPr/>
              <p:nvPr/>
            </p:nvGrpSpPr>
            <p:grpSpPr>
              <a:xfrm>
                <a:off x="4831679" y="3613708"/>
                <a:ext cx="262152" cy="118872"/>
                <a:chOff x="4831679" y="3613708"/>
                <a:chExt cx="262152" cy="118872"/>
              </a:xfrm>
            </p:grpSpPr>
            <p:sp>
              <p:nvSpPr>
                <p:cNvPr id="184" name="Blue"/>
                <p:cNvSpPr/>
                <p:nvPr/>
              </p:nvSpPr>
              <p:spPr>
                <a:xfrm>
                  <a:off x="4831679" y="3613708"/>
                  <a:ext cx="262152" cy="118872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Black"/>
                <p:cNvSpPr/>
                <p:nvPr/>
              </p:nvSpPr>
              <p:spPr>
                <a:xfrm>
                  <a:off x="4954287" y="3619112"/>
                  <a:ext cx="137160" cy="108065"/>
                </a:xfrm>
                <a:prstGeom prst="rect">
                  <a:avLst/>
                </a:prstGeom>
                <a:solidFill>
                  <a:srgbClr val="000000"/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86" name="Callout"/>
          <p:cNvGrpSpPr/>
          <p:nvPr>
            <p:custDataLst>
              <p:custData r:id="rId6"/>
            </p:custDataLst>
          </p:nvPr>
        </p:nvGrpSpPr>
        <p:grpSpPr>
          <a:xfrm>
            <a:off x="5126150" y="3574062"/>
            <a:ext cx="320451" cy="319476"/>
            <a:chOff x="4283964" y="3147930"/>
            <a:chExt cx="320451" cy="319476"/>
          </a:xfrm>
        </p:grpSpPr>
        <p:sp>
          <p:nvSpPr>
            <p:cNvPr id="187" name="Circle"/>
            <p:cNvSpPr/>
            <p:nvPr>
              <p:custDataLst>
                <p:custData r:id="rId1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8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89" name="Callout"/>
          <p:cNvGrpSpPr/>
          <p:nvPr>
            <p:custDataLst>
              <p:custData r:id="rId7"/>
            </p:custDataLst>
          </p:nvPr>
        </p:nvGrpSpPr>
        <p:grpSpPr>
          <a:xfrm>
            <a:off x="5126150" y="1729043"/>
            <a:ext cx="320451" cy="319476"/>
            <a:chOff x="4283964" y="3147930"/>
            <a:chExt cx="320451" cy="319476"/>
          </a:xfrm>
        </p:grpSpPr>
        <p:sp>
          <p:nvSpPr>
            <p:cNvPr id="190" name="Circle"/>
            <p:cNvSpPr/>
            <p:nvPr>
              <p:custDataLst>
                <p:custData r:id="rId13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81" name="DialogBox"/>
          <p:cNvGrpSpPr/>
          <p:nvPr>
            <p:custDataLst>
              <p:custData r:id="rId8"/>
            </p:custDataLst>
          </p:nvPr>
        </p:nvGrpSpPr>
        <p:grpSpPr>
          <a:xfrm>
            <a:off x="1317275" y="4638046"/>
            <a:ext cx="3743325" cy="1491479"/>
            <a:chOff x="2894330" y="2786062"/>
            <a:chExt cx="4316095" cy="3138488"/>
          </a:xfrm>
        </p:grpSpPr>
        <p:grpSp>
          <p:nvGrpSpPr>
            <p:cNvPr id="82" name="Group 2"/>
            <p:cNvGrpSpPr/>
            <p:nvPr/>
          </p:nvGrpSpPr>
          <p:grpSpPr>
            <a:xfrm>
              <a:off x="2894330" y="2786062"/>
              <a:ext cx="4316095" cy="3138488"/>
              <a:chOff x="2161590" y="511099"/>
              <a:chExt cx="4316095" cy="3138488"/>
            </a:xfrm>
          </p:grpSpPr>
          <p:sp>
            <p:nvSpPr>
              <p:cNvPr id="86" name="Content"/>
              <p:cNvSpPr/>
              <p:nvPr/>
            </p:nvSpPr>
            <p:spPr>
              <a:xfrm>
                <a:off x="2161590" y="511099"/>
                <a:ext cx="4316095" cy="3138488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ko-KR" altLang="en-US" sz="1200" kern="0" dirty="0" err="1" smtClean="0">
                    <a:solidFill>
                      <a:srgbClr val="FFFFFF"/>
                    </a:solidFill>
                    <a:latin typeface="Segoe UI"/>
                  </a:rPr>
                  <a:t>키즈월드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7" name="InnerArea"/>
              <p:cNvSpPr>
                <a:spLocks/>
              </p:cNvSpPr>
              <p:nvPr/>
            </p:nvSpPr>
            <p:spPr>
              <a:xfrm>
                <a:off x="2232017" y="1132440"/>
                <a:ext cx="4180125" cy="2348784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3" name="Minimize - Maximize - Close"/>
            <p:cNvGrpSpPr/>
            <p:nvPr/>
          </p:nvGrpSpPr>
          <p:grpSpPr>
            <a:xfrm>
              <a:off x="7012959" y="3033568"/>
              <a:ext cx="81603" cy="160346"/>
              <a:chOff x="9635192" y="286874"/>
              <a:chExt cx="81603" cy="160346"/>
            </a:xfrm>
          </p:grpSpPr>
          <p:cxnSp>
            <p:nvCxnSpPr>
              <p:cNvPr id="84" name="X2"/>
              <p:cNvCxnSpPr>
                <a:cxnSpLocks/>
              </p:cNvCxnSpPr>
              <p:nvPr/>
            </p:nvCxnSpPr>
            <p:spPr>
              <a:xfrm>
                <a:off x="9635193" y="286874"/>
                <a:ext cx="81602" cy="160346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5" name="X1"/>
              <p:cNvCxnSpPr>
                <a:cxnSpLocks/>
              </p:cNvCxnSpPr>
              <p:nvPr/>
            </p:nvCxnSpPr>
            <p:spPr>
              <a:xfrm flipH="1">
                <a:off x="9635192" y="286874"/>
                <a:ext cx="81602" cy="160346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sp>
        <p:nvSpPr>
          <p:cNvPr id="88" name="TextBox 87"/>
          <p:cNvSpPr txBox="1"/>
          <p:nvPr/>
        </p:nvSpPr>
        <p:spPr>
          <a:xfrm>
            <a:off x="1542047" y="5085722"/>
            <a:ext cx="321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다운로드가 실패하였습니다</a:t>
            </a:r>
            <a:r>
              <a:rPr lang="en-US" altLang="ko-KR" sz="1000" dirty="0" smtClean="0"/>
              <a:t>. </a:t>
            </a:r>
            <a:endParaRPr lang="en-US" altLang="ko-KR" sz="1000" dirty="0"/>
          </a:p>
          <a:p>
            <a:r>
              <a:rPr lang="ko-KR" altLang="en-US" sz="1000" dirty="0" smtClean="0"/>
              <a:t>다</a:t>
            </a:r>
            <a:r>
              <a:rPr lang="ko-KR" altLang="en-US" sz="1000" dirty="0"/>
              <a:t>시</a:t>
            </a:r>
            <a:r>
              <a:rPr lang="ko-KR" altLang="en-US" sz="1000" dirty="0" smtClean="0"/>
              <a:t> 시도하시겠습니까</a:t>
            </a:r>
            <a:r>
              <a:rPr lang="en-US" altLang="ko-KR" sz="1000" dirty="0" smtClean="0"/>
              <a:t>?</a:t>
            </a:r>
            <a:endParaRPr lang="ko-KR" altLang="en-US" sz="1000" dirty="0" smtClean="0"/>
          </a:p>
        </p:txBody>
      </p:sp>
      <p:sp>
        <p:nvSpPr>
          <p:cNvPr id="89" name="Content"/>
          <p:cNvSpPr/>
          <p:nvPr>
            <p:custDataLst>
              <p:custData r:id="rId9"/>
            </p:custDataLst>
          </p:nvPr>
        </p:nvSpPr>
        <p:spPr>
          <a:xfrm>
            <a:off x="2013720" y="5570637"/>
            <a:ext cx="869377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예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90" name="Content"/>
          <p:cNvSpPr/>
          <p:nvPr>
            <p:custDataLst>
              <p:custData r:id="rId10"/>
            </p:custDataLst>
          </p:nvPr>
        </p:nvSpPr>
        <p:spPr>
          <a:xfrm>
            <a:off x="3372855" y="5561111"/>
            <a:ext cx="869377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아니오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grpSp>
        <p:nvGrpSpPr>
          <p:cNvPr id="91" name="Callout"/>
          <p:cNvGrpSpPr/>
          <p:nvPr>
            <p:custDataLst>
              <p:custData r:id="rId11"/>
            </p:custDataLst>
          </p:nvPr>
        </p:nvGrpSpPr>
        <p:grpSpPr>
          <a:xfrm>
            <a:off x="5161654" y="5491418"/>
            <a:ext cx="320451" cy="319476"/>
            <a:chOff x="4283964" y="3147930"/>
            <a:chExt cx="320451" cy="319476"/>
          </a:xfrm>
        </p:grpSpPr>
        <p:sp>
          <p:nvSpPr>
            <p:cNvPr id="92" name="Circle"/>
            <p:cNvSpPr/>
            <p:nvPr>
              <p:custDataLst>
                <p:custData r:id="rId12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814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607950"/>
              </p:ext>
            </p:extLst>
          </p:nvPr>
        </p:nvGraphicFramePr>
        <p:xfrm>
          <a:off x="7467600" y="695328"/>
          <a:ext cx="2322731" cy="2388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927"/>
                <a:gridCol w="2016804"/>
              </a:tblGrid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DRM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패키져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앱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실행 후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블루투스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펜을 교재 특정 부분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인식때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동작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전체 화면으로 재생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초 전진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초 후진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화면 슬라이더에 따라 이동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재생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dirty="0" err="1" smtClean="0">
                          <a:latin typeface="+mn-ea"/>
                          <a:ea typeface="+mn-ea"/>
                        </a:rPr>
                        <a:t>완료시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 이전 화면으로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영상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영상콘트롤러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표시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토글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89330" y="87465"/>
            <a:ext cx="1089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  <a:ea typeface="+mn-ea"/>
              </a:rPr>
              <a:t>UA-MB-00-001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73008" y="87465"/>
            <a:ext cx="27075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  <a:ea typeface="+mn-ea"/>
              </a:rPr>
              <a:t>DRM </a:t>
            </a:r>
            <a:r>
              <a:rPr lang="ko-KR" altLang="en-US" sz="800" dirty="0" smtClean="0">
                <a:latin typeface="+mn-ea"/>
                <a:ea typeface="+mn-ea"/>
              </a:rPr>
              <a:t>패키지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16507" y="87464"/>
            <a:ext cx="15231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lt"/>
              </a:rPr>
              <a:t>MBA00000000~MBA00030000</a:t>
            </a:r>
          </a:p>
        </p:txBody>
      </p:sp>
      <p:sp>
        <p:nvSpPr>
          <p:cNvPr id="25" name="AutoShape 2" descr="블루투스 아이콘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AutoShape 4" descr="블루투스 아이콘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2" descr="어린이 학습 동영상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어린이 학습 동영상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89330" y="2514600"/>
            <a:ext cx="5025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DRM </a:t>
            </a:r>
            <a:r>
              <a:rPr lang="ko-KR" altLang="en-US" sz="3200" b="1" dirty="0" err="1" smtClean="0"/>
              <a:t>패키저</a:t>
            </a:r>
            <a:r>
              <a:rPr lang="ko-KR" altLang="en-US" sz="3200" b="1" dirty="0" smtClean="0"/>
              <a:t> 화면 삽입</a:t>
            </a:r>
          </a:p>
        </p:txBody>
      </p:sp>
    </p:spTree>
    <p:extLst>
      <p:ext uri="{BB962C8B-B14F-4D97-AF65-F5344CB8AC3E}">
        <p14:creationId xmlns:p14="http://schemas.microsoft.com/office/powerpoint/2010/main" val="34447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626860"/>
              </p:ext>
            </p:extLst>
          </p:nvPr>
        </p:nvGraphicFramePr>
        <p:xfrm>
          <a:off x="7467600" y="695328"/>
          <a:ext cx="2322731" cy="2388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927"/>
                <a:gridCol w="2016804"/>
              </a:tblGrid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영상 재생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앱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실행 후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블루투스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펜을 교재 특정 부분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인식때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동작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전체 화면으로 재생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초 전진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초 후진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화면 슬라이더에 따라 이동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재생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dirty="0" err="1" smtClean="0">
                          <a:latin typeface="+mn-ea"/>
                          <a:ea typeface="+mn-ea"/>
                        </a:rPr>
                        <a:t>완료시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 이전 화면으로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영상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영상콘트롤러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표시 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토글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89330" y="87465"/>
            <a:ext cx="1089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  <a:ea typeface="+mn-ea"/>
              </a:rPr>
              <a:t>UA-MB-00-001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73008" y="87465"/>
            <a:ext cx="27075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  <a:ea typeface="+mn-ea"/>
              </a:rPr>
              <a:t>영상재생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16507" y="87464"/>
            <a:ext cx="15231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lt"/>
              </a:rPr>
              <a:t>MBA00000000~MBA00030000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453051" y="1931970"/>
            <a:ext cx="4851400" cy="27778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AutoShape 2" descr="블루투스 아이콘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AutoShape 4" descr="블루투스 아이콘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2" descr="어린이 학습 동영상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어린이 학습 동영상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051" y="1931969"/>
            <a:ext cx="4851400" cy="2777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PlayControls"/>
          <p:cNvGrpSpPr/>
          <p:nvPr>
            <p:custDataLst>
              <p:custData r:id="rId1"/>
            </p:custDataLst>
          </p:nvPr>
        </p:nvGrpSpPr>
        <p:grpSpPr>
          <a:xfrm>
            <a:off x="3319627" y="3908291"/>
            <a:ext cx="1361588" cy="406382"/>
            <a:chOff x="3891206" y="3225809"/>
            <a:chExt cx="1361588" cy="406382"/>
          </a:xfrm>
        </p:grpSpPr>
        <p:grpSp>
          <p:nvGrpSpPr>
            <p:cNvPr id="80" name="Group 2"/>
            <p:cNvGrpSpPr/>
            <p:nvPr/>
          </p:nvGrpSpPr>
          <p:grpSpPr>
            <a:xfrm>
              <a:off x="3891206" y="3321843"/>
              <a:ext cx="459581" cy="214313"/>
              <a:chOff x="3927477" y="3343273"/>
              <a:chExt cx="459581" cy="214313"/>
            </a:xfrm>
          </p:grpSpPr>
          <p:sp>
            <p:nvSpPr>
              <p:cNvPr id="90" name="Flowchart: Stored Data 3"/>
              <p:cNvSpPr/>
              <p:nvPr/>
            </p:nvSpPr>
            <p:spPr>
              <a:xfrm>
                <a:off x="3927477" y="3343273"/>
                <a:ext cx="459581" cy="21431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593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593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593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593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593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0000">
                    <a:moveTo>
                      <a:pt x="1667" y="0"/>
                    </a:moveTo>
                    <a:lnTo>
                      <a:pt x="10000" y="0"/>
                    </a:lnTo>
                    <a:cubicBezTo>
                      <a:pt x="9736" y="1333"/>
                      <a:pt x="9593" y="2350"/>
                      <a:pt x="9593" y="5111"/>
                    </a:cubicBezTo>
                    <a:cubicBezTo>
                      <a:pt x="9593" y="7872"/>
                      <a:pt x="9783" y="8444"/>
                      <a:pt x="10000" y="10000"/>
                    </a:cubicBezTo>
                    <a:lnTo>
                      <a:pt x="1667" y="10000"/>
                    </a:lnTo>
                    <a:cubicBezTo>
                      <a:pt x="348" y="10000"/>
                      <a:pt x="0" y="7761"/>
                      <a:pt x="0" y="5000"/>
                    </a:cubicBezTo>
                    <a:cubicBezTo>
                      <a:pt x="0" y="2239"/>
                      <a:pt x="149" y="0"/>
                      <a:pt x="1667" y="0"/>
                    </a:cubicBezTo>
                    <a:close/>
                  </a:path>
                </a:pathLst>
              </a:cu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91" name="Group 13"/>
              <p:cNvGrpSpPr/>
              <p:nvPr/>
            </p:nvGrpSpPr>
            <p:grpSpPr>
              <a:xfrm>
                <a:off x="4051766" y="3403467"/>
                <a:ext cx="204837" cy="108220"/>
                <a:chOff x="4051766" y="3403467"/>
                <a:chExt cx="204837" cy="108220"/>
              </a:xfrm>
            </p:grpSpPr>
            <p:sp>
              <p:nvSpPr>
                <p:cNvPr id="92" name="Isosceles Triangle 14"/>
                <p:cNvSpPr/>
                <p:nvPr/>
              </p:nvSpPr>
              <p:spPr>
                <a:xfrm rot="16200000" flipH="1">
                  <a:off x="4163517" y="3418600"/>
                  <a:ext cx="108220" cy="77953"/>
                </a:xfrm>
                <a:prstGeom prst="triangle">
                  <a:avLst/>
                </a:prstGeom>
                <a:solidFill>
                  <a:srgbClr val="FFFFFF">
                    <a:lumMod val="65000"/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93" name="Isosceles Triangle 15"/>
                <p:cNvSpPr/>
                <p:nvPr/>
              </p:nvSpPr>
              <p:spPr>
                <a:xfrm rot="16200000" flipH="1">
                  <a:off x="4077959" y="3418600"/>
                  <a:ext cx="98382" cy="77953"/>
                </a:xfrm>
                <a:prstGeom prst="triangle">
                  <a:avLst/>
                </a:prstGeom>
                <a:solidFill>
                  <a:srgbClr val="FFFFFF">
                    <a:lumMod val="65000"/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97" name="Rectangle 16"/>
                <p:cNvSpPr/>
                <p:nvPr/>
              </p:nvSpPr>
              <p:spPr>
                <a:xfrm>
                  <a:off x="4051766" y="3410476"/>
                  <a:ext cx="19389" cy="89439"/>
                </a:xfrm>
                <a:prstGeom prst="rect">
                  <a:avLst/>
                </a:prstGeom>
                <a:solidFill>
                  <a:srgbClr val="FFFFFF">
                    <a:lumMod val="65000"/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81" name="Group 3"/>
            <p:cNvGrpSpPr/>
            <p:nvPr/>
          </p:nvGrpSpPr>
          <p:grpSpPr>
            <a:xfrm>
              <a:off x="4368809" y="3225809"/>
              <a:ext cx="406382" cy="406382"/>
              <a:chOff x="4371591" y="3225809"/>
              <a:chExt cx="406382" cy="406382"/>
            </a:xfrm>
          </p:grpSpPr>
          <p:sp>
            <p:nvSpPr>
              <p:cNvPr id="88" name="Oval 10"/>
              <p:cNvSpPr/>
              <p:nvPr/>
            </p:nvSpPr>
            <p:spPr>
              <a:xfrm>
                <a:off x="4371591" y="3225809"/>
                <a:ext cx="406382" cy="406382"/>
              </a:xfrm>
              <a:prstGeom prst="ellipse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9" name="Isosceles Triangle 11"/>
              <p:cNvSpPr/>
              <p:nvPr/>
            </p:nvSpPr>
            <p:spPr>
              <a:xfrm rot="5400000">
                <a:off x="4504067" y="3358757"/>
                <a:ext cx="181908" cy="145255"/>
              </a:xfrm>
              <a:prstGeom prst="triangle">
                <a:avLst/>
              </a:prstGeom>
              <a:solidFill>
                <a:srgbClr val="FFFFFF">
                  <a:lumMod val="65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grpSp>
          <p:nvGrpSpPr>
            <p:cNvPr id="82" name="Group 4"/>
            <p:cNvGrpSpPr/>
            <p:nvPr/>
          </p:nvGrpSpPr>
          <p:grpSpPr>
            <a:xfrm flipH="1">
              <a:off x="4793213" y="3327421"/>
              <a:ext cx="459581" cy="214313"/>
              <a:chOff x="3927477" y="3343273"/>
              <a:chExt cx="459581" cy="214313"/>
            </a:xfrm>
          </p:grpSpPr>
          <p:sp>
            <p:nvSpPr>
              <p:cNvPr id="83" name="Flowchart: Stored Data 3"/>
              <p:cNvSpPr/>
              <p:nvPr/>
            </p:nvSpPr>
            <p:spPr>
              <a:xfrm>
                <a:off x="3927477" y="3343273"/>
                <a:ext cx="459581" cy="21431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593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593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593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593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593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0000">
                    <a:moveTo>
                      <a:pt x="1667" y="0"/>
                    </a:moveTo>
                    <a:lnTo>
                      <a:pt x="10000" y="0"/>
                    </a:lnTo>
                    <a:cubicBezTo>
                      <a:pt x="9736" y="1333"/>
                      <a:pt x="9593" y="2350"/>
                      <a:pt x="9593" y="5111"/>
                    </a:cubicBezTo>
                    <a:cubicBezTo>
                      <a:pt x="9593" y="7872"/>
                      <a:pt x="9783" y="8444"/>
                      <a:pt x="10000" y="10000"/>
                    </a:cubicBezTo>
                    <a:lnTo>
                      <a:pt x="1667" y="10000"/>
                    </a:lnTo>
                    <a:cubicBezTo>
                      <a:pt x="348" y="10000"/>
                      <a:pt x="0" y="7761"/>
                      <a:pt x="0" y="5000"/>
                    </a:cubicBezTo>
                    <a:cubicBezTo>
                      <a:pt x="0" y="2239"/>
                      <a:pt x="149" y="0"/>
                      <a:pt x="1667" y="0"/>
                    </a:cubicBezTo>
                    <a:close/>
                  </a:path>
                </a:pathLst>
              </a:cu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84" name="Group 6"/>
              <p:cNvGrpSpPr/>
              <p:nvPr/>
            </p:nvGrpSpPr>
            <p:grpSpPr>
              <a:xfrm>
                <a:off x="4051766" y="3403467"/>
                <a:ext cx="204837" cy="108220"/>
                <a:chOff x="4051766" y="3403467"/>
                <a:chExt cx="204837" cy="108220"/>
              </a:xfrm>
            </p:grpSpPr>
            <p:sp>
              <p:nvSpPr>
                <p:cNvPr id="85" name="Isosceles Triangle 7"/>
                <p:cNvSpPr/>
                <p:nvPr/>
              </p:nvSpPr>
              <p:spPr>
                <a:xfrm rot="16200000" flipH="1">
                  <a:off x="4163517" y="3418600"/>
                  <a:ext cx="108220" cy="77953"/>
                </a:xfrm>
                <a:prstGeom prst="triangle">
                  <a:avLst/>
                </a:prstGeom>
                <a:solidFill>
                  <a:srgbClr val="FFFFFF">
                    <a:lumMod val="65000"/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86" name="Isosceles Triangle 8"/>
                <p:cNvSpPr/>
                <p:nvPr/>
              </p:nvSpPr>
              <p:spPr>
                <a:xfrm rot="16200000" flipH="1">
                  <a:off x="4077959" y="3418600"/>
                  <a:ext cx="98382" cy="77953"/>
                </a:xfrm>
                <a:prstGeom prst="triangle">
                  <a:avLst/>
                </a:prstGeom>
                <a:solidFill>
                  <a:srgbClr val="FFFFFF">
                    <a:lumMod val="65000"/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87" name="Rectangle 9"/>
                <p:cNvSpPr/>
                <p:nvPr/>
              </p:nvSpPr>
              <p:spPr>
                <a:xfrm>
                  <a:off x="4051766" y="3410476"/>
                  <a:ext cx="19389" cy="89439"/>
                </a:xfrm>
                <a:prstGeom prst="rect">
                  <a:avLst/>
                </a:prstGeom>
                <a:solidFill>
                  <a:srgbClr val="FFFFFF">
                    <a:lumMod val="65000"/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grpSp>
        <p:nvGrpSpPr>
          <p:cNvPr id="98" name="PositionControl"/>
          <p:cNvGrpSpPr/>
          <p:nvPr>
            <p:custDataLst>
              <p:custData r:id="rId2"/>
            </p:custDataLst>
          </p:nvPr>
        </p:nvGrpSpPr>
        <p:grpSpPr>
          <a:xfrm>
            <a:off x="1461363" y="4487720"/>
            <a:ext cx="4843088" cy="85725"/>
            <a:chOff x="3248025" y="3538537"/>
            <a:chExt cx="2952750" cy="85725"/>
          </a:xfrm>
        </p:grpSpPr>
        <p:sp>
          <p:nvSpPr>
            <p:cNvPr id="99" name="Bar"/>
            <p:cNvSpPr/>
            <p:nvPr/>
          </p:nvSpPr>
          <p:spPr>
            <a:xfrm>
              <a:off x="3248025" y="3564225"/>
              <a:ext cx="2952750" cy="3435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0" name="Slider"/>
            <p:cNvSpPr>
              <a:spLocks/>
            </p:cNvSpPr>
            <p:nvPr/>
          </p:nvSpPr>
          <p:spPr>
            <a:xfrm>
              <a:off x="3668082" y="3538537"/>
              <a:ext cx="52265" cy="85725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74" name="Callout"/>
          <p:cNvGrpSpPr/>
          <p:nvPr>
            <p:custDataLst>
              <p:custData r:id="rId3"/>
            </p:custDataLst>
          </p:nvPr>
        </p:nvGrpSpPr>
        <p:grpSpPr>
          <a:xfrm>
            <a:off x="4291198" y="3703436"/>
            <a:ext cx="320451" cy="319476"/>
            <a:chOff x="4283964" y="3147930"/>
            <a:chExt cx="320451" cy="319476"/>
          </a:xfrm>
        </p:grpSpPr>
        <p:sp>
          <p:nvSpPr>
            <p:cNvPr id="75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94" name="Callout"/>
          <p:cNvGrpSpPr/>
          <p:nvPr>
            <p:custDataLst>
              <p:custData r:id="rId4"/>
            </p:custDataLst>
          </p:nvPr>
        </p:nvGrpSpPr>
        <p:grpSpPr>
          <a:xfrm>
            <a:off x="3359074" y="3691722"/>
            <a:ext cx="320451" cy="319476"/>
            <a:chOff x="4283964" y="3147930"/>
            <a:chExt cx="320451" cy="319476"/>
          </a:xfrm>
        </p:grpSpPr>
        <p:sp>
          <p:nvSpPr>
            <p:cNvPr id="95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6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4</a:t>
              </a:r>
              <a:endParaRPr lang="en-US" sz="1200" dirty="0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461363" y="1931970"/>
            <a:ext cx="4843088" cy="363555"/>
          </a:xfrm>
          <a:prstGeom prst="rect">
            <a:avLst/>
          </a:prstGeom>
          <a:solidFill>
            <a:schemeClr val="bg2">
              <a:alpha val="26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영상제목</a:t>
            </a:r>
            <a:endParaRPr lang="ko-KR" altLang="en-US" sz="1100" dirty="0"/>
          </a:p>
        </p:txBody>
      </p:sp>
      <p:grpSp>
        <p:nvGrpSpPr>
          <p:cNvPr id="38" name="Callout"/>
          <p:cNvGrpSpPr/>
          <p:nvPr>
            <p:custDataLst>
              <p:custData r:id="rId5"/>
            </p:custDataLst>
          </p:nvPr>
        </p:nvGrpSpPr>
        <p:grpSpPr>
          <a:xfrm>
            <a:off x="2032975" y="4160967"/>
            <a:ext cx="320451" cy="319476"/>
            <a:chOff x="4283964" y="3147930"/>
            <a:chExt cx="320451" cy="319476"/>
          </a:xfrm>
        </p:grpSpPr>
        <p:sp>
          <p:nvSpPr>
            <p:cNvPr id="39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3875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038355"/>
              </p:ext>
            </p:extLst>
          </p:nvPr>
        </p:nvGraphicFramePr>
        <p:xfrm>
          <a:off x="7467600" y="695328"/>
          <a:ext cx="2322731" cy="2368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927"/>
                <a:gridCol w="2016804"/>
              </a:tblGrid>
              <a:tr h="296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규칙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034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78000" marR="39000" marT="35994" marB="3599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89330" y="87465"/>
            <a:ext cx="1089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  <a:ea typeface="+mn-ea"/>
              </a:rPr>
              <a:t>UA-MB-00-001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73008" y="87465"/>
            <a:ext cx="27075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  <a:ea typeface="+mn-ea"/>
              </a:rPr>
              <a:t>영상재생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16507" y="87464"/>
            <a:ext cx="15231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lt"/>
              </a:rPr>
              <a:t>MBA00000000~MBA00030000</a:t>
            </a:r>
          </a:p>
        </p:txBody>
      </p:sp>
      <p:sp>
        <p:nvSpPr>
          <p:cNvPr id="25" name="AutoShape 2" descr="블루투스 아이콘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AutoShape 4" descr="블루투스 아이콘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2" descr="어린이 학습 동영상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4" descr="어린이 학습 동영상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3075" y="608013"/>
            <a:ext cx="5025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파일 업로드 및 재생 규칙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3075" y="1343025"/>
            <a:ext cx="653732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[</a:t>
            </a:r>
            <a:r>
              <a:rPr lang="ko-KR" altLang="en-US" sz="1000" dirty="0" smtClean="0"/>
              <a:t>업로드</a:t>
            </a:r>
            <a:r>
              <a:rPr lang="en-US" altLang="ko-KR" sz="1000" dirty="0" smtClean="0"/>
              <a:t>]</a:t>
            </a:r>
          </a:p>
          <a:p>
            <a:r>
              <a:rPr lang="en-US" altLang="ko-KR" sz="1000" dirty="0" smtClean="0"/>
              <a:t>ROOT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/</a:t>
            </a:r>
            <a:r>
              <a:rPr lang="ko-KR" altLang="en-US" sz="1000" dirty="0" err="1" smtClean="0"/>
              <a:t>교재명</a:t>
            </a:r>
            <a:r>
              <a:rPr lang="en-US" altLang="ko-KR" sz="1000" dirty="0" smtClean="0"/>
              <a:t>+</a:t>
            </a:r>
            <a:r>
              <a:rPr lang="ko-KR" altLang="en-US" sz="1000" dirty="0" smtClean="0"/>
              <a:t>학년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개별영상</a:t>
            </a:r>
            <a:r>
              <a:rPr lang="en-US" altLang="ko-KR" sz="1000" dirty="0" smtClean="0"/>
              <a:t>.mp4 </a:t>
            </a:r>
            <a:r>
              <a:rPr lang="ko-KR" altLang="en-US" sz="1000" dirty="0" smtClean="0"/>
              <a:t>방식으로 개별 </a:t>
            </a:r>
            <a:r>
              <a:rPr lang="en-US" altLang="ko-KR" sz="1000" dirty="0" smtClean="0"/>
              <a:t>DRM </a:t>
            </a:r>
            <a:r>
              <a:rPr lang="ko-KR" altLang="en-US" sz="1000" dirty="0" err="1" smtClean="0"/>
              <a:t>패키징</a:t>
            </a:r>
            <a:r>
              <a:rPr lang="ko-KR" altLang="en-US" sz="1000" dirty="0" smtClean="0"/>
              <a:t> 후 업로드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/</a:t>
            </a:r>
            <a:r>
              <a:rPr lang="ko-KR" altLang="en-US" sz="1000" dirty="0" err="1" smtClean="0"/>
              <a:t>교재명</a:t>
            </a:r>
            <a:r>
              <a:rPr lang="en-US" altLang="ko-KR" sz="1000" dirty="0" smtClean="0"/>
              <a:t>+</a:t>
            </a:r>
            <a:r>
              <a:rPr lang="ko-KR" altLang="en-US" sz="1000" dirty="0" smtClean="0"/>
              <a:t>학년</a:t>
            </a:r>
            <a:r>
              <a:rPr lang="en-US" altLang="ko-KR" sz="1000" dirty="0" smtClean="0"/>
              <a:t>/…….mp4</a:t>
            </a:r>
          </a:p>
          <a:p>
            <a:r>
              <a:rPr lang="en-US" altLang="ko-KR" sz="1000" dirty="0" smtClean="0"/>
              <a:t> </a:t>
            </a:r>
          </a:p>
          <a:p>
            <a:pPr marL="228600" indent="-228600">
              <a:buAutoNum type="arabicPeriod" startAt="2"/>
            </a:pPr>
            <a:endParaRPr lang="en-US" altLang="ko-KR" sz="1000" dirty="0" smtClean="0"/>
          </a:p>
          <a:p>
            <a:pPr marL="228600" indent="-228600">
              <a:buAutoNum type="arabicPeriod" startAt="2"/>
            </a:pPr>
            <a:endParaRPr lang="en-US" altLang="ko-KR" sz="1000" dirty="0"/>
          </a:p>
          <a:p>
            <a:pPr marL="228600" indent="-228600">
              <a:buAutoNum type="arabicPeriod" startAt="2"/>
            </a:pPr>
            <a:r>
              <a:rPr lang="en-US" altLang="ko-KR" sz="1000" dirty="0" smtClean="0"/>
              <a:t>[</a:t>
            </a:r>
            <a:r>
              <a:rPr lang="ko-KR" altLang="en-US" sz="1000" dirty="0" smtClean="0"/>
              <a:t>재생</a:t>
            </a:r>
            <a:r>
              <a:rPr lang="en-US" altLang="ko-KR" sz="1000" dirty="0" smtClean="0"/>
              <a:t>]</a:t>
            </a:r>
            <a:br>
              <a:rPr lang="en-US" altLang="ko-KR" sz="1000" dirty="0" smtClean="0"/>
            </a:br>
            <a:r>
              <a:rPr lang="ko-KR" altLang="en-US" sz="1000" dirty="0" err="1" smtClean="0"/>
              <a:t>블루투스펜에서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교재</a:t>
            </a:r>
            <a:r>
              <a:rPr lang="en-US" altLang="ko-KR" sz="1000" dirty="0" smtClean="0"/>
              <a:t>+</a:t>
            </a:r>
            <a:r>
              <a:rPr lang="ko-KR" altLang="en-US" sz="1000" dirty="0" smtClean="0"/>
              <a:t>학년 </a:t>
            </a:r>
            <a:r>
              <a:rPr lang="ko-KR" altLang="en-US" sz="1000" dirty="0" err="1" smtClean="0"/>
              <a:t>코드값이</a:t>
            </a:r>
            <a:r>
              <a:rPr lang="ko-KR" altLang="en-US" sz="1000" dirty="0" smtClean="0"/>
              <a:t> 입력되면 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교재</a:t>
            </a:r>
            <a:r>
              <a:rPr lang="en-US" altLang="ko-KR" sz="1000" dirty="0" smtClean="0"/>
              <a:t>+</a:t>
            </a:r>
            <a:r>
              <a:rPr lang="ko-KR" altLang="en-US" sz="1000" dirty="0" smtClean="0"/>
              <a:t>학년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폴더 내의 전체 영상 </a:t>
            </a:r>
            <a:r>
              <a:rPr lang="en-US" altLang="ko-KR" sz="1000" dirty="0" smtClean="0"/>
              <a:t>DRM </a:t>
            </a:r>
            <a:r>
              <a:rPr lang="ko-KR" altLang="en-US" sz="1000" dirty="0" smtClean="0"/>
              <a:t>파일 다운로드 후 재생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각 개별 영상 </a:t>
            </a:r>
            <a:r>
              <a:rPr lang="ko-KR" altLang="en-US" sz="1000" dirty="0" err="1" smtClean="0"/>
              <a:t>코드값이</a:t>
            </a:r>
            <a:r>
              <a:rPr lang="ko-KR" altLang="en-US" sz="1000" dirty="0" smtClean="0"/>
              <a:t> 들어오면 각 개별 영상 </a:t>
            </a:r>
            <a:r>
              <a:rPr lang="en-US" altLang="ko-KR" sz="1000" dirty="0" smtClean="0"/>
              <a:t>DRM </a:t>
            </a:r>
            <a:r>
              <a:rPr lang="ko-KR" altLang="en-US" sz="1000" dirty="0" smtClean="0"/>
              <a:t>파일 다운로드 후 재생</a:t>
            </a:r>
            <a:endParaRPr lang="en-US" altLang="ko-KR" sz="1000" dirty="0" smtClean="0"/>
          </a:p>
          <a:p>
            <a:pPr marL="228600" indent="-228600">
              <a:buAutoNum type="arabicPeriod" startAt="2"/>
            </a:pPr>
            <a:endParaRPr lang="en-US" altLang="ko-KR" sz="1000" dirty="0"/>
          </a:p>
          <a:p>
            <a:pPr marL="228600" indent="-228600">
              <a:buAutoNum type="arabicPeriod" startAt="2"/>
            </a:pPr>
            <a:r>
              <a:rPr lang="en-US" altLang="ko-KR" sz="1000" dirty="0" smtClean="0"/>
              <a:t>[</a:t>
            </a:r>
            <a:r>
              <a:rPr lang="ko-KR" altLang="en-US" sz="1000" dirty="0" smtClean="0"/>
              <a:t>삭제</a:t>
            </a:r>
            <a:r>
              <a:rPr lang="en-US" altLang="ko-KR" sz="1000" dirty="0" smtClean="0"/>
              <a:t>]</a:t>
            </a:r>
            <a:br>
              <a:rPr lang="en-US" altLang="ko-KR" sz="1000" dirty="0" smtClean="0"/>
            </a:br>
            <a:r>
              <a:rPr lang="ko-KR" altLang="en-US" sz="1000" dirty="0" smtClean="0"/>
              <a:t>다른 교재 및 나이의 교제 </a:t>
            </a:r>
            <a:r>
              <a:rPr lang="ko-KR" altLang="en-US" sz="1000" dirty="0" err="1" smtClean="0"/>
              <a:t>다운로드시</a:t>
            </a:r>
            <a:r>
              <a:rPr lang="ko-KR" altLang="en-US" sz="1000" dirty="0" smtClean="0"/>
              <a:t> 이전 나이와 교재 파일 삭제</a:t>
            </a:r>
            <a:endParaRPr lang="en-US" altLang="ko-KR" sz="1000" dirty="0" smtClean="0"/>
          </a:p>
          <a:p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endParaRPr lang="en-US" altLang="ko-KR" sz="1000" dirty="0" smtClean="0"/>
          </a:p>
          <a:p>
            <a:endParaRPr lang="ko-KR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72682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FF0000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000"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국립장애인도서관_가로형_표준포맷.pot [호환 모드]" id="{83C6C063-97E2-4940-95D9-42DF0CE38764}" vid="{F085608E-1F3C-4530-A47E-119CDEEE82B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0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0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02.xml><?xml version="1.0" encoding="utf-8"?>
<Control xmlns="http://schemas.microsoft.com/VisualStudio/2011/storyboarding/control">
  <Id Name="System.Storyboarding.WindowsPhone.Button" Revision="1" Stencil="System.Storyboarding.WindowsPhone" StencilVersion="0.1"/>
</Control>
</file>

<file path=customXml/item103.xml><?xml version="1.0" encoding="utf-8"?>
<Control xmlns="http://schemas.microsoft.com/VisualStudio/2011/storyboarding/control">
  <Id Name="System.Storyboarding.WindowsPhone.Button" Revision="1" Stencil="System.Storyboarding.WindowsPhone" StencilVersion="0.1"/>
</Control>
</file>

<file path=customXml/item10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0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0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0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1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1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1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1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1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1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1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1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2.xml><?xml version="1.0" encoding="utf-8"?>
<Control xmlns="http://schemas.microsoft.com/VisualStudio/2011/storyboarding/control">
  <Id Name="System.Storyboarding.WindowsApps.WindowsAppsSliderControl" Revision="1" Stencil="System.Storyboarding.WindowsApps" StencilVersion="0.1"/>
</Control>
</file>

<file path=customXml/item12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2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24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125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12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2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WindowsApps.WindowsAppsSliderControl" Revision="1" Stencil="System.Storyboarding.WindowsApps" StencilVersion="0.1"/>
</Control>
</file>

<file path=customXml/item13.xml><?xml version="1.0" encoding="utf-8"?>
<Control xmlns="http://schemas.microsoft.com/VisualStudio/2011/storyboarding/control">
  <Id Name="System.Storyboarding.Media.PlayControls" Revision="1" Stencil="System.Storyboarding.Media" StencilVersion="0.1"/>
</Control>
</file>

<file path=customXml/item13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WindowsApps.WindowsAppsSliderControl" Revision="1" Stencil="System.Storyboarding.WindowsApps" StencilVersion="0.1"/>
</Control>
</file>

<file path=customXml/item1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0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2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5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3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.xml><?xml version="1.0" encoding="utf-8"?>
<Control xmlns="http://schemas.microsoft.com/VisualStudio/2011/storyboarding/control">
  <Id Name="System.Storyboarding.Media.PositionControl" Revision="1" Stencil="System.Storyboarding.Media" StencilVersion="0.1"/>
</Control>
</file>

<file path=customXml/item5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1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5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6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3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64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6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4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6.xml><?xml version="1.0" encoding="utf-8"?>
<Control xmlns="http://schemas.microsoft.com/VisualStudio/2011/storyboarding/control">
  <Id Name="System.Storyboarding.WindowsPhone.Button" Revision="1" Stencil="System.Storyboarding.WindowsPhone" StencilVersion="0.1"/>
</Control>
</file>

<file path=customXml/item97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9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Props1.xml><?xml version="1.0" encoding="utf-8"?>
<ds:datastoreItem xmlns:ds="http://schemas.openxmlformats.org/officeDocument/2006/customXml" ds:itemID="{7C06B0AE-E3B3-4619-97FA-E32DFA3E965C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212CBCE-A368-41F7-8271-D5AC83D6F320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CA664DAE-56FB-4807-AD92-DCBD2EFC0F3F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34D0B902-9F1B-4BDD-B5E3-E92A00E2C0FE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F02E608F-4465-49E7-860A-CE6067D674FF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06B287EF-E928-4B10-B66B-5E8ABC8E0235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A83CF9A4-2641-41ED-B579-FD92E4585118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35AE822D-F493-4B4B-A725-F060272B3CDB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ACE399F6-3390-48D0-91B0-1602C60A7E2D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A57E2BDC-8E4D-4704-A6C5-18F9A7B9CE22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C3D6193B-6F93-45AD-A2E6-A97BF77CC37A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0B824614-45BD-4052-9821-902F91FAB6D0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18E956AF-C48A-4FA4-9BE9-5981F3BB20DA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9867EAE4-DEEB-46D3-A9CB-932D08F5389D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99B0B65D-46CF-4AA3-ACE7-F51CCC6EA81F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628A2A70-41A9-4097-9044-32BB294E1CA7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0B811C83-279C-4DAD-8766-B27C5571D39B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D4A5D143-FB83-40CA-A7F2-6AC0E416F951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94B7267C-65FE-4957-8B98-5F37758B5100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C8424695-AFCE-467A-A785-6820934E56CA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857378EC-32AA-45FE-9F5B-0C73EF425CEE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2117CB88-13C8-4010-BC1F-174AAFDF916A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48C20040-564B-44C1-A9DF-9728A381F15E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146A3AA-BEF5-4BE8-924D-5948EDBCBB97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316EC512-A04D-4759-AF72-55039300C515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94F72CD6-8AB2-40D7-81CF-2810454F3FBB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0715AF5A-C6B3-40F1-9283-5CAC38B50F3C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E969A51F-4138-4D59-A016-84A7FA79D77E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32540FA9-12C2-49EF-B147-D9C8740E51D7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12686435-8B68-4058-B3FA-64599270C7A4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E8CA5428-5758-4926-BC63-048566AB9F3C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DAB9F244-7B3B-4BCF-92C9-0598CC0300AC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C2E401DB-56DF-46DB-A272-F863E8EA05A7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16293B6F-4E9D-4FD6-9BF1-6C6A9600131D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0D7119BA-F48C-4874-8C21-22EACE843C4F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87D15958-4368-4AE6-9796-81D2CF8C677B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D0327E0C-FDA3-485A-BFA0-458B2C6E7FA2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453B701B-769D-497F-AC6C-1E0E3687D5AD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17BC8CB4-A36B-40C9-AE18-C183B48829FB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232064E8-BC77-494C-AE2B-C214C8C0FF63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718DE37C-C266-42D8-9120-D19F54343308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F0CBAFCB-63BD-4ACD-BEC1-D5808804C8B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960D112-D06A-47DE-B1E7-AD82ED4B21E5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0AC1AED7-F754-4493-94E3-0787D6CBD95E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5B117939-79DB-46E2-8FDD-F69E42D9C745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57136EE9-4BC2-4B42-8C33-5D559F09EF66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ECEF4640-5FC4-4F58-91DA-66E200CB1D21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6A957D62-1E7A-45AB-938D-4C0779851E7C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C980BB40-9547-4794-BEF2-65AAA54EE538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BA60F955-96CF-42C7-B754-0A46A04F4985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7D4EA9D7-9386-4333-83AD-469AE5BCB780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2E9A0416-89B2-44A1-8A49-9CA0C51C42F5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DDBB017E-4381-49D3-90A2-DAEC2F180DF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A0BB0AD-0FE3-4EFB-80BC-7872871055AC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E761D9FC-6B54-4AF8-9820-3C12FFE36B20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8AD19FB1-6F76-4225-90B4-06E76A1128AB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D05FA509-9528-4396-8167-05460BC2B356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10ABCE02-EFB3-4ACE-84D4-D0BF26E31322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76C1804B-3FB6-432E-B972-8A434CBD2E18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67F7F7E7-137F-4C0D-BF88-52EBFD7C642A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9CC5A710-D659-49A5-96EA-78E673BE6D69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8F91A87B-5C36-4425-8C4B-76A159862582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A625248F-FBD4-422C-8D88-F8DBE19A3BCA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3532BEFC-3FDE-494B-8E70-20B68AED25F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E3B85F3-40BA-4797-AFB3-5D05EEE10A8B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DB61DBEC-7CC3-42B4-9C3F-FA75B1956FD5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60A0077C-FEA5-4932-BD97-EEF3220C27F2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BD8F610C-990A-4BA5-A49D-A508E4930859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4D1431F4-D93D-4290-97A1-7E8F276FA330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064D8B59-5D8A-4BD1-A952-B2913B843900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BA745361-3165-4503-BC32-665A0C6FBBA4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83A27615-2CD4-46AB-9AF9-A7FC03DE5DA2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04FEFFBE-1F36-4C25-A3EB-2BC2678436D2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D8236D0C-E9C7-4137-A25C-D75AF2F55598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16DEA384-C9E6-4927-AFC9-0FB852CEED5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EB27CA7-F483-4523-AE02-C7AA736C0FB2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7B03D503-1B8C-4877-AC6C-ABC84F00CC35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92A21E47-9B24-49A3-B0C7-37E6DF1FFA87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DF105EDA-57E7-473D-8704-B940304C26E6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E6486511-4B59-4F98-A7C8-2B46B18D8B1E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E09A6A1F-7DA8-4E57-8783-8EC8427A0DE4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7CE66254-4938-4549-8D12-9875A4D6F295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587CB362-6F57-4241-90B4-68267255370F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67CFEC07-2B27-4A05-92E7-95AB1A50AFF9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120C4C49-B8A2-45D9-A06B-F2D1D864CB1E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FD24CF91-F996-417D-9D4B-496EF18277B2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B0A9739-8AD6-4C6B-8396-4213A01820D6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F6FC71E7-C1CF-4604-B10D-B437E9CE2255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91B395DC-4F2E-490D-A225-5A180F1C015F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EF07DAD4-6BFE-4200-B4C9-372307A83EE3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14D807C5-6B4F-4DDD-ACF8-87A70E22E560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AB2A0E47-B434-4DBB-BB03-E482BA1C3A72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6B83E2CC-1F25-470D-8614-042A96D92345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85C82A1E-9BEF-4CB4-BC24-600B44DEBAE4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A9C97292-3A34-4F66-B5AD-9B48BA9A182E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24FD2DF8-2819-4115-A14A-A7E1FD287AA7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DBE5D32D-9328-4AE5-8043-BB43E33AE2B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72C99718-ACE2-489C-8D87-BE192BAD5239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59D0D5CC-2613-4FA0-AA13-EB8AB117886D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7B8B7E02-1B62-4331-BFA6-F8656CA0AC0C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2C7B2F60-1A6D-4CE9-84C2-5363BD87C53A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EC7DBBAA-9F64-4ECA-B1AB-D1851EB7BE37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AB26D2D8-53A0-4306-90B3-6250C17E4628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70649105-E2D1-4303-984A-02F544A36DEA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2E3C61C1-12C1-4021-977B-FA3843C1E1A1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90A5A880-1EBF-4F11-8197-BF4875070E8A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578B3CD5-E6CA-4F62-A19D-1B9D1A2C2BD4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D8078AD0-C552-49DE-8EB9-72B2F2180F32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E7B2EED2-39BF-4C90-A97C-72910B8F7AD9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4676D064-B927-4E94-885C-88C9B8D7589E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B9F2B181-F646-4123-914A-67ABE500DBFD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34E0647A-9D72-4F68-9BEA-4ADB07C339DB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3F61E645-631A-46CA-9B96-501DA1A8D929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2A20E5A0-BC0D-4E08-B964-C324A8DC9544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2F4BD1BE-1B52-4DAD-B15A-9CF54DFF4A89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E5052A2C-1D5A-49F7-B370-6DB71DA5C7F7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C64CB8C3-AB7F-407F-96AA-C3311E0C74B4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CF61E4DF-7C5E-4FE4-B607-75DB303943C5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7893FF3F-0E1F-4D23-AC75-DF56288FB74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EDF8D006-61A6-403C-83CE-4F64DD04B381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A7119EB9-EF7A-4E3C-B9A8-2A1FA0D47C19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A6BC3895-70AE-4CCE-98CC-50B1672EDB14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4576BB50-030A-45DE-BB4C-DF9DC3E535A8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C29CA6AE-2F85-4227-94B7-1BEBDDC490D8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0B069FC8-55D3-46F4-80CC-40EB764CDB00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D679E85F-C86C-4684-84B9-19A19C166F57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FC696CB9-F719-4CF3-AD9A-25ABB32F6AD1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E9438884-104A-4F24-8D59-49D1BE7EAEA6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14362A17-6992-412F-AC4B-A77C7F3B9416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3211579D-B887-40EB-9436-FBC497D00DC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국립장애인도서관_가로형_표준포맷</Template>
  <TotalTime>12466</TotalTime>
  <Words>419</Words>
  <Application>Microsoft Office PowerPoint</Application>
  <PresentationFormat>A4 용지(210x297mm)</PresentationFormat>
  <Paragraphs>185</Paragraphs>
  <Slides>9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soepdl</dc:creator>
  <cp:lastModifiedBy>150904_ENTROPYTECH</cp:lastModifiedBy>
  <cp:revision>1458</cp:revision>
  <cp:lastPrinted>2015-07-22T01:19:16Z</cp:lastPrinted>
  <dcterms:created xsi:type="dcterms:W3CDTF">2014-05-22T01:19:32Z</dcterms:created>
  <dcterms:modified xsi:type="dcterms:W3CDTF">2016-07-25T05:38:54Z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