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3"/>
  </p:sldMasterIdLst>
  <p:notesMasterIdLst>
    <p:notesMasterId r:id="rId143"/>
  </p:notesMasterIdLst>
  <p:handoutMasterIdLst>
    <p:handoutMasterId r:id="rId144"/>
  </p:handoutMasterIdLst>
  <p:sldIdLst>
    <p:sldId id="256" r:id="rId134"/>
    <p:sldId id="257" r:id="rId135"/>
    <p:sldId id="258" r:id="rId136"/>
    <p:sldId id="283" r:id="rId137"/>
    <p:sldId id="442" r:id="rId138"/>
    <p:sldId id="438" r:id="rId139"/>
    <p:sldId id="440" r:id="rId140"/>
    <p:sldId id="439" r:id="rId141"/>
    <p:sldId id="441" r:id="rId142"/>
  </p:sldIdLst>
  <p:sldSz cx="9906000" cy="6858000" type="A4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FFF"/>
    <a:srgbClr val="2326AD"/>
    <a:srgbClr val="EC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2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02" y="-3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5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1.xml"/><Relationship Id="rId139" Type="http://schemas.openxmlformats.org/officeDocument/2006/relationships/slide" Target="slides/slide6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" Target="slides/slide7.xml"/><Relationship Id="rId14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slide" Target="slides/slide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8.xml"/><Relationship Id="rId14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slide" Target="slides/slide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9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0A5C-E864-40ED-A00A-57CAA70629EF}" type="datetimeFigureOut">
              <a:rPr lang="ko-KR" altLang="en-US" smtClean="0"/>
              <a:pPr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6133-8023-4CD0-A90C-FCE994E7E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098ADE-3411-4D48-AB17-7720A1F55E46}" type="datetimeFigureOut">
              <a:rPr lang="ko-KR" altLang="en-US"/>
              <a:pPr>
                <a:defRPr/>
              </a:pPr>
              <a:t>2016-07-28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C45221-F484-4A28-A49C-3C8C05A648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3748088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키즈월드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블루투스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1" y="274365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9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59952"/>
              </p:ext>
            </p:extLst>
          </p:nvPr>
        </p:nvGraphicFramePr>
        <p:xfrm>
          <a:off x="268288" y="555625"/>
          <a:ext cx="9363072" cy="50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</a:tblGrid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사업명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MTAB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시작프로그램 개발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작성일자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2016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31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</a:tr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개발관리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문서명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화면설계서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이용자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애플리케이션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3075" y="126365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개 정 이 력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39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12170"/>
              </p:ext>
            </p:extLst>
          </p:nvPr>
        </p:nvGraphicFramePr>
        <p:xfrm>
          <a:off x="268288" y="555625"/>
          <a:ext cx="9363072" cy="50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</a:tblGrid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사업명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국립장애인도서관 국가대체자료공유시스템 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구축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차 사업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작성일자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31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</a:tr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개발관리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문서명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화면설계서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(iOS/Android</a:t>
                      </a:r>
                      <a:r>
                        <a:rPr lang="en-US" altLang="ko-KR" sz="90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이용자 애플리케이션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endParaRPr lang="ko-KR" altLang="en-US" sz="9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5200" y="126365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  <a:r>
              <a:rPr lang="en-US" altLang="ko-KR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 (Table Of Contents)</a:t>
            </a:r>
            <a:endParaRPr lang="ko-KR" altLang="en-US" u="sng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17033"/>
              </p:ext>
            </p:extLst>
          </p:nvPr>
        </p:nvGraphicFramePr>
        <p:xfrm>
          <a:off x="268288" y="555625"/>
          <a:ext cx="9363072" cy="50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</a:tblGrid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사업명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국립장애인도서관 국가대체자료공유시스템 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구축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차 사업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작성일자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31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</a:tr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개발관리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문서명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화면설계서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(iOS/Android 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이용자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애플리케이션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endParaRPr lang="ko-KR" altLang="en-US" sz="9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59325" y="6486525"/>
            <a:ext cx="387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502EB804-3C91-4E2B-A52F-F35737C88BCA}" type="slidenum">
              <a:rPr lang="ko-KR" altLang="en-US" sz="1200">
                <a:latin typeface="휴먼명조" panose="02010504000101010101" pitchFamily="2" charset="-127"/>
                <a:ea typeface="휴먼명조" panose="02010504000101010101" pitchFamily="2" charset="-127"/>
              </a:rPr>
              <a:pPr eaLnBrk="1" hangingPunct="1"/>
              <a:t>‹#›</a:t>
            </a:fld>
            <a:endParaRPr lang="ko-KR" altLang="en-US" sz="120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7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759325" y="6581937"/>
            <a:ext cx="387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502EB804-3C91-4E2B-A52F-F35737C88BCA}" type="slidenum">
              <a:rPr lang="ko-KR" altLang="en-US" sz="1200">
                <a:latin typeface="휴먼명조" panose="02010504000101010101" pitchFamily="2" charset="-127"/>
                <a:ea typeface="휴먼명조" panose="02010504000101010101" pitchFamily="2" charset="-127"/>
              </a:rPr>
              <a:pPr eaLnBrk="1" hangingPunct="1"/>
              <a:t>‹#›</a:t>
            </a:fld>
            <a:endParaRPr lang="ko-KR" altLang="en-US" sz="12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graphicFrame>
        <p:nvGraphicFramePr>
          <p:cNvPr id="9" name="Group 4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354266"/>
              </p:ext>
            </p:extLst>
          </p:nvPr>
        </p:nvGraphicFramePr>
        <p:xfrm>
          <a:off x="71438" y="86640"/>
          <a:ext cx="9739347" cy="6397781"/>
        </p:xfrm>
        <a:graphic>
          <a:graphicData uri="http://schemas.openxmlformats.org/drawingml/2006/table">
            <a:tbl>
              <a:tblPr/>
              <a:tblGrid>
                <a:gridCol w="990257"/>
                <a:gridCol w="1124914"/>
                <a:gridCol w="993913"/>
                <a:gridCol w="2715453"/>
                <a:gridCol w="809625"/>
                <a:gridCol w="742950"/>
                <a:gridCol w="866775"/>
                <a:gridCol w="1495460"/>
              </a:tblGrid>
              <a:tr h="2155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209">
                <a:tc rowSpan="2" gridSpan="6"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506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3534" y="1047020"/>
            <a:ext cx="1335819" cy="49289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13059" y="1675258"/>
            <a:ext cx="133581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759325" y="6581937"/>
            <a:ext cx="387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502EB804-3C91-4E2B-A52F-F35737C88BCA}" type="slidenum">
              <a:rPr lang="ko-KR" altLang="en-US" sz="1200">
                <a:latin typeface="휴먼명조" panose="02010504000101010101" pitchFamily="2" charset="-127"/>
                <a:ea typeface="휴먼명조" panose="02010504000101010101" pitchFamily="2" charset="-127"/>
              </a:rPr>
              <a:pPr eaLnBrk="1" hangingPunct="1"/>
              <a:t>‹#›</a:t>
            </a:fld>
            <a:endParaRPr lang="ko-KR" altLang="en-US" sz="12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graphicFrame>
        <p:nvGraphicFramePr>
          <p:cNvPr id="6" name="Group 4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2195348"/>
              </p:ext>
            </p:extLst>
          </p:nvPr>
        </p:nvGraphicFramePr>
        <p:xfrm>
          <a:off x="71438" y="86640"/>
          <a:ext cx="9739347" cy="6397781"/>
        </p:xfrm>
        <a:graphic>
          <a:graphicData uri="http://schemas.openxmlformats.org/drawingml/2006/table">
            <a:tbl>
              <a:tblPr/>
              <a:tblGrid>
                <a:gridCol w="990257"/>
                <a:gridCol w="1124914"/>
                <a:gridCol w="993913"/>
                <a:gridCol w="2715453"/>
                <a:gridCol w="809625"/>
                <a:gridCol w="742950"/>
                <a:gridCol w="866775"/>
                <a:gridCol w="1495460"/>
              </a:tblGrid>
              <a:tr h="2155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209">
                <a:tc rowSpan="2" gridSpan="6"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506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238126" y="476250"/>
            <a:ext cx="6962774" cy="590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3" Type="http://schemas.openxmlformats.org/officeDocument/2006/relationships/customXml" Target="../../customXml/item93.xml"/><Relationship Id="rId7" Type="http://schemas.openxmlformats.org/officeDocument/2006/relationships/customXml" Target="../../customXml/item61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92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6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27.xml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28.xml"/><Relationship Id="rId9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3.xml"/><Relationship Id="rId13" Type="http://schemas.openxmlformats.org/officeDocument/2006/relationships/customXml" Target="../../customXml/item131.xml"/><Relationship Id="rId18" Type="http://schemas.openxmlformats.org/officeDocument/2006/relationships/image" Target="../media/image1.png"/><Relationship Id="rId3" Type="http://schemas.openxmlformats.org/officeDocument/2006/relationships/customXml" Target="../../customXml/item119.xml"/><Relationship Id="rId7" Type="http://schemas.openxmlformats.org/officeDocument/2006/relationships/customXml" Target="../../customXml/item125.xml"/><Relationship Id="rId12" Type="http://schemas.openxmlformats.org/officeDocument/2006/relationships/customXml" Target="../../customXml/item130.xml"/><Relationship Id="rId17" Type="http://schemas.openxmlformats.org/officeDocument/2006/relationships/notesSlide" Target="../notesSlides/notesSlide2.xml"/><Relationship Id="rId2" Type="http://schemas.openxmlformats.org/officeDocument/2006/relationships/customXml" Target="../../customXml/item118.xml"/><Relationship Id="rId16" Type="http://schemas.openxmlformats.org/officeDocument/2006/relationships/slideLayout" Target="../slideLayouts/slideLayout6.xml"/><Relationship Id="rId1" Type="http://schemas.openxmlformats.org/officeDocument/2006/relationships/customXml" Target="../../customXml/item117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129.xml"/><Relationship Id="rId5" Type="http://schemas.openxmlformats.org/officeDocument/2006/relationships/customXml" Target="../../customXml/item121.xml"/><Relationship Id="rId15" Type="http://schemas.openxmlformats.org/officeDocument/2006/relationships/customXml" Target="../../customXml/item122.xml"/><Relationship Id="rId10" Type="http://schemas.openxmlformats.org/officeDocument/2006/relationships/customXml" Target="../../customXml/item128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126.xml"/><Relationship Id="rId14" Type="http://schemas.openxmlformats.org/officeDocument/2006/relationships/customXml" Target="../../customXml/item1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7.xml"/><Relationship Id="rId13" Type="http://schemas.openxmlformats.org/officeDocument/2006/relationships/customXml" Target="../../customXml/item106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56.xml"/><Relationship Id="rId2" Type="http://schemas.openxmlformats.org/officeDocument/2006/relationships/customXml" Target="../../customXml/item90.xml"/><Relationship Id="rId16" Type="http://schemas.openxmlformats.org/officeDocument/2006/relationships/notesSlide" Target="../notesSlides/notesSlide3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116.xml"/><Relationship Id="rId15" Type="http://schemas.openxmlformats.org/officeDocument/2006/relationships/slideLayout" Target="../slideLayouts/slideLayout6.xml"/><Relationship Id="rId10" Type="http://schemas.openxmlformats.org/officeDocument/2006/relationships/customXml" Target="../../customXml/item20.xml"/><Relationship Id="rId4" Type="http://schemas.openxmlformats.org/officeDocument/2006/relationships/customXml" Target="../../customXml/item112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3" Type="http://schemas.openxmlformats.org/officeDocument/2006/relationships/customXml" Target="../../customXml/item49.xml"/><Relationship Id="rId7" Type="http://schemas.openxmlformats.org/officeDocument/2006/relationships/customXml" Target="../../customXml/item19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6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84.xml"/><Relationship Id="rId10" Type="http://schemas.openxmlformats.org/officeDocument/2006/relationships/notesSlide" Target="../notesSlides/notesSlide5.xml"/><Relationship Id="rId4" Type="http://schemas.openxmlformats.org/officeDocument/2006/relationships/customXml" Target="../../customXml/item30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7188" y="1845930"/>
            <a:ext cx="6651625" cy="1102179"/>
          </a:xfrm>
          <a:prstGeom prst="rect">
            <a:avLst/>
          </a:prstGeom>
          <a:noFill/>
          <a:ln w="5080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0" bIns="180000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08380"/>
              </p:ext>
            </p:extLst>
          </p:nvPr>
        </p:nvGraphicFramePr>
        <p:xfrm>
          <a:off x="7419975" y="354013"/>
          <a:ext cx="2163763" cy="585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062"/>
                <a:gridCol w="1348701"/>
              </a:tblGrid>
              <a:tr h="292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기획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/>
                </a:tc>
              </a:tr>
              <a:tr h="292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23676"/>
              </p:ext>
            </p:extLst>
          </p:nvPr>
        </p:nvGraphicFramePr>
        <p:xfrm>
          <a:off x="677863" y="1873250"/>
          <a:ext cx="8578850" cy="345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88"/>
                <a:gridCol w="4194307"/>
                <a:gridCol w="1224951"/>
                <a:gridCol w="1690778"/>
                <a:gridCol w="802826"/>
              </a:tblGrid>
              <a:tr h="35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버전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변경일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작성자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승인자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1.0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최초작성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2016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16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정신영</a:t>
                      </a: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1.1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다운로드 정책 및 화면 추가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2016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7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24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정신영</a:t>
                      </a: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804863" y="1817688"/>
            <a:ext cx="8305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ko-KR" altLang="en-US" sz="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en-US" altLang="ko-KR" sz="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ko-KR" altLang="en-US" sz="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재생화</a:t>
            </a:r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95744"/>
              </p:ext>
            </p:extLst>
          </p:nvPr>
        </p:nvGraphicFramePr>
        <p:xfrm>
          <a:off x="7467600" y="695328"/>
          <a:ext cx="2322731" cy="181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가로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형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세로형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없음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다운로드 페이지로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연결 창 표시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메인 화면 위에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팝업창으로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찾기는 최대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초간만 동작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펜 인식 코드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전송시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자동 재생 모드 진입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메인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12036" y="1058988"/>
            <a:ext cx="5857874" cy="2777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08" y="1935853"/>
            <a:ext cx="1371600" cy="101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02" y="1191699"/>
            <a:ext cx="277148" cy="42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25474" y="677810"/>
            <a:ext cx="35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 ExtraBold"/>
                <a:ea typeface="나눔고딕 ExtraBold"/>
              </a:rPr>
              <a:t>❖ </a:t>
            </a:r>
            <a:r>
              <a:rPr lang="ko-KR" altLang="en-US" sz="1000" b="1" dirty="0" smtClean="0">
                <a:latin typeface="나눔고딕 ExtraBold"/>
                <a:ea typeface="나눔고딕 ExtraBold"/>
              </a:rPr>
              <a:t>각 </a:t>
            </a:r>
            <a:r>
              <a:rPr lang="en-US" altLang="ko-KR" sz="1000" b="1" dirty="0" smtClean="0"/>
              <a:t>OS</a:t>
            </a:r>
            <a:r>
              <a:rPr lang="ko-KR" altLang="en-US" sz="1000" b="1" dirty="0" smtClean="0"/>
              <a:t>에서 제공하는 기본 </a:t>
            </a:r>
            <a:r>
              <a:rPr lang="ko-KR" altLang="en-US" sz="1000" b="1" dirty="0" err="1" smtClean="0"/>
              <a:t>콘트롤</a:t>
            </a:r>
            <a:r>
              <a:rPr lang="ko-KR" altLang="en-US" sz="1000" b="1" dirty="0" smtClean="0"/>
              <a:t> 사용 권장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68668"/>
              </p:ext>
            </p:extLst>
          </p:nvPr>
        </p:nvGraphicFramePr>
        <p:xfrm>
          <a:off x="3629026" y="4123192"/>
          <a:ext cx="314088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블루투스</a:t>
                      </a:r>
                      <a:r>
                        <a:rPr lang="ko-KR" altLang="en-US" sz="1100" dirty="0" smtClean="0"/>
                        <a:t> 기기를 선택해 주십시오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블루투스펜</a:t>
                      </a:r>
                      <a:r>
                        <a:rPr lang="en-US" altLang="ko-KR" sz="11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12:44:55:61:24:FB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블루투스펜</a:t>
                      </a:r>
                      <a:r>
                        <a:rPr lang="en-US" altLang="ko-KR" sz="1100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CD:56:34:EF:12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….</a:t>
                      </a:r>
                      <a:endParaRPr lang="ko-KR" altLang="en-US" sz="1100" dirty="0"/>
                    </a:p>
                  </a:txBody>
                  <a:tcPr vert="eaVert" anchor="ctr"/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 flipH="1">
            <a:off x="6440076" y="1760811"/>
            <a:ext cx="4157" cy="222626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tent"/>
          <p:cNvSpPr/>
          <p:nvPr>
            <p:custDataLst>
              <p:custData r:id="rId1"/>
            </p:custDataLst>
          </p:nvPr>
        </p:nvSpPr>
        <p:spPr>
          <a:xfrm>
            <a:off x="5419302" y="4591050"/>
            <a:ext cx="1277196" cy="2286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2"/>
            </p:custDataLst>
          </p:nvPr>
        </p:nvSpPr>
        <p:spPr>
          <a:xfrm>
            <a:off x="5400433" y="5019675"/>
            <a:ext cx="1277196" cy="2286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3"/>
            </p:custDataLst>
          </p:nvPr>
        </p:nvSpPr>
        <p:spPr>
          <a:xfrm>
            <a:off x="6038427" y="4181475"/>
            <a:ext cx="638598" cy="2286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latin typeface="Segoe UI" pitchFamily="34" charset="0"/>
                <a:cs typeface="Segoe UI" pitchFamily="34" charset="0"/>
              </a:rPr>
              <a:t>찾</a:t>
            </a:r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5" name="Callout"/>
          <p:cNvGrpSpPr/>
          <p:nvPr>
            <p:custDataLst>
              <p:custData r:id="rId4"/>
            </p:custDataLst>
          </p:nvPr>
        </p:nvGrpSpPr>
        <p:grpSpPr>
          <a:xfrm>
            <a:off x="6578650" y="3872031"/>
            <a:ext cx="320451" cy="319476"/>
            <a:chOff x="4283964" y="3147930"/>
            <a:chExt cx="320451" cy="319476"/>
          </a:xfrm>
        </p:grpSpPr>
        <p:sp>
          <p:nvSpPr>
            <p:cNvPr id="126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sp>
        <p:nvSpPr>
          <p:cNvPr id="99" name="Content"/>
          <p:cNvSpPr/>
          <p:nvPr>
            <p:custDataLst>
              <p:custData r:id="rId5"/>
            </p:custDataLst>
          </p:nvPr>
        </p:nvSpPr>
        <p:spPr>
          <a:xfrm>
            <a:off x="4828329" y="12858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다운로드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4" name="Callout"/>
          <p:cNvGrpSpPr/>
          <p:nvPr>
            <p:custDataLst>
              <p:custData r:id="rId6"/>
            </p:custDataLst>
          </p:nvPr>
        </p:nvGrpSpPr>
        <p:grpSpPr>
          <a:xfrm>
            <a:off x="5614470" y="1031961"/>
            <a:ext cx="320451" cy="319476"/>
            <a:chOff x="4283964" y="3147930"/>
            <a:chExt cx="320451" cy="319476"/>
          </a:xfrm>
        </p:grpSpPr>
        <p:sp>
          <p:nvSpPr>
            <p:cNvPr id="9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03743"/>
              </p:ext>
            </p:extLst>
          </p:nvPr>
        </p:nvGraphicFramePr>
        <p:xfrm>
          <a:off x="7467600" y="695328"/>
          <a:ext cx="2322731" cy="144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취소시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다운로드 취소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선택다운로드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선택한 나이와 분기에 해당하는 파일들 다운로드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전체다운로드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]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탭시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바로 다운로드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메인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12036" y="1058988"/>
            <a:ext cx="5857874" cy="2777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08" y="1935853"/>
            <a:ext cx="1371600" cy="101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5474" y="677810"/>
            <a:ext cx="35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 ExtraBold"/>
                <a:ea typeface="나눔고딕 ExtraBold"/>
              </a:rPr>
              <a:t>❖ </a:t>
            </a:r>
            <a:r>
              <a:rPr lang="ko-KR" altLang="en-US" sz="1000" b="1" dirty="0" smtClean="0">
                <a:latin typeface="나눔고딕 ExtraBold"/>
                <a:ea typeface="나눔고딕 ExtraBold"/>
              </a:rPr>
              <a:t>각 </a:t>
            </a:r>
            <a:r>
              <a:rPr lang="en-US" altLang="ko-KR" sz="1000" b="1" dirty="0" smtClean="0"/>
              <a:t>OS</a:t>
            </a:r>
            <a:r>
              <a:rPr lang="ko-KR" altLang="en-US" sz="1000" b="1" dirty="0" smtClean="0"/>
              <a:t>에서 제공하는 기본 </a:t>
            </a:r>
            <a:r>
              <a:rPr lang="ko-KR" altLang="en-US" sz="1000" b="1" dirty="0" err="1" smtClean="0"/>
              <a:t>콘트롤</a:t>
            </a:r>
            <a:r>
              <a:rPr lang="ko-KR" altLang="en-US" sz="1000" b="1" dirty="0" smtClean="0"/>
              <a:t> 사용 권장</a:t>
            </a:r>
          </a:p>
        </p:txBody>
      </p:sp>
      <p:grpSp>
        <p:nvGrpSpPr>
          <p:cNvPr id="129" name="DialogBox"/>
          <p:cNvGrpSpPr/>
          <p:nvPr>
            <p:custDataLst>
              <p:custData r:id="rId1"/>
            </p:custDataLst>
          </p:nvPr>
        </p:nvGrpSpPr>
        <p:grpSpPr>
          <a:xfrm>
            <a:off x="369411" y="5009061"/>
            <a:ext cx="3126763" cy="1282581"/>
            <a:chOff x="2894330" y="2786062"/>
            <a:chExt cx="4316095" cy="3138488"/>
          </a:xfrm>
        </p:grpSpPr>
        <p:grpSp>
          <p:nvGrpSpPr>
            <p:cNvPr id="130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37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" name="InnerArea"/>
              <p:cNvSpPr>
                <a:spLocks/>
              </p:cNvSpPr>
              <p:nvPr/>
            </p:nvSpPr>
            <p:spPr>
              <a:xfrm>
                <a:off x="2245904" y="1233640"/>
                <a:ext cx="4153313" cy="222016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Minimize - Maximize - Close"/>
            <p:cNvGrpSpPr/>
            <p:nvPr/>
          </p:nvGrpSpPr>
          <p:grpSpPr>
            <a:xfrm>
              <a:off x="6974020" y="3073878"/>
              <a:ext cx="97695" cy="186464"/>
              <a:chOff x="9596253" y="327184"/>
              <a:chExt cx="97695" cy="186464"/>
            </a:xfrm>
          </p:grpSpPr>
          <p:cxnSp>
            <p:nvCxnSpPr>
              <p:cNvPr id="135" name="X2"/>
              <p:cNvCxnSpPr>
                <a:cxnSpLocks/>
              </p:cNvCxnSpPr>
              <p:nvPr/>
            </p:nvCxnSpPr>
            <p:spPr>
              <a:xfrm>
                <a:off x="9596254" y="327185"/>
                <a:ext cx="97694" cy="186463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6" name="X1"/>
              <p:cNvCxnSpPr>
                <a:cxnSpLocks/>
              </p:cNvCxnSpPr>
              <p:nvPr/>
            </p:nvCxnSpPr>
            <p:spPr>
              <a:xfrm flipH="1">
                <a:off x="9596253" y="327184"/>
                <a:ext cx="97694" cy="18646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39" name="TextBox 138"/>
          <p:cNvSpPr txBox="1"/>
          <p:nvPr/>
        </p:nvSpPr>
        <p:spPr>
          <a:xfrm>
            <a:off x="572308" y="5423842"/>
            <a:ext cx="2816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영상을 다운로드 중입니다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sp>
        <p:nvSpPr>
          <p:cNvPr id="141" name="Content"/>
          <p:cNvSpPr>
            <a:spLocks/>
          </p:cNvSpPr>
          <p:nvPr/>
        </p:nvSpPr>
        <p:spPr>
          <a:xfrm>
            <a:off x="2095629" y="5670067"/>
            <a:ext cx="798192" cy="26480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71% </a:t>
            </a:r>
            <a:r>
              <a:rPr lang="ko-KR" altLang="en-US" sz="1100" dirty="0" smtClean="0">
                <a:latin typeface="Segoe UI Semilight" pitchFamily="34" charset="0"/>
                <a:cs typeface="Segoe UI Semilight" pitchFamily="34" charset="0"/>
              </a:rPr>
              <a:t>완</a:t>
            </a:r>
            <a:r>
              <a:rPr lang="ko-KR" altLang="en-US" sz="1100" dirty="0">
                <a:latin typeface="Segoe UI Semilight" pitchFamily="34" charset="0"/>
                <a:cs typeface="Segoe UI Semilight" pitchFamily="34" charset="0"/>
              </a:rPr>
              <a:t>료</a:t>
            </a:r>
            <a:endParaRPr lang="en-US" sz="1400" dirty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695675" y="5992020"/>
            <a:ext cx="2610187" cy="118878"/>
            <a:chOff x="2998881" y="3660398"/>
            <a:chExt cx="3146238" cy="72183"/>
          </a:xfrm>
        </p:grpSpPr>
        <p:sp>
          <p:nvSpPr>
            <p:cNvPr id="144" name="Rectangle6"/>
            <p:cNvSpPr>
              <a:spLocks/>
            </p:cNvSpPr>
            <p:nvPr/>
          </p:nvSpPr>
          <p:spPr>
            <a:xfrm>
              <a:off x="2998881" y="3660401"/>
              <a:ext cx="262152" cy="7218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7"/>
            <p:cNvSpPr>
              <a:spLocks/>
            </p:cNvSpPr>
            <p:nvPr/>
          </p:nvSpPr>
          <p:spPr>
            <a:xfrm>
              <a:off x="3261033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8"/>
            <p:cNvSpPr>
              <a:spLocks/>
            </p:cNvSpPr>
            <p:nvPr/>
          </p:nvSpPr>
          <p:spPr>
            <a:xfrm>
              <a:off x="3523185" y="3660398"/>
              <a:ext cx="262152" cy="7218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9"/>
            <p:cNvSpPr>
              <a:spLocks/>
            </p:cNvSpPr>
            <p:nvPr/>
          </p:nvSpPr>
          <p:spPr>
            <a:xfrm>
              <a:off x="3785337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10"/>
            <p:cNvSpPr>
              <a:spLocks/>
            </p:cNvSpPr>
            <p:nvPr/>
          </p:nvSpPr>
          <p:spPr>
            <a:xfrm>
              <a:off x="4047489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11"/>
            <p:cNvSpPr>
              <a:spLocks/>
            </p:cNvSpPr>
            <p:nvPr/>
          </p:nvSpPr>
          <p:spPr>
            <a:xfrm>
              <a:off x="4309641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12"/>
            <p:cNvSpPr>
              <a:spLocks/>
            </p:cNvSpPr>
            <p:nvPr/>
          </p:nvSpPr>
          <p:spPr>
            <a:xfrm>
              <a:off x="4571793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14"/>
            <p:cNvSpPr>
              <a:spLocks/>
            </p:cNvSpPr>
            <p:nvPr/>
          </p:nvSpPr>
          <p:spPr>
            <a:xfrm>
              <a:off x="5093831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15"/>
            <p:cNvSpPr>
              <a:spLocks/>
            </p:cNvSpPr>
            <p:nvPr/>
          </p:nvSpPr>
          <p:spPr>
            <a:xfrm>
              <a:off x="5355983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16"/>
            <p:cNvSpPr>
              <a:spLocks/>
            </p:cNvSpPr>
            <p:nvPr/>
          </p:nvSpPr>
          <p:spPr>
            <a:xfrm>
              <a:off x="5618135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17"/>
            <p:cNvSpPr>
              <a:spLocks/>
            </p:cNvSpPr>
            <p:nvPr/>
          </p:nvSpPr>
          <p:spPr>
            <a:xfrm>
              <a:off x="5882967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5"/>
            <p:cNvGrpSpPr/>
            <p:nvPr/>
          </p:nvGrpSpPr>
          <p:grpSpPr>
            <a:xfrm>
              <a:off x="4831679" y="3660399"/>
              <a:ext cx="262152" cy="72180"/>
              <a:chOff x="4831679" y="3660399"/>
              <a:chExt cx="262152" cy="72180"/>
            </a:xfrm>
          </p:grpSpPr>
          <p:sp>
            <p:nvSpPr>
              <p:cNvPr id="172" name="Blue"/>
              <p:cNvSpPr>
                <a:spLocks/>
              </p:cNvSpPr>
              <p:nvPr/>
            </p:nvSpPr>
            <p:spPr>
              <a:xfrm>
                <a:off x="4831679" y="3660399"/>
                <a:ext cx="262152" cy="72180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Black"/>
              <p:cNvSpPr>
                <a:spLocks/>
              </p:cNvSpPr>
              <p:nvPr/>
            </p:nvSpPr>
            <p:spPr>
              <a:xfrm>
                <a:off x="4954287" y="3663680"/>
                <a:ext cx="137160" cy="65617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" name="DialogBox"/>
          <p:cNvGrpSpPr/>
          <p:nvPr>
            <p:custDataLst>
              <p:custData r:id="rId2"/>
            </p:custDataLst>
          </p:nvPr>
        </p:nvGrpSpPr>
        <p:grpSpPr>
          <a:xfrm>
            <a:off x="369411" y="3654484"/>
            <a:ext cx="3126763" cy="1282581"/>
            <a:chOff x="2894330" y="2786062"/>
            <a:chExt cx="4316095" cy="3138488"/>
          </a:xfrm>
        </p:grpSpPr>
        <p:grpSp>
          <p:nvGrpSpPr>
            <p:cNvPr id="6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6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0" name="InnerArea"/>
              <p:cNvSpPr>
                <a:spLocks/>
              </p:cNvSpPr>
              <p:nvPr/>
            </p:nvSpPr>
            <p:spPr>
              <a:xfrm>
                <a:off x="2245904" y="1233640"/>
                <a:ext cx="4153313" cy="222016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Minimize - Maximize - Close"/>
            <p:cNvGrpSpPr/>
            <p:nvPr/>
          </p:nvGrpSpPr>
          <p:grpSpPr>
            <a:xfrm>
              <a:off x="6974020" y="3073878"/>
              <a:ext cx="97695" cy="186464"/>
              <a:chOff x="9596253" y="327184"/>
              <a:chExt cx="97695" cy="186464"/>
            </a:xfrm>
          </p:grpSpPr>
          <p:cxnSp>
            <p:nvCxnSpPr>
              <p:cNvPr id="67" name="X2"/>
              <p:cNvCxnSpPr>
                <a:cxnSpLocks/>
              </p:cNvCxnSpPr>
              <p:nvPr/>
            </p:nvCxnSpPr>
            <p:spPr>
              <a:xfrm>
                <a:off x="9596254" y="327185"/>
                <a:ext cx="97694" cy="186463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8" name="X1"/>
              <p:cNvCxnSpPr>
                <a:cxnSpLocks/>
              </p:cNvCxnSpPr>
              <p:nvPr/>
            </p:nvCxnSpPr>
            <p:spPr>
              <a:xfrm flipH="1">
                <a:off x="9596253" y="327184"/>
                <a:ext cx="97694" cy="18646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71" name="TextBox 70"/>
          <p:cNvSpPr txBox="1"/>
          <p:nvPr/>
        </p:nvSpPr>
        <p:spPr>
          <a:xfrm>
            <a:off x="430492" y="3990975"/>
            <a:ext cx="3008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3G/4</a:t>
            </a:r>
            <a:r>
              <a:rPr lang="en-US" altLang="ko-KR" sz="1050" dirty="0" smtClean="0"/>
              <a:t>G </a:t>
            </a:r>
            <a:r>
              <a:rPr lang="ko-KR" altLang="en-US" sz="1050" dirty="0" smtClean="0"/>
              <a:t>사용시 데이터 요금이 발생할 수 있습니다</a:t>
            </a:r>
            <a:r>
              <a:rPr lang="en-US" altLang="ko-KR" sz="1050" dirty="0" smtClean="0"/>
              <a:t>.</a:t>
            </a:r>
            <a:endParaRPr lang="ko-KR" altLang="en-US" sz="1050" dirty="0" smtClean="0"/>
          </a:p>
        </p:txBody>
      </p:sp>
      <p:sp>
        <p:nvSpPr>
          <p:cNvPr id="91" name="Content"/>
          <p:cNvSpPr/>
          <p:nvPr>
            <p:custDataLst>
              <p:custData r:id="rId3"/>
            </p:custDataLst>
          </p:nvPr>
        </p:nvSpPr>
        <p:spPr>
          <a:xfrm>
            <a:off x="875865" y="4396088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Segoe UI Semibold" pitchFamily="34" charset="0"/>
              </a:rPr>
              <a:t>확인</a:t>
            </a:r>
            <a:endParaRPr lang="en-US" sz="1100" dirty="0">
              <a:solidFill>
                <a:srgbClr val="000000"/>
              </a:solidFill>
              <a:latin typeface="+mn-ea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4"/>
            </p:custDataLst>
          </p:nvPr>
        </p:nvSpPr>
        <p:spPr>
          <a:xfrm>
            <a:off x="2235000" y="4386562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Segoe UI Semibold" pitchFamily="34" charset="0"/>
              </a:rPr>
              <a:t>취소</a:t>
            </a:r>
            <a:endParaRPr lang="en-US" sz="1100" dirty="0">
              <a:solidFill>
                <a:srgbClr val="000000"/>
              </a:solidFill>
              <a:latin typeface="+mn-ea"/>
              <a:cs typeface="Segoe UI Semibold" pitchFamily="34" charset="0"/>
            </a:endParaRPr>
          </a:p>
        </p:txBody>
      </p:sp>
      <p:cxnSp>
        <p:nvCxnSpPr>
          <p:cNvPr id="9" name="직선 화살표 연결선 8"/>
          <p:cNvCxnSpPr>
            <a:stCxn id="91" idx="2"/>
          </p:cNvCxnSpPr>
          <p:nvPr/>
        </p:nvCxnSpPr>
        <p:spPr>
          <a:xfrm flipH="1">
            <a:off x="1310553" y="4703861"/>
            <a:ext cx="1" cy="3052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Callout"/>
          <p:cNvGrpSpPr/>
          <p:nvPr>
            <p:custDataLst>
              <p:custData r:id="rId5"/>
            </p:custDataLst>
          </p:nvPr>
        </p:nvGrpSpPr>
        <p:grpSpPr>
          <a:xfrm>
            <a:off x="3032382" y="4276321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1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1310553" y="1209675"/>
            <a:ext cx="2530420" cy="2371725"/>
          </a:xfrm>
          <a:prstGeom prst="roundRect">
            <a:avLst>
              <a:gd name="adj" fmla="val 7430"/>
            </a:avLst>
          </a:prstGeom>
          <a:solidFill>
            <a:srgbClr val="DEEBF7">
              <a:alpha val="4705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52722" y="1115138"/>
            <a:ext cx="976812" cy="246221"/>
          </a:xfrm>
          <a:prstGeom prst="rect">
            <a:avLst/>
          </a:prstGeom>
          <a:solidFill>
            <a:srgbClr val="FFFFFF">
              <a:alpha val="4902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선택다운로드</a:t>
            </a:r>
            <a:endParaRPr lang="ko-KR" altLang="en-US" sz="100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053753" y="1209675"/>
            <a:ext cx="2530420" cy="2371725"/>
          </a:xfrm>
          <a:prstGeom prst="roundRect">
            <a:avLst>
              <a:gd name="adj" fmla="val 7430"/>
            </a:avLst>
          </a:prstGeom>
          <a:solidFill>
            <a:srgbClr val="DEEBF7">
              <a:alpha val="4902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200525" y="1095375"/>
            <a:ext cx="976812" cy="246221"/>
          </a:xfrm>
          <a:prstGeom prst="rect">
            <a:avLst/>
          </a:prstGeom>
          <a:solidFill>
            <a:srgbClr val="FFFFFF">
              <a:alpha val="4902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전체다운로드</a:t>
            </a:r>
            <a:endParaRPr lang="ko-KR" altLang="en-US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86616" y="4077079"/>
            <a:ext cx="4953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[</a:t>
            </a:r>
            <a:r>
              <a:rPr lang="ko-KR" altLang="en-US" sz="800" dirty="0" smtClean="0"/>
              <a:t>다운로드 정책</a:t>
            </a:r>
            <a:r>
              <a:rPr lang="en-US" altLang="ko-KR" sz="800" dirty="0" smtClean="0"/>
              <a:t>]</a:t>
            </a:r>
            <a:endParaRPr lang="ko-KR" altLang="en-US" sz="800" dirty="0"/>
          </a:p>
          <a:p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/>
              <a:t>1</a:t>
            </a:r>
            <a:r>
              <a:rPr lang="ko-KR" altLang="en-US" sz="800" dirty="0"/>
              <a:t>호</a:t>
            </a:r>
            <a:r>
              <a:rPr lang="en-US" altLang="ko-KR" sz="800" dirty="0"/>
              <a:t>(3</a:t>
            </a:r>
            <a:r>
              <a:rPr lang="ko-KR" altLang="en-US" sz="800" dirty="0"/>
              <a:t>월</a:t>
            </a:r>
            <a:r>
              <a:rPr lang="en-US" altLang="ko-KR" sz="800" dirty="0"/>
              <a:t>) 1</a:t>
            </a:r>
            <a:r>
              <a:rPr lang="ko-KR" altLang="en-US" sz="800" dirty="0"/>
              <a:t>호  </a:t>
            </a:r>
            <a:r>
              <a:rPr lang="en-US" altLang="ko-KR" sz="800" dirty="0"/>
              <a:t>4</a:t>
            </a:r>
            <a:r>
              <a:rPr lang="ko-KR" altLang="en-US" sz="800" dirty="0"/>
              <a:t>세     </a:t>
            </a:r>
            <a:r>
              <a:rPr lang="en-US" altLang="ko-KR" sz="800" dirty="0"/>
              <a:t>1</a:t>
            </a:r>
            <a:r>
              <a:rPr lang="ko-KR" altLang="en-US" sz="800" dirty="0"/>
              <a:t>분기</a:t>
            </a:r>
            <a:r>
              <a:rPr lang="en-US" altLang="ko-KR" sz="800" dirty="0"/>
              <a:t>(2~3</a:t>
            </a:r>
            <a:r>
              <a:rPr lang="ko-KR" altLang="en-US" sz="800" dirty="0"/>
              <a:t>호</a:t>
            </a:r>
            <a:r>
              <a:rPr lang="en-US" altLang="ko-KR" sz="800" dirty="0"/>
              <a:t>) 4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2</a:t>
            </a:r>
            <a:r>
              <a:rPr lang="ko-KR" altLang="en-US" sz="800" dirty="0"/>
              <a:t>분기</a:t>
            </a:r>
            <a:r>
              <a:rPr lang="en-US" altLang="ko-KR" sz="800" dirty="0"/>
              <a:t>(4~6</a:t>
            </a:r>
            <a:r>
              <a:rPr lang="ko-KR" altLang="en-US" sz="800" dirty="0"/>
              <a:t>호</a:t>
            </a:r>
            <a:r>
              <a:rPr lang="en-US" altLang="ko-KR" sz="800" dirty="0"/>
              <a:t>) 4</a:t>
            </a:r>
            <a:r>
              <a:rPr lang="ko-KR" altLang="en-US" sz="800" dirty="0"/>
              <a:t>세        </a:t>
            </a:r>
            <a:r>
              <a:rPr lang="en-US" altLang="ko-KR" sz="800" dirty="0"/>
              <a:t>3</a:t>
            </a:r>
            <a:r>
              <a:rPr lang="ko-KR" altLang="en-US" sz="800" dirty="0"/>
              <a:t>분기</a:t>
            </a:r>
            <a:r>
              <a:rPr lang="en-US" altLang="ko-KR" sz="800" dirty="0"/>
              <a:t>(7~9</a:t>
            </a:r>
            <a:r>
              <a:rPr lang="ko-KR" altLang="en-US" sz="800" dirty="0"/>
              <a:t>호</a:t>
            </a:r>
            <a:r>
              <a:rPr lang="en-US" altLang="ko-KR" sz="800" dirty="0"/>
              <a:t>) 4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4</a:t>
            </a:r>
            <a:r>
              <a:rPr lang="ko-KR" altLang="en-US" sz="800" dirty="0"/>
              <a:t>분기</a:t>
            </a:r>
            <a:r>
              <a:rPr lang="en-US" altLang="ko-KR" sz="800" dirty="0"/>
              <a:t>(10~12</a:t>
            </a:r>
            <a:r>
              <a:rPr lang="ko-KR" altLang="en-US" sz="800" dirty="0"/>
              <a:t>호</a:t>
            </a:r>
            <a:r>
              <a:rPr lang="en-US" altLang="ko-KR" sz="800" dirty="0"/>
              <a:t>) 4</a:t>
            </a:r>
            <a:r>
              <a:rPr lang="ko-KR" altLang="en-US" sz="800" dirty="0"/>
              <a:t>세</a:t>
            </a:r>
            <a:br>
              <a:rPr lang="ko-KR" altLang="en-US" sz="800" dirty="0"/>
            </a:br>
            <a:r>
              <a:rPr lang="ko-KR" altLang="en-US" sz="800" dirty="0"/>
              <a:t>              </a:t>
            </a:r>
            <a:r>
              <a:rPr lang="en-US" altLang="ko-KR" sz="800" dirty="0"/>
              <a:t>1</a:t>
            </a:r>
            <a:r>
              <a:rPr lang="ko-KR" altLang="en-US" sz="800" dirty="0"/>
              <a:t>호 </a:t>
            </a:r>
            <a:r>
              <a:rPr lang="en-US" altLang="ko-KR" sz="800" dirty="0"/>
              <a:t>5</a:t>
            </a:r>
            <a:r>
              <a:rPr lang="ko-KR" altLang="en-US" sz="800" dirty="0"/>
              <a:t>세     </a:t>
            </a:r>
            <a:r>
              <a:rPr lang="en-US" altLang="ko-KR" sz="800" dirty="0"/>
              <a:t>1</a:t>
            </a:r>
            <a:r>
              <a:rPr lang="ko-KR" altLang="en-US" sz="800" dirty="0"/>
              <a:t>분기</a:t>
            </a:r>
            <a:r>
              <a:rPr lang="en-US" altLang="ko-KR" sz="800" dirty="0"/>
              <a:t>(2~3</a:t>
            </a:r>
            <a:r>
              <a:rPr lang="ko-KR" altLang="en-US" sz="800" dirty="0"/>
              <a:t>호</a:t>
            </a:r>
            <a:r>
              <a:rPr lang="en-US" altLang="ko-KR" sz="800" dirty="0"/>
              <a:t>) 5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2</a:t>
            </a:r>
            <a:r>
              <a:rPr lang="ko-KR" altLang="en-US" sz="800" dirty="0"/>
              <a:t>분기</a:t>
            </a:r>
            <a:r>
              <a:rPr lang="en-US" altLang="ko-KR" sz="800" dirty="0"/>
              <a:t>(4~6</a:t>
            </a:r>
            <a:r>
              <a:rPr lang="ko-KR" altLang="en-US" sz="800" dirty="0"/>
              <a:t>호</a:t>
            </a:r>
            <a:r>
              <a:rPr lang="en-US" altLang="ko-KR" sz="800" dirty="0"/>
              <a:t>) 5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3</a:t>
            </a:r>
            <a:r>
              <a:rPr lang="ko-KR" altLang="en-US" sz="800" dirty="0"/>
              <a:t>분기</a:t>
            </a:r>
            <a:r>
              <a:rPr lang="en-US" altLang="ko-KR" sz="800" dirty="0"/>
              <a:t>(7~9</a:t>
            </a:r>
            <a:r>
              <a:rPr lang="ko-KR" altLang="en-US" sz="800" dirty="0"/>
              <a:t>호</a:t>
            </a:r>
            <a:r>
              <a:rPr lang="en-US" altLang="ko-KR" sz="800" dirty="0"/>
              <a:t>) 5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4</a:t>
            </a:r>
            <a:r>
              <a:rPr lang="ko-KR" altLang="en-US" sz="800" dirty="0"/>
              <a:t>분기</a:t>
            </a:r>
            <a:r>
              <a:rPr lang="en-US" altLang="ko-KR" sz="800" dirty="0"/>
              <a:t>(10~12</a:t>
            </a:r>
            <a:r>
              <a:rPr lang="ko-KR" altLang="en-US" sz="800" dirty="0"/>
              <a:t>호</a:t>
            </a:r>
            <a:r>
              <a:rPr lang="en-US" altLang="ko-KR" sz="800" dirty="0"/>
              <a:t>) 5</a:t>
            </a:r>
            <a:r>
              <a:rPr lang="ko-KR" altLang="en-US" sz="800" dirty="0"/>
              <a:t>세</a:t>
            </a:r>
            <a:br>
              <a:rPr lang="ko-KR" altLang="en-US" sz="800" dirty="0"/>
            </a:br>
            <a:r>
              <a:rPr lang="ko-KR" altLang="en-US" sz="800" dirty="0"/>
              <a:t>              </a:t>
            </a:r>
            <a:r>
              <a:rPr lang="en-US" altLang="ko-KR" sz="800" dirty="0"/>
              <a:t>1</a:t>
            </a:r>
            <a:r>
              <a:rPr lang="ko-KR" altLang="en-US" sz="800" dirty="0"/>
              <a:t>호 </a:t>
            </a:r>
            <a:r>
              <a:rPr lang="en-US" altLang="ko-KR" sz="800" dirty="0"/>
              <a:t>6</a:t>
            </a:r>
            <a:r>
              <a:rPr lang="ko-KR" altLang="en-US" sz="800" dirty="0"/>
              <a:t>세     </a:t>
            </a:r>
            <a:r>
              <a:rPr lang="en-US" altLang="ko-KR" sz="800" dirty="0"/>
              <a:t>1</a:t>
            </a:r>
            <a:r>
              <a:rPr lang="ko-KR" altLang="en-US" sz="800" dirty="0"/>
              <a:t>분기</a:t>
            </a:r>
            <a:r>
              <a:rPr lang="en-US" altLang="ko-KR" sz="800" dirty="0"/>
              <a:t>(2~3</a:t>
            </a:r>
            <a:r>
              <a:rPr lang="ko-KR" altLang="en-US" sz="800" dirty="0"/>
              <a:t>호</a:t>
            </a:r>
            <a:r>
              <a:rPr lang="en-US" altLang="ko-KR" sz="800" dirty="0"/>
              <a:t>) 6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2</a:t>
            </a:r>
            <a:r>
              <a:rPr lang="ko-KR" altLang="en-US" sz="800" dirty="0"/>
              <a:t>분기</a:t>
            </a:r>
            <a:r>
              <a:rPr lang="en-US" altLang="ko-KR" sz="800" dirty="0"/>
              <a:t>(4~6</a:t>
            </a:r>
            <a:r>
              <a:rPr lang="ko-KR" altLang="en-US" sz="800" dirty="0"/>
              <a:t>호</a:t>
            </a:r>
            <a:r>
              <a:rPr lang="en-US" altLang="ko-KR" sz="800" dirty="0"/>
              <a:t>) 6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3</a:t>
            </a:r>
            <a:r>
              <a:rPr lang="ko-KR" altLang="en-US" sz="800" dirty="0"/>
              <a:t>분기</a:t>
            </a:r>
            <a:r>
              <a:rPr lang="en-US" altLang="ko-KR" sz="800" dirty="0"/>
              <a:t>(7~9</a:t>
            </a:r>
            <a:r>
              <a:rPr lang="ko-KR" altLang="en-US" sz="800" dirty="0"/>
              <a:t>호</a:t>
            </a:r>
            <a:r>
              <a:rPr lang="en-US" altLang="ko-KR" sz="800" dirty="0"/>
              <a:t>) 6</a:t>
            </a:r>
            <a:r>
              <a:rPr lang="ko-KR" altLang="en-US" sz="800" dirty="0"/>
              <a:t>세        </a:t>
            </a:r>
            <a:r>
              <a:rPr lang="en-US" altLang="ko-KR" sz="800" dirty="0"/>
              <a:t>4</a:t>
            </a:r>
            <a:r>
              <a:rPr lang="ko-KR" altLang="en-US" sz="800" dirty="0"/>
              <a:t>분기</a:t>
            </a:r>
            <a:r>
              <a:rPr lang="en-US" altLang="ko-KR" sz="800" dirty="0"/>
              <a:t>(10~12</a:t>
            </a:r>
            <a:r>
              <a:rPr lang="ko-KR" altLang="en-US" sz="800" dirty="0"/>
              <a:t>호</a:t>
            </a:r>
            <a:r>
              <a:rPr lang="en-US" altLang="ko-KR" sz="800" dirty="0"/>
              <a:t>) 6</a:t>
            </a:r>
            <a:r>
              <a:rPr lang="ko-KR" altLang="en-US" sz="800" dirty="0"/>
              <a:t>세</a:t>
            </a:r>
            <a:br>
              <a:rPr lang="ko-KR" altLang="en-US" sz="800" dirty="0"/>
            </a:br>
            <a:r>
              <a:rPr lang="ko-KR" altLang="en-US" sz="800" dirty="0"/>
              <a:t>              </a:t>
            </a:r>
            <a:r>
              <a:rPr lang="en-US" altLang="ko-KR" sz="800" dirty="0"/>
              <a:t>1</a:t>
            </a:r>
            <a:r>
              <a:rPr lang="ko-KR" altLang="en-US" sz="800" dirty="0"/>
              <a:t>호 </a:t>
            </a:r>
            <a:r>
              <a:rPr lang="en-US" altLang="ko-KR" sz="800" dirty="0"/>
              <a:t>7</a:t>
            </a:r>
            <a:r>
              <a:rPr lang="ko-KR" altLang="en-US" sz="800" dirty="0"/>
              <a:t>세     </a:t>
            </a:r>
            <a:r>
              <a:rPr lang="en-US" altLang="ko-KR" sz="800" dirty="0"/>
              <a:t>1</a:t>
            </a:r>
            <a:r>
              <a:rPr lang="ko-KR" altLang="en-US" sz="800" dirty="0"/>
              <a:t>분기</a:t>
            </a:r>
            <a:r>
              <a:rPr lang="en-US" altLang="ko-KR" sz="800" dirty="0"/>
              <a:t>(2~3</a:t>
            </a:r>
            <a:r>
              <a:rPr lang="ko-KR" altLang="en-US" sz="800" dirty="0"/>
              <a:t>호</a:t>
            </a:r>
            <a:r>
              <a:rPr lang="en-US" altLang="ko-KR" sz="800" dirty="0"/>
              <a:t>) 7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2</a:t>
            </a:r>
            <a:r>
              <a:rPr lang="ko-KR" altLang="en-US" sz="800" dirty="0"/>
              <a:t>분기</a:t>
            </a:r>
            <a:r>
              <a:rPr lang="en-US" altLang="ko-KR" sz="800" dirty="0"/>
              <a:t>(4~6</a:t>
            </a:r>
            <a:r>
              <a:rPr lang="ko-KR" altLang="en-US" sz="800" dirty="0"/>
              <a:t>호</a:t>
            </a:r>
            <a:r>
              <a:rPr lang="en-US" altLang="ko-KR" sz="800" dirty="0"/>
              <a:t>) 7</a:t>
            </a:r>
            <a:r>
              <a:rPr lang="ko-KR" altLang="en-US" sz="800" dirty="0"/>
              <a:t>세        </a:t>
            </a:r>
            <a:r>
              <a:rPr lang="en-US" altLang="ko-KR" sz="800" dirty="0"/>
              <a:t>3</a:t>
            </a:r>
            <a:r>
              <a:rPr lang="ko-KR" altLang="en-US" sz="800" dirty="0"/>
              <a:t>분기</a:t>
            </a:r>
            <a:r>
              <a:rPr lang="en-US" altLang="ko-KR" sz="800" dirty="0"/>
              <a:t>(7~9</a:t>
            </a:r>
            <a:r>
              <a:rPr lang="ko-KR" altLang="en-US" sz="800" dirty="0"/>
              <a:t>호</a:t>
            </a:r>
            <a:r>
              <a:rPr lang="en-US" altLang="ko-KR" sz="800" dirty="0"/>
              <a:t>) 7</a:t>
            </a:r>
            <a:r>
              <a:rPr lang="ko-KR" altLang="en-US" sz="800" dirty="0"/>
              <a:t>세        </a:t>
            </a:r>
            <a:r>
              <a:rPr lang="en-US" altLang="ko-KR" sz="800" dirty="0"/>
              <a:t>4</a:t>
            </a:r>
            <a:r>
              <a:rPr lang="ko-KR" altLang="en-US" sz="800" dirty="0"/>
              <a:t>분기</a:t>
            </a:r>
            <a:r>
              <a:rPr lang="en-US" altLang="ko-KR" sz="800" dirty="0"/>
              <a:t>(10~12</a:t>
            </a:r>
            <a:r>
              <a:rPr lang="ko-KR" altLang="en-US" sz="800" dirty="0"/>
              <a:t>호</a:t>
            </a:r>
            <a:r>
              <a:rPr lang="en-US" altLang="ko-KR" sz="800" dirty="0"/>
              <a:t>) 7</a:t>
            </a:r>
            <a:r>
              <a:rPr lang="ko-KR" altLang="en-US" sz="800" dirty="0"/>
              <a:t>세</a:t>
            </a:r>
          </a:p>
          <a:p>
            <a:r>
              <a:rPr lang="ko-KR" altLang="en-US" sz="800" dirty="0"/>
              <a:t> </a:t>
            </a:r>
          </a:p>
          <a:p>
            <a:r>
              <a:rPr lang="en-US" altLang="ko-KR" sz="800" dirty="0"/>
              <a:t>2 </a:t>
            </a:r>
            <a:r>
              <a:rPr lang="ko-KR" altLang="en-US" sz="800" dirty="0"/>
              <a:t>전체 다운로드</a:t>
            </a:r>
          </a:p>
          <a:p>
            <a:r>
              <a:rPr lang="ko-KR" altLang="en-US" sz="800" dirty="0"/>
              <a:t> </a:t>
            </a:r>
            <a:br>
              <a:rPr lang="ko-KR" altLang="en-US" sz="800" dirty="0"/>
            </a:br>
            <a:r>
              <a:rPr lang="en-US" altLang="ko-KR" sz="800" dirty="0"/>
              <a:t>1</a:t>
            </a:r>
            <a:r>
              <a:rPr lang="ko-KR" altLang="en-US" sz="800" dirty="0"/>
              <a:t>호</a:t>
            </a:r>
            <a:r>
              <a:rPr lang="en-US" altLang="ko-KR" sz="800" dirty="0"/>
              <a:t>(3</a:t>
            </a:r>
            <a:r>
              <a:rPr lang="ko-KR" altLang="en-US" sz="800" dirty="0"/>
              <a:t>월</a:t>
            </a:r>
            <a:r>
              <a:rPr lang="en-US" altLang="ko-KR" sz="800" dirty="0"/>
              <a:t>)</a:t>
            </a:r>
            <a:r>
              <a:rPr lang="ko-KR" altLang="en-US" sz="800" dirty="0"/>
              <a:t>전체 </a:t>
            </a:r>
            <a:r>
              <a:rPr lang="en-US" altLang="ko-KR" sz="800" dirty="0"/>
              <a:t>4,5,6,7</a:t>
            </a:r>
            <a:r>
              <a:rPr lang="ko-KR" altLang="en-US" sz="800" dirty="0"/>
              <a:t>세 전체       </a:t>
            </a:r>
            <a:r>
              <a:rPr lang="en-US" altLang="ko-KR" sz="800" dirty="0"/>
              <a:t>2</a:t>
            </a:r>
            <a:r>
              <a:rPr lang="ko-KR" altLang="en-US" sz="800" dirty="0"/>
              <a:t>호</a:t>
            </a:r>
            <a:r>
              <a:rPr lang="en-US" altLang="ko-KR" sz="800" dirty="0"/>
              <a:t>~12</a:t>
            </a:r>
            <a:r>
              <a:rPr lang="ko-KR" altLang="en-US" sz="800" dirty="0"/>
              <a:t>호</a:t>
            </a:r>
            <a:r>
              <a:rPr lang="en-US" altLang="ko-KR" sz="800" dirty="0"/>
              <a:t>(4</a:t>
            </a:r>
            <a:r>
              <a:rPr lang="ko-KR" altLang="en-US" sz="800" dirty="0"/>
              <a:t>월</a:t>
            </a:r>
            <a:r>
              <a:rPr lang="en-US" altLang="ko-KR" sz="800" dirty="0"/>
              <a:t>~2</a:t>
            </a:r>
            <a:r>
              <a:rPr lang="ko-KR" altLang="en-US" sz="800" dirty="0"/>
              <a:t>월</a:t>
            </a:r>
            <a:r>
              <a:rPr lang="en-US" altLang="ko-KR" sz="800" dirty="0"/>
              <a:t>) 4</a:t>
            </a:r>
            <a:r>
              <a:rPr lang="ko-KR" altLang="en-US" sz="800" dirty="0"/>
              <a:t>세 전체</a:t>
            </a:r>
          </a:p>
          <a:p>
            <a:r>
              <a:rPr lang="ko-KR" altLang="en-US" sz="800" dirty="0"/>
              <a:t>                                                                              </a:t>
            </a:r>
            <a:r>
              <a:rPr lang="en-US" altLang="ko-KR" sz="800" dirty="0"/>
              <a:t>5</a:t>
            </a:r>
            <a:r>
              <a:rPr lang="ko-KR" altLang="en-US" sz="800" dirty="0"/>
              <a:t>세 전체    </a:t>
            </a:r>
          </a:p>
          <a:p>
            <a:r>
              <a:rPr lang="ko-KR" altLang="en-US" sz="800" dirty="0"/>
              <a:t>                                                                              </a:t>
            </a:r>
            <a:r>
              <a:rPr lang="en-US" altLang="ko-KR" sz="800" dirty="0"/>
              <a:t>6</a:t>
            </a:r>
            <a:r>
              <a:rPr lang="ko-KR" altLang="en-US" sz="800" dirty="0"/>
              <a:t>세 전체</a:t>
            </a:r>
          </a:p>
          <a:p>
            <a:r>
              <a:rPr lang="ko-KR" altLang="en-US" sz="800" dirty="0"/>
              <a:t>                                                                              </a:t>
            </a:r>
            <a:r>
              <a:rPr lang="en-US" altLang="ko-KR" sz="800" dirty="0"/>
              <a:t>7</a:t>
            </a:r>
            <a:r>
              <a:rPr lang="ko-KR" altLang="en-US" sz="800" dirty="0"/>
              <a:t>세 전체</a:t>
            </a:r>
          </a:p>
          <a:p>
            <a:r>
              <a:rPr lang="ko-KR" altLang="en-US" sz="800" dirty="0"/>
              <a:t> </a:t>
            </a:r>
          </a:p>
          <a:p>
            <a:r>
              <a:rPr lang="ko-KR" altLang="en-US" sz="800" dirty="0"/>
              <a:t> </a:t>
            </a:r>
          </a:p>
        </p:txBody>
      </p:sp>
      <p:grpSp>
        <p:nvGrpSpPr>
          <p:cNvPr id="83" name="DropdownBox"/>
          <p:cNvGrpSpPr/>
          <p:nvPr>
            <p:custDataLst>
              <p:custData r:id="rId6"/>
            </p:custDataLst>
          </p:nvPr>
        </p:nvGrpSpPr>
        <p:grpSpPr>
          <a:xfrm>
            <a:off x="1864173" y="1770575"/>
            <a:ext cx="1097652" cy="228600"/>
            <a:chOff x="4016824" y="3329200"/>
            <a:chExt cx="1097652" cy="228600"/>
          </a:xfrm>
        </p:grpSpPr>
        <p:sp>
          <p:nvSpPr>
            <p:cNvPr id="8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+mj-ea"/>
                  <a:ea typeface="+mj-ea"/>
                  <a:cs typeface="Segoe UI" pitchFamily="34" charset="0"/>
                </a:rPr>
                <a:t>4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+mj-ea"/>
                  <a:ea typeface="+mj-ea"/>
                  <a:cs typeface="Segoe UI" pitchFamily="34" charset="0"/>
                </a:rPr>
                <a:t>세</a:t>
              </a:r>
              <a:endParaRPr lang="en-US" sz="1200" dirty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8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latin typeface="+mj-ea"/>
                <a:ea typeface="+mj-ea"/>
              </a:endParaRPr>
            </a:p>
          </p:txBody>
        </p:sp>
      </p:grpSp>
      <p:pic>
        <p:nvPicPr>
          <p:cNvPr id="88" name="Picture 2" descr="https://pixabay.com/static/uploads/photo/2013/07/12/18/15/download-153141_640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92" y="2903607"/>
            <a:ext cx="1297424" cy="64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48135" y="1770575"/>
            <a:ext cx="543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나이</a:t>
            </a:r>
            <a:endParaRPr lang="ko-KR" altLang="en-US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1346101" y="2272426"/>
            <a:ext cx="543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분기</a:t>
            </a:r>
            <a:endParaRPr lang="ko-KR" altLang="en-US" sz="1000" dirty="0" smtClean="0"/>
          </a:p>
        </p:txBody>
      </p:sp>
      <p:grpSp>
        <p:nvGrpSpPr>
          <p:cNvPr id="99" name="DropdownBox"/>
          <p:cNvGrpSpPr/>
          <p:nvPr>
            <p:custDataLst>
              <p:custData r:id="rId7"/>
            </p:custDataLst>
          </p:nvPr>
        </p:nvGrpSpPr>
        <p:grpSpPr>
          <a:xfrm>
            <a:off x="1864091" y="2290047"/>
            <a:ext cx="1097652" cy="228600"/>
            <a:chOff x="4016824" y="3329200"/>
            <a:chExt cx="1097652" cy="228600"/>
          </a:xfrm>
        </p:grpSpPr>
        <p:sp>
          <p:nvSpPr>
            <p:cNvPr id="10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+mj-ea"/>
                  <a:ea typeface="+mj-ea"/>
                  <a:cs typeface="Segoe UI" pitchFamily="34" charset="0"/>
                </a:rPr>
                <a:t>1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+mj-ea"/>
                  <a:ea typeface="+mj-ea"/>
                  <a:cs typeface="Segoe UI" pitchFamily="34" charset="0"/>
                </a:rPr>
                <a:t>분기</a:t>
              </a:r>
              <a:endParaRPr lang="en-US" sz="1200" dirty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endParaRPr>
            </a:p>
          </p:txBody>
        </p:sp>
        <p:sp>
          <p:nvSpPr>
            <p:cNvPr id="10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77" name="Content"/>
          <p:cNvSpPr/>
          <p:nvPr>
            <p:custDataLst>
              <p:custData r:id="rId8"/>
            </p:custDataLst>
          </p:nvPr>
        </p:nvSpPr>
        <p:spPr>
          <a:xfrm>
            <a:off x="4972382" y="1374191"/>
            <a:ext cx="1106592" cy="52758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1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호</a:t>
            </a:r>
            <a:endParaRPr lang="en-US" sz="1200" dirty="0">
              <a:solidFill>
                <a:srgbClr val="000000"/>
              </a:soli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9"/>
            </p:custDataLst>
          </p:nvPr>
        </p:nvSpPr>
        <p:spPr>
          <a:xfrm>
            <a:off x="4972382" y="1982743"/>
            <a:ext cx="1106592" cy="2637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4</a:t>
            </a:r>
            <a:r>
              <a:rPr lang="ko-KR" altLang="en-US" sz="1200" dirty="0" smtClean="0">
                <a:latin typeface="+mj-ea"/>
                <a:ea typeface="+mj-ea"/>
                <a:cs typeface="Segoe UI" pitchFamily="34" charset="0"/>
              </a:rPr>
              <a:t>세 </a:t>
            </a:r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2~12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호</a:t>
            </a:r>
            <a:endParaRPr lang="en-US" sz="1200" dirty="0">
              <a:solidFill>
                <a:srgbClr val="000000"/>
              </a:solidFill>
              <a:latin typeface="+mj-ea"/>
              <a:ea typeface="+mj-ea"/>
              <a:cs typeface="Segoe UI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75763" y="3381375"/>
            <a:ext cx="5741" cy="27310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ontent"/>
          <p:cNvSpPr/>
          <p:nvPr>
            <p:custDataLst>
              <p:custData r:id="rId10"/>
            </p:custDataLst>
          </p:nvPr>
        </p:nvSpPr>
        <p:spPr>
          <a:xfrm>
            <a:off x="4972382" y="2307918"/>
            <a:ext cx="1106592" cy="2637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5</a:t>
            </a:r>
            <a:r>
              <a:rPr lang="ko-KR" altLang="en-US" sz="1200" dirty="0" smtClean="0">
                <a:latin typeface="+mj-ea"/>
                <a:ea typeface="+mj-ea"/>
                <a:cs typeface="Segoe UI" pitchFamily="34" charset="0"/>
              </a:rPr>
              <a:t>세 </a:t>
            </a:r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2~12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호</a:t>
            </a:r>
            <a:endParaRPr lang="en-US" sz="1200" dirty="0">
              <a:solidFill>
                <a:srgbClr val="000000"/>
              </a:soli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06" name="Content"/>
          <p:cNvSpPr/>
          <p:nvPr>
            <p:custDataLst>
              <p:custData r:id="rId11"/>
            </p:custDataLst>
          </p:nvPr>
        </p:nvSpPr>
        <p:spPr>
          <a:xfrm>
            <a:off x="4972382" y="2639816"/>
            <a:ext cx="1106592" cy="2637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6</a:t>
            </a:r>
            <a:r>
              <a:rPr lang="ko-KR" altLang="en-US" sz="1200" dirty="0" smtClean="0">
                <a:latin typeface="+mj-ea"/>
                <a:ea typeface="+mj-ea"/>
                <a:cs typeface="Segoe UI" pitchFamily="34" charset="0"/>
              </a:rPr>
              <a:t>세 </a:t>
            </a:r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2~12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호</a:t>
            </a:r>
            <a:endParaRPr lang="en-US" sz="1200" dirty="0">
              <a:solidFill>
                <a:srgbClr val="000000"/>
              </a:soli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07" name="Content"/>
          <p:cNvSpPr/>
          <p:nvPr>
            <p:custDataLst>
              <p:custData r:id="rId12"/>
            </p:custDataLst>
          </p:nvPr>
        </p:nvSpPr>
        <p:spPr>
          <a:xfrm>
            <a:off x="4972382" y="2964172"/>
            <a:ext cx="1106592" cy="2637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7</a:t>
            </a:r>
            <a:r>
              <a:rPr lang="ko-KR" altLang="en-US" sz="1200" dirty="0" smtClean="0">
                <a:latin typeface="+mj-ea"/>
                <a:ea typeface="+mj-ea"/>
                <a:cs typeface="Segoe UI" pitchFamily="34" charset="0"/>
              </a:rPr>
              <a:t>세 </a:t>
            </a:r>
            <a:r>
              <a:rPr lang="en-US" altLang="ko-KR" sz="1200" dirty="0" smtClean="0">
                <a:latin typeface="+mj-ea"/>
                <a:ea typeface="+mj-ea"/>
                <a:cs typeface="Segoe UI" pitchFamily="34" charset="0"/>
              </a:rPr>
              <a:t>2~12</a:t>
            </a:r>
            <a:r>
              <a:rPr lang="ko-KR" altLang="en-US" sz="1200" dirty="0" smtClean="0">
                <a:solidFill>
                  <a:srgbClr val="000000"/>
                </a:solidFill>
                <a:latin typeface="+mj-ea"/>
                <a:ea typeface="+mj-ea"/>
                <a:cs typeface="Segoe UI" pitchFamily="34" charset="0"/>
              </a:rPr>
              <a:t>호</a:t>
            </a:r>
            <a:endParaRPr lang="en-US" sz="1200" dirty="0">
              <a:solidFill>
                <a:srgbClr val="000000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108" name="Callout"/>
          <p:cNvGrpSpPr/>
          <p:nvPr>
            <p:custDataLst>
              <p:custData r:id="rId13"/>
            </p:custDataLst>
          </p:nvPr>
        </p:nvGrpSpPr>
        <p:grpSpPr>
          <a:xfrm>
            <a:off x="6078974" y="3216637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5170"/>
              </p:ext>
            </p:extLst>
          </p:nvPr>
        </p:nvGraphicFramePr>
        <p:xfrm>
          <a:off x="7467600" y="695328"/>
          <a:ext cx="2322731" cy="88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코드에 맞는 다운받은 영상이 없는 경우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아니오 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다운로드 완료 후 자동 재생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메인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4" name="DialogBox"/>
          <p:cNvGrpSpPr/>
          <p:nvPr>
            <p:custDataLst>
              <p:custData r:id="rId1"/>
            </p:custDataLst>
          </p:nvPr>
        </p:nvGrpSpPr>
        <p:grpSpPr>
          <a:xfrm>
            <a:off x="1281771" y="875671"/>
            <a:ext cx="3743325" cy="1491479"/>
            <a:chOff x="2894330" y="2786062"/>
            <a:chExt cx="4316095" cy="3138488"/>
          </a:xfrm>
        </p:grpSpPr>
        <p:grpSp>
          <p:nvGrpSpPr>
            <p:cNvPr id="13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3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0" name="InnerArea"/>
              <p:cNvSpPr>
                <a:spLocks/>
              </p:cNvSpPr>
              <p:nvPr/>
            </p:nvSpPr>
            <p:spPr>
              <a:xfrm>
                <a:off x="2232017" y="1132440"/>
                <a:ext cx="4180125" cy="234878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Minimize - Maximize - Close"/>
            <p:cNvGrpSpPr/>
            <p:nvPr/>
          </p:nvGrpSpPr>
          <p:grpSpPr>
            <a:xfrm>
              <a:off x="7012959" y="3033568"/>
              <a:ext cx="81603" cy="160346"/>
              <a:chOff x="9635192" y="286874"/>
              <a:chExt cx="81603" cy="160346"/>
            </a:xfrm>
          </p:grpSpPr>
          <p:cxnSp>
            <p:nvCxnSpPr>
              <p:cNvPr id="137" name="X2"/>
              <p:cNvCxnSpPr>
                <a:cxnSpLocks/>
              </p:cNvCxnSpPr>
              <p:nvPr/>
            </p:nvCxnSpPr>
            <p:spPr>
              <a:xfrm>
                <a:off x="9635193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X1"/>
              <p:cNvCxnSpPr>
                <a:cxnSpLocks/>
              </p:cNvCxnSpPr>
              <p:nvPr/>
            </p:nvCxnSpPr>
            <p:spPr>
              <a:xfrm flipH="1">
                <a:off x="9635192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1506543" y="1323347"/>
            <a:ext cx="3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기기에 해당 영상을 다운로드 받지 않았습니다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r>
              <a:rPr lang="ko-KR" altLang="en-US" sz="1000" dirty="0" smtClean="0"/>
              <a:t>지금 다운로드 받으시겠습니까</a:t>
            </a:r>
            <a:r>
              <a:rPr lang="en-US" altLang="ko-KR" sz="1000" dirty="0" smtClean="0"/>
              <a:t>?</a:t>
            </a:r>
            <a:endParaRPr lang="ko-KR" altLang="en-US" sz="1000" dirty="0" smtClean="0"/>
          </a:p>
        </p:txBody>
      </p:sp>
      <p:sp>
        <p:nvSpPr>
          <p:cNvPr id="142" name="Content"/>
          <p:cNvSpPr/>
          <p:nvPr>
            <p:custDataLst>
              <p:custData r:id="rId2"/>
            </p:custDataLst>
          </p:nvPr>
        </p:nvSpPr>
        <p:spPr>
          <a:xfrm>
            <a:off x="1978216" y="1808262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예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3"/>
            </p:custDataLst>
          </p:nvPr>
        </p:nvSpPr>
        <p:spPr>
          <a:xfrm>
            <a:off x="3337351" y="1798736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아니오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45" name="DialogBox"/>
          <p:cNvGrpSpPr/>
          <p:nvPr>
            <p:custDataLst>
              <p:custData r:id="rId4"/>
            </p:custDataLst>
          </p:nvPr>
        </p:nvGrpSpPr>
        <p:grpSpPr>
          <a:xfrm>
            <a:off x="1256194" y="2852295"/>
            <a:ext cx="3768902" cy="1647010"/>
            <a:chOff x="2894330" y="2786062"/>
            <a:chExt cx="4316095" cy="3138488"/>
          </a:xfrm>
        </p:grpSpPr>
        <p:grpSp>
          <p:nvGrpSpPr>
            <p:cNvPr id="146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50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1" name="InnerArea"/>
              <p:cNvSpPr>
                <a:spLocks/>
              </p:cNvSpPr>
              <p:nvPr/>
            </p:nvSpPr>
            <p:spPr>
              <a:xfrm>
                <a:off x="2231539" y="1073765"/>
                <a:ext cx="4181048" cy="242335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7" name="Minimize - Maximize - Close"/>
            <p:cNvGrpSpPr/>
            <p:nvPr/>
          </p:nvGrpSpPr>
          <p:grpSpPr>
            <a:xfrm>
              <a:off x="7014299" y="3010195"/>
              <a:ext cx="81049" cy="145204"/>
              <a:chOff x="9636532" y="263501"/>
              <a:chExt cx="81049" cy="145204"/>
            </a:xfrm>
          </p:grpSpPr>
          <p:cxnSp>
            <p:nvCxnSpPr>
              <p:cNvPr id="148" name="X2"/>
              <p:cNvCxnSpPr>
                <a:cxnSpLocks/>
              </p:cNvCxnSpPr>
              <p:nvPr/>
            </p:nvCxnSpPr>
            <p:spPr>
              <a:xfrm>
                <a:off x="9636533" y="263501"/>
                <a:ext cx="81048" cy="1452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9" name="X1"/>
              <p:cNvCxnSpPr>
                <a:cxnSpLocks/>
              </p:cNvCxnSpPr>
              <p:nvPr/>
            </p:nvCxnSpPr>
            <p:spPr>
              <a:xfrm flipH="1">
                <a:off x="9636532" y="263501"/>
                <a:ext cx="81048" cy="1452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1459090" y="3267075"/>
            <a:ext cx="3394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영상을 다운로드 중입니다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12904" y="2190750"/>
            <a:ext cx="0" cy="5905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"/>
          <p:cNvGrpSpPr/>
          <p:nvPr>
            <p:custDataLst>
              <p:custData r:id="rId5"/>
            </p:custDataLst>
          </p:nvPr>
        </p:nvGrpSpPr>
        <p:grpSpPr>
          <a:xfrm>
            <a:off x="1498871" y="3559037"/>
            <a:ext cx="3146238" cy="635275"/>
            <a:chOff x="2998881" y="3097305"/>
            <a:chExt cx="3146238" cy="635275"/>
          </a:xfrm>
        </p:grpSpPr>
        <p:sp>
          <p:nvSpPr>
            <p:cNvPr id="160" name="Content"/>
            <p:cNvSpPr/>
            <p:nvPr/>
          </p:nvSpPr>
          <p:spPr>
            <a:xfrm>
              <a:off x="4787095" y="3097305"/>
              <a:ext cx="568888" cy="457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rPr>
                <a:t>71% </a:t>
              </a:r>
              <a:r>
                <a:rPr lang="ko-KR" altLang="en-US" sz="1100" dirty="0" smtClean="0">
                  <a:latin typeface="Segoe UI Semilight" pitchFamily="34" charset="0"/>
                  <a:cs typeface="Segoe UI Semilight" pitchFamily="34" charset="0"/>
                </a:rPr>
                <a:t>완</a:t>
              </a:r>
              <a:r>
                <a:rPr lang="ko-KR" altLang="en-US" sz="1100" dirty="0">
                  <a:latin typeface="Segoe UI Semilight" pitchFamily="34" charset="0"/>
                  <a:cs typeface="Segoe UI Semilight" pitchFamily="34" charset="0"/>
                </a:rPr>
                <a:t>료</a:t>
              </a:r>
              <a:endParaRPr lang="en-US" sz="1400" dirty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71" name="Group 3"/>
            <p:cNvGrpSpPr/>
            <p:nvPr/>
          </p:nvGrpSpPr>
          <p:grpSpPr>
            <a:xfrm>
              <a:off x="2998881" y="3613708"/>
              <a:ext cx="3146238" cy="118872"/>
              <a:chOff x="2998881" y="3613708"/>
              <a:chExt cx="3146238" cy="118872"/>
            </a:xfrm>
          </p:grpSpPr>
          <p:sp>
            <p:nvSpPr>
              <p:cNvPr id="172" name="Rectangle6"/>
              <p:cNvSpPr/>
              <p:nvPr/>
            </p:nvSpPr>
            <p:spPr>
              <a:xfrm>
                <a:off x="2998881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7"/>
              <p:cNvSpPr/>
              <p:nvPr/>
            </p:nvSpPr>
            <p:spPr>
              <a:xfrm>
                <a:off x="3261033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8"/>
              <p:cNvSpPr/>
              <p:nvPr/>
            </p:nvSpPr>
            <p:spPr>
              <a:xfrm>
                <a:off x="3523185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9"/>
              <p:cNvSpPr/>
              <p:nvPr/>
            </p:nvSpPr>
            <p:spPr>
              <a:xfrm>
                <a:off x="3785337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10"/>
              <p:cNvSpPr/>
              <p:nvPr/>
            </p:nvSpPr>
            <p:spPr>
              <a:xfrm>
                <a:off x="4047489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11"/>
              <p:cNvSpPr/>
              <p:nvPr/>
            </p:nvSpPr>
            <p:spPr>
              <a:xfrm>
                <a:off x="4309641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12"/>
              <p:cNvSpPr/>
              <p:nvPr/>
            </p:nvSpPr>
            <p:spPr>
              <a:xfrm>
                <a:off x="4571793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14"/>
              <p:cNvSpPr/>
              <p:nvPr/>
            </p:nvSpPr>
            <p:spPr>
              <a:xfrm>
                <a:off x="5093831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15"/>
              <p:cNvSpPr/>
              <p:nvPr/>
            </p:nvSpPr>
            <p:spPr>
              <a:xfrm>
                <a:off x="5355983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16"/>
              <p:cNvSpPr/>
              <p:nvPr/>
            </p:nvSpPr>
            <p:spPr>
              <a:xfrm>
                <a:off x="5618135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17"/>
              <p:cNvSpPr/>
              <p:nvPr/>
            </p:nvSpPr>
            <p:spPr>
              <a:xfrm>
                <a:off x="5882967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5"/>
              <p:cNvGrpSpPr/>
              <p:nvPr/>
            </p:nvGrpSpPr>
            <p:grpSpPr>
              <a:xfrm>
                <a:off x="4831679" y="3613708"/>
                <a:ext cx="262152" cy="118872"/>
                <a:chOff x="4831679" y="3613708"/>
                <a:chExt cx="262152" cy="118872"/>
              </a:xfrm>
            </p:grpSpPr>
            <p:sp>
              <p:nvSpPr>
                <p:cNvPr id="184" name="Blue"/>
                <p:cNvSpPr/>
                <p:nvPr/>
              </p:nvSpPr>
              <p:spPr>
                <a:xfrm>
                  <a:off x="4831679" y="3613708"/>
                  <a:ext cx="262152" cy="118872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Black"/>
                <p:cNvSpPr/>
                <p:nvPr/>
              </p:nvSpPr>
              <p:spPr>
                <a:xfrm>
                  <a:off x="4954287" y="3619112"/>
                  <a:ext cx="137160" cy="108065"/>
                </a:xfrm>
                <a:prstGeom prst="rect">
                  <a:avLst/>
                </a:prstGeom>
                <a:solidFill>
                  <a:srgbClr val="000000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6" name="Callout"/>
          <p:cNvGrpSpPr/>
          <p:nvPr>
            <p:custDataLst>
              <p:custData r:id="rId6"/>
            </p:custDataLst>
          </p:nvPr>
        </p:nvGrpSpPr>
        <p:grpSpPr>
          <a:xfrm>
            <a:off x="5126150" y="3574062"/>
            <a:ext cx="320451" cy="319476"/>
            <a:chOff x="4283964" y="3147930"/>
            <a:chExt cx="320451" cy="319476"/>
          </a:xfrm>
        </p:grpSpPr>
        <p:sp>
          <p:nvSpPr>
            <p:cNvPr id="187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89" name="Callout"/>
          <p:cNvGrpSpPr/>
          <p:nvPr>
            <p:custDataLst>
              <p:custData r:id="rId7"/>
            </p:custDataLst>
          </p:nvPr>
        </p:nvGrpSpPr>
        <p:grpSpPr>
          <a:xfrm>
            <a:off x="5126150" y="1729043"/>
            <a:ext cx="320451" cy="319476"/>
            <a:chOff x="4283964" y="3147930"/>
            <a:chExt cx="320451" cy="319476"/>
          </a:xfrm>
        </p:grpSpPr>
        <p:sp>
          <p:nvSpPr>
            <p:cNvPr id="190" name="Circle"/>
            <p:cNvSpPr/>
            <p:nvPr>
              <p:custDataLst>
                <p:custData r:id="rId1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81" name="DialogBox"/>
          <p:cNvGrpSpPr/>
          <p:nvPr>
            <p:custDataLst>
              <p:custData r:id="rId8"/>
            </p:custDataLst>
          </p:nvPr>
        </p:nvGrpSpPr>
        <p:grpSpPr>
          <a:xfrm>
            <a:off x="1260125" y="4638046"/>
            <a:ext cx="3743325" cy="1491479"/>
            <a:chOff x="2894330" y="2786062"/>
            <a:chExt cx="4316095" cy="3138488"/>
          </a:xfrm>
        </p:grpSpPr>
        <p:grpSp>
          <p:nvGrpSpPr>
            <p:cNvPr id="82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86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7" name="InnerArea"/>
              <p:cNvSpPr>
                <a:spLocks/>
              </p:cNvSpPr>
              <p:nvPr/>
            </p:nvSpPr>
            <p:spPr>
              <a:xfrm>
                <a:off x="2232017" y="1132440"/>
                <a:ext cx="4180125" cy="234878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Minimize - Maximize - Close"/>
            <p:cNvGrpSpPr/>
            <p:nvPr/>
          </p:nvGrpSpPr>
          <p:grpSpPr>
            <a:xfrm>
              <a:off x="7012959" y="3033568"/>
              <a:ext cx="81603" cy="160346"/>
              <a:chOff x="9635192" y="286874"/>
              <a:chExt cx="81603" cy="160346"/>
            </a:xfrm>
          </p:grpSpPr>
          <p:cxnSp>
            <p:nvCxnSpPr>
              <p:cNvPr id="84" name="X2"/>
              <p:cNvCxnSpPr>
                <a:cxnSpLocks/>
              </p:cNvCxnSpPr>
              <p:nvPr/>
            </p:nvCxnSpPr>
            <p:spPr>
              <a:xfrm>
                <a:off x="9635193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X1"/>
              <p:cNvCxnSpPr>
                <a:cxnSpLocks/>
              </p:cNvCxnSpPr>
              <p:nvPr/>
            </p:nvCxnSpPr>
            <p:spPr>
              <a:xfrm flipH="1">
                <a:off x="9635192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88" name="TextBox 87"/>
          <p:cNvSpPr txBox="1"/>
          <p:nvPr/>
        </p:nvSpPr>
        <p:spPr>
          <a:xfrm>
            <a:off x="1484897" y="5085722"/>
            <a:ext cx="3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다운로드가 실패하였습니다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r>
              <a:rPr lang="ko-KR" altLang="en-US" sz="1000" dirty="0" smtClean="0"/>
              <a:t>다</a:t>
            </a:r>
            <a:r>
              <a:rPr lang="ko-KR" altLang="en-US" sz="1000" dirty="0"/>
              <a:t>시</a:t>
            </a:r>
            <a:r>
              <a:rPr lang="ko-KR" altLang="en-US" sz="1000" dirty="0" smtClean="0"/>
              <a:t> 시도하시겠습니까</a:t>
            </a:r>
            <a:r>
              <a:rPr lang="en-US" altLang="ko-KR" sz="1000" dirty="0" smtClean="0"/>
              <a:t>?</a:t>
            </a:r>
            <a:endParaRPr lang="ko-KR" altLang="en-US" sz="1000" dirty="0" smtClean="0"/>
          </a:p>
        </p:txBody>
      </p:sp>
      <p:sp>
        <p:nvSpPr>
          <p:cNvPr id="89" name="Content"/>
          <p:cNvSpPr/>
          <p:nvPr>
            <p:custDataLst>
              <p:custData r:id="rId9"/>
            </p:custDataLst>
          </p:nvPr>
        </p:nvSpPr>
        <p:spPr>
          <a:xfrm>
            <a:off x="1956570" y="5570637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Segoe UI Semibold" pitchFamily="34" charset="0"/>
              </a:rPr>
              <a:t>예</a:t>
            </a:r>
            <a:endParaRPr lang="en-US" sz="1100" dirty="0">
              <a:solidFill>
                <a:srgbClr val="000000"/>
              </a:solidFill>
              <a:latin typeface="+mn-ea"/>
              <a:cs typeface="Segoe UI Semibold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0"/>
            </p:custDataLst>
          </p:nvPr>
        </p:nvSpPr>
        <p:spPr>
          <a:xfrm>
            <a:off x="3315705" y="5561111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+mn-ea"/>
                <a:cs typeface="Segoe UI Semibold" pitchFamily="34" charset="0"/>
              </a:rPr>
              <a:t>아니오</a:t>
            </a:r>
            <a:endParaRPr lang="en-US" sz="1100" dirty="0">
              <a:solidFill>
                <a:srgbClr val="000000"/>
              </a:solidFill>
              <a:latin typeface="+mn-ea"/>
              <a:cs typeface="Segoe UI Semibold" pitchFamily="34" charset="0"/>
            </a:endParaRPr>
          </a:p>
        </p:txBody>
      </p:sp>
      <p:grpSp>
        <p:nvGrpSpPr>
          <p:cNvPr id="91" name="Callout"/>
          <p:cNvGrpSpPr/>
          <p:nvPr>
            <p:custDataLst>
              <p:custData r:id="rId11"/>
            </p:custDataLst>
          </p:nvPr>
        </p:nvGrpSpPr>
        <p:grpSpPr>
          <a:xfrm>
            <a:off x="5104504" y="5491418"/>
            <a:ext cx="320451" cy="319476"/>
            <a:chOff x="4283964" y="3147930"/>
            <a:chExt cx="320451" cy="319476"/>
          </a:xfrm>
        </p:grpSpPr>
        <p:sp>
          <p:nvSpPr>
            <p:cNvPr id="92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4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07950"/>
              </p:ext>
            </p:extLst>
          </p:nvPr>
        </p:nvGraphicFramePr>
        <p:xfrm>
          <a:off x="7467600" y="695328"/>
          <a:ext cx="2322731" cy="238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DRM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패키져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실행 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펜을 교재 특정 부분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인식때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동작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 화면으로 재생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화면 슬라이더에 따라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재생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완료시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이전 화면으로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영상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영상콘트롤러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표시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토글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DRM </a:t>
            </a:r>
            <a:r>
              <a:rPr lang="ko-KR" altLang="en-US" sz="800" dirty="0" smtClean="0">
                <a:latin typeface="+mn-ea"/>
                <a:ea typeface="+mn-ea"/>
              </a:rPr>
              <a:t>패키지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9330" y="2514600"/>
            <a:ext cx="502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DRM </a:t>
            </a:r>
            <a:r>
              <a:rPr lang="ko-KR" altLang="en-US" sz="3200" b="1" dirty="0" err="1" smtClean="0"/>
              <a:t>패키저</a:t>
            </a:r>
            <a:r>
              <a:rPr lang="ko-KR" altLang="en-US" sz="3200" b="1" dirty="0" smtClean="0"/>
              <a:t> 화면 삽입</a:t>
            </a:r>
          </a:p>
        </p:txBody>
      </p:sp>
    </p:spTree>
    <p:extLst>
      <p:ext uri="{BB962C8B-B14F-4D97-AF65-F5344CB8AC3E}">
        <p14:creationId xmlns:p14="http://schemas.microsoft.com/office/powerpoint/2010/main" val="3444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26860"/>
              </p:ext>
            </p:extLst>
          </p:nvPr>
        </p:nvGraphicFramePr>
        <p:xfrm>
          <a:off x="7467600" y="695328"/>
          <a:ext cx="2322731" cy="238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 재생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실행 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펜을 교재 특정 부분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인식때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동작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 화면으로 재생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화면 슬라이더에 따라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재생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완료시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이전 화면으로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영상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영상콘트롤러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표시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토글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영상재생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53051" y="1931970"/>
            <a:ext cx="4851400" cy="2777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51" y="1931969"/>
            <a:ext cx="4851400" cy="277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PlayControls"/>
          <p:cNvGrpSpPr/>
          <p:nvPr>
            <p:custDataLst>
              <p:custData r:id="rId1"/>
            </p:custDataLst>
          </p:nvPr>
        </p:nvGrpSpPr>
        <p:grpSpPr>
          <a:xfrm>
            <a:off x="3319627" y="3908291"/>
            <a:ext cx="1361588" cy="406382"/>
            <a:chOff x="3891206" y="3225809"/>
            <a:chExt cx="1361588" cy="406382"/>
          </a:xfrm>
        </p:grpSpPr>
        <p:grpSp>
          <p:nvGrpSpPr>
            <p:cNvPr id="80" name="Group 2"/>
            <p:cNvGrpSpPr/>
            <p:nvPr/>
          </p:nvGrpSpPr>
          <p:grpSpPr>
            <a:xfrm>
              <a:off x="3891206" y="3321843"/>
              <a:ext cx="459581" cy="214313"/>
              <a:chOff x="3927477" y="3343273"/>
              <a:chExt cx="459581" cy="214313"/>
            </a:xfrm>
          </p:grpSpPr>
          <p:sp>
            <p:nvSpPr>
              <p:cNvPr id="90" name="Flowchart: Stored Data 3"/>
              <p:cNvSpPr/>
              <p:nvPr/>
            </p:nvSpPr>
            <p:spPr>
              <a:xfrm>
                <a:off x="3927477" y="3343273"/>
                <a:ext cx="459581" cy="21431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736" y="1333"/>
                      <a:pt x="9593" y="2350"/>
                      <a:pt x="9593" y="5111"/>
                    </a:cubicBezTo>
                    <a:cubicBezTo>
                      <a:pt x="9593" y="7872"/>
                      <a:pt x="9783" y="8444"/>
                      <a:pt x="10000" y="10000"/>
                    </a:cubicBezTo>
                    <a:lnTo>
                      <a:pt x="1667" y="10000"/>
                    </a:lnTo>
                    <a:cubicBezTo>
                      <a:pt x="348" y="10000"/>
                      <a:pt x="0" y="7761"/>
                      <a:pt x="0" y="5000"/>
                    </a:cubicBezTo>
                    <a:cubicBezTo>
                      <a:pt x="0" y="2239"/>
                      <a:pt x="149" y="0"/>
                      <a:pt x="1667" y="0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1" name="Group 13"/>
              <p:cNvGrpSpPr/>
              <p:nvPr/>
            </p:nvGrpSpPr>
            <p:grpSpPr>
              <a:xfrm>
                <a:off x="4051766" y="3403467"/>
                <a:ext cx="204837" cy="108220"/>
                <a:chOff x="4051766" y="3403467"/>
                <a:chExt cx="204837" cy="108220"/>
              </a:xfrm>
            </p:grpSpPr>
            <p:sp>
              <p:nvSpPr>
                <p:cNvPr id="92" name="Isosceles Triangle 14"/>
                <p:cNvSpPr/>
                <p:nvPr/>
              </p:nvSpPr>
              <p:spPr>
                <a:xfrm rot="16200000" flipH="1">
                  <a:off x="4163517" y="3418600"/>
                  <a:ext cx="108220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93" name="Isosceles Triangle 15"/>
                <p:cNvSpPr/>
                <p:nvPr/>
              </p:nvSpPr>
              <p:spPr>
                <a:xfrm rot="16200000" flipH="1">
                  <a:off x="4077959" y="3418600"/>
                  <a:ext cx="98382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16"/>
                <p:cNvSpPr/>
                <p:nvPr/>
              </p:nvSpPr>
              <p:spPr>
                <a:xfrm>
                  <a:off x="4051766" y="3410476"/>
                  <a:ext cx="19389" cy="89439"/>
                </a:xfrm>
                <a:prstGeom prst="rect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" name="Group 3"/>
            <p:cNvGrpSpPr/>
            <p:nvPr/>
          </p:nvGrpSpPr>
          <p:grpSpPr>
            <a:xfrm>
              <a:off x="4368809" y="3225809"/>
              <a:ext cx="406382" cy="406382"/>
              <a:chOff x="4371591" y="3225809"/>
              <a:chExt cx="406382" cy="406382"/>
            </a:xfrm>
          </p:grpSpPr>
          <p:sp>
            <p:nvSpPr>
              <p:cNvPr id="88" name="Oval 10"/>
              <p:cNvSpPr/>
              <p:nvPr/>
            </p:nvSpPr>
            <p:spPr>
              <a:xfrm>
                <a:off x="4371591" y="3225809"/>
                <a:ext cx="406382" cy="40638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Isosceles Triangle 11"/>
              <p:cNvSpPr/>
              <p:nvPr/>
            </p:nvSpPr>
            <p:spPr>
              <a:xfrm rot="5400000">
                <a:off x="4504067" y="3358757"/>
                <a:ext cx="181908" cy="14525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82" name="Group 4"/>
            <p:cNvGrpSpPr/>
            <p:nvPr/>
          </p:nvGrpSpPr>
          <p:grpSpPr>
            <a:xfrm flipH="1">
              <a:off x="4793213" y="3327421"/>
              <a:ext cx="459581" cy="214313"/>
              <a:chOff x="3927477" y="3343273"/>
              <a:chExt cx="459581" cy="214313"/>
            </a:xfrm>
          </p:grpSpPr>
          <p:sp>
            <p:nvSpPr>
              <p:cNvPr id="83" name="Flowchart: Stored Data 3"/>
              <p:cNvSpPr/>
              <p:nvPr/>
            </p:nvSpPr>
            <p:spPr>
              <a:xfrm>
                <a:off x="3927477" y="3343273"/>
                <a:ext cx="459581" cy="21431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736" y="1333"/>
                      <a:pt x="9593" y="2350"/>
                      <a:pt x="9593" y="5111"/>
                    </a:cubicBezTo>
                    <a:cubicBezTo>
                      <a:pt x="9593" y="7872"/>
                      <a:pt x="9783" y="8444"/>
                      <a:pt x="10000" y="10000"/>
                    </a:cubicBezTo>
                    <a:lnTo>
                      <a:pt x="1667" y="10000"/>
                    </a:lnTo>
                    <a:cubicBezTo>
                      <a:pt x="348" y="10000"/>
                      <a:pt x="0" y="7761"/>
                      <a:pt x="0" y="5000"/>
                    </a:cubicBezTo>
                    <a:cubicBezTo>
                      <a:pt x="0" y="2239"/>
                      <a:pt x="149" y="0"/>
                      <a:pt x="1667" y="0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6"/>
              <p:cNvGrpSpPr/>
              <p:nvPr/>
            </p:nvGrpSpPr>
            <p:grpSpPr>
              <a:xfrm>
                <a:off x="4051766" y="3403467"/>
                <a:ext cx="204837" cy="108220"/>
                <a:chOff x="4051766" y="3403467"/>
                <a:chExt cx="204837" cy="108220"/>
              </a:xfrm>
            </p:grpSpPr>
            <p:sp>
              <p:nvSpPr>
                <p:cNvPr id="85" name="Isosceles Triangle 7"/>
                <p:cNvSpPr/>
                <p:nvPr/>
              </p:nvSpPr>
              <p:spPr>
                <a:xfrm rot="16200000" flipH="1">
                  <a:off x="4163517" y="3418600"/>
                  <a:ext cx="108220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86" name="Isosceles Triangle 8"/>
                <p:cNvSpPr/>
                <p:nvPr/>
              </p:nvSpPr>
              <p:spPr>
                <a:xfrm rot="16200000" flipH="1">
                  <a:off x="4077959" y="3418600"/>
                  <a:ext cx="98382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 9"/>
                <p:cNvSpPr/>
                <p:nvPr/>
              </p:nvSpPr>
              <p:spPr>
                <a:xfrm>
                  <a:off x="4051766" y="3410476"/>
                  <a:ext cx="19389" cy="89439"/>
                </a:xfrm>
                <a:prstGeom prst="rect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98" name="PositionControl"/>
          <p:cNvGrpSpPr/>
          <p:nvPr>
            <p:custDataLst>
              <p:custData r:id="rId2"/>
            </p:custDataLst>
          </p:nvPr>
        </p:nvGrpSpPr>
        <p:grpSpPr>
          <a:xfrm>
            <a:off x="1461363" y="4487720"/>
            <a:ext cx="4843088" cy="85725"/>
            <a:chOff x="3248025" y="3538537"/>
            <a:chExt cx="2952750" cy="85725"/>
          </a:xfrm>
        </p:grpSpPr>
        <p:sp>
          <p:nvSpPr>
            <p:cNvPr id="99" name="Bar"/>
            <p:cNvSpPr/>
            <p:nvPr/>
          </p:nvSpPr>
          <p:spPr>
            <a:xfrm>
              <a:off x="3248025" y="3564225"/>
              <a:ext cx="2952750" cy="343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Slider"/>
            <p:cNvSpPr>
              <a:spLocks/>
            </p:cNvSpPr>
            <p:nvPr/>
          </p:nvSpPr>
          <p:spPr>
            <a:xfrm>
              <a:off x="3668082" y="3538537"/>
              <a:ext cx="52265" cy="857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Callout"/>
          <p:cNvGrpSpPr/>
          <p:nvPr>
            <p:custDataLst>
              <p:custData r:id="rId3"/>
            </p:custDataLst>
          </p:nvPr>
        </p:nvGrpSpPr>
        <p:grpSpPr>
          <a:xfrm>
            <a:off x="4291198" y="3703436"/>
            <a:ext cx="320451" cy="319476"/>
            <a:chOff x="4283964" y="3147930"/>
            <a:chExt cx="320451" cy="319476"/>
          </a:xfrm>
        </p:grpSpPr>
        <p:sp>
          <p:nvSpPr>
            <p:cNvPr id="75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4"/>
            </p:custDataLst>
          </p:nvPr>
        </p:nvGrpSpPr>
        <p:grpSpPr>
          <a:xfrm>
            <a:off x="3359074" y="3691722"/>
            <a:ext cx="320451" cy="319476"/>
            <a:chOff x="4283964" y="3147930"/>
            <a:chExt cx="320451" cy="319476"/>
          </a:xfrm>
        </p:grpSpPr>
        <p:sp>
          <p:nvSpPr>
            <p:cNvPr id="9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461363" y="1931970"/>
            <a:ext cx="4843088" cy="363555"/>
          </a:xfrm>
          <a:prstGeom prst="rect">
            <a:avLst/>
          </a:prstGeom>
          <a:solidFill>
            <a:schemeClr val="bg2">
              <a:alpha val="26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영상제목</a:t>
            </a:r>
            <a:endParaRPr lang="ko-KR" altLang="en-US" sz="1100" dirty="0"/>
          </a:p>
        </p:txBody>
      </p:sp>
      <p:grpSp>
        <p:nvGrpSpPr>
          <p:cNvPr id="38" name="Callout"/>
          <p:cNvGrpSpPr/>
          <p:nvPr>
            <p:custDataLst>
              <p:custData r:id="rId5"/>
            </p:custDataLst>
          </p:nvPr>
        </p:nvGrpSpPr>
        <p:grpSpPr>
          <a:xfrm>
            <a:off x="2032975" y="4160967"/>
            <a:ext cx="320451" cy="319476"/>
            <a:chOff x="4283964" y="3147930"/>
            <a:chExt cx="320451" cy="319476"/>
          </a:xfrm>
        </p:grpSpPr>
        <p:sp>
          <p:nvSpPr>
            <p:cNvPr id="3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7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38355"/>
              </p:ext>
            </p:extLst>
          </p:nvPr>
        </p:nvGraphicFramePr>
        <p:xfrm>
          <a:off x="7467600" y="695328"/>
          <a:ext cx="2322731" cy="236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규칙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영상재생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075" y="608013"/>
            <a:ext cx="502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파일 업로드 및 재생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075" y="1343025"/>
            <a:ext cx="653732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[</a:t>
            </a:r>
            <a:r>
              <a:rPr lang="ko-KR" altLang="en-US" sz="1000" dirty="0" smtClean="0"/>
              <a:t>업로드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ROOT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/</a:t>
            </a:r>
            <a:r>
              <a:rPr lang="ko-KR" altLang="en-US" sz="1000" dirty="0" err="1" smtClean="0"/>
              <a:t>교재명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학년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개별영상</a:t>
            </a:r>
            <a:r>
              <a:rPr lang="en-US" altLang="ko-KR" sz="1000" dirty="0" smtClean="0"/>
              <a:t>.mp4 </a:t>
            </a:r>
            <a:r>
              <a:rPr lang="ko-KR" altLang="en-US" sz="1000" dirty="0" smtClean="0"/>
              <a:t>방식으로 개별 </a:t>
            </a:r>
            <a:r>
              <a:rPr lang="en-US" altLang="ko-KR" sz="1000" dirty="0" smtClean="0"/>
              <a:t>DRM </a:t>
            </a:r>
            <a:r>
              <a:rPr lang="ko-KR" altLang="en-US" sz="1000" dirty="0" err="1" smtClean="0"/>
              <a:t>패키징</a:t>
            </a:r>
            <a:r>
              <a:rPr lang="ko-KR" altLang="en-US" sz="1000" dirty="0" smtClean="0"/>
              <a:t> 후 업로드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/</a:t>
            </a:r>
            <a:r>
              <a:rPr lang="ko-KR" altLang="en-US" sz="1000" dirty="0" err="1" smtClean="0"/>
              <a:t>교재명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학년</a:t>
            </a:r>
            <a:r>
              <a:rPr lang="en-US" altLang="ko-KR" sz="1000" dirty="0" smtClean="0"/>
              <a:t>/…….mp4</a:t>
            </a:r>
          </a:p>
          <a:p>
            <a:r>
              <a:rPr lang="en-US" altLang="ko-KR" sz="1000" dirty="0" smtClean="0"/>
              <a:t> </a:t>
            </a:r>
          </a:p>
          <a:p>
            <a:pPr marL="228600" indent="-228600">
              <a:buAutoNum type="arabicPeriod" startAt="2"/>
            </a:pPr>
            <a:endParaRPr lang="en-US" altLang="ko-KR" sz="1000" dirty="0" smtClean="0"/>
          </a:p>
          <a:p>
            <a:pPr marL="228600" indent="-228600">
              <a:buAutoNum type="arabicPeriod" startAt="2"/>
            </a:pPr>
            <a:endParaRPr lang="en-US" altLang="ko-KR" sz="1000" dirty="0"/>
          </a:p>
          <a:p>
            <a:pPr marL="228600" indent="-228600">
              <a:buAutoNum type="arabicPeriod" startAt="2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재생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err="1" smtClean="0"/>
              <a:t>블루투스펜에서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나이 </a:t>
            </a:r>
            <a:r>
              <a:rPr lang="ko-KR" altLang="en-US" sz="1000" dirty="0" err="1" smtClean="0"/>
              <a:t>코드값이</a:t>
            </a:r>
            <a:r>
              <a:rPr lang="ko-KR" altLang="en-US" sz="1000" dirty="0" smtClean="0"/>
              <a:t> 입력되면 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나이에 해당하는 </a:t>
            </a:r>
            <a:r>
              <a:rPr lang="ko-KR" altLang="en-US" sz="1000" dirty="0" smtClean="0"/>
              <a:t>모든 교재와 </a:t>
            </a:r>
            <a:r>
              <a:rPr lang="ko-KR" altLang="en-US" sz="1000" dirty="0" err="1" smtClean="0"/>
              <a:t>보수별로</a:t>
            </a:r>
            <a:r>
              <a:rPr lang="ko-KR" altLang="en-US" sz="1000" dirty="0" smtClean="0"/>
              <a:t> 다운로드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각 개별 영상 </a:t>
            </a:r>
            <a:r>
              <a:rPr lang="ko-KR" altLang="en-US" sz="1000" dirty="0" err="1" smtClean="0"/>
              <a:t>코드값이</a:t>
            </a:r>
            <a:r>
              <a:rPr lang="ko-KR" altLang="en-US" sz="1000" dirty="0" smtClean="0"/>
              <a:t> 들어오면 각 개별 영상 </a:t>
            </a:r>
            <a:r>
              <a:rPr lang="en-US" altLang="ko-KR" sz="1000" dirty="0" smtClean="0"/>
              <a:t>DRM </a:t>
            </a:r>
            <a:r>
              <a:rPr lang="ko-KR" altLang="en-US" sz="1000" dirty="0" smtClean="0"/>
              <a:t>파일 다운로드 후 재생</a:t>
            </a:r>
            <a:endParaRPr lang="en-US" altLang="ko-KR" sz="1000" dirty="0" smtClean="0"/>
          </a:p>
          <a:p>
            <a:pPr marL="228600" indent="-228600">
              <a:buAutoNum type="arabicPeriod" startAt="2"/>
            </a:pP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/>
              <a:t>같은 연령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삭제</a:t>
            </a:r>
          </a:p>
          <a:p>
            <a:r>
              <a:rPr lang="ko-KR" altLang="en-US" sz="1000" dirty="0"/>
              <a:t> 사용자가 </a:t>
            </a:r>
            <a:r>
              <a:rPr lang="ko-KR" altLang="en-US" sz="1000" dirty="0" err="1"/>
              <a:t>컨텐츠를</a:t>
            </a:r>
            <a:r>
              <a:rPr lang="ko-KR" altLang="en-US" sz="1000" dirty="0"/>
              <a:t> 새로운 </a:t>
            </a:r>
            <a:r>
              <a:rPr lang="ko-KR" altLang="en-US" sz="1000" dirty="0" err="1"/>
              <a:t>컨텐츠를</a:t>
            </a:r>
            <a:r>
              <a:rPr lang="ko-KR" altLang="en-US" sz="1000" dirty="0"/>
              <a:t> 다운로드 받은 후</a:t>
            </a:r>
            <a:r>
              <a:rPr lang="en-US" altLang="ko-KR" sz="1000" dirty="0"/>
              <a:t>, </a:t>
            </a:r>
            <a:r>
              <a:rPr lang="ko-KR" altLang="en-US" sz="1000" dirty="0"/>
              <a:t>기존에 다운로드 받은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삭제</a:t>
            </a:r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dirty="0"/>
              <a:t>ex.1) 4</a:t>
            </a:r>
            <a:r>
              <a:rPr lang="ko-KR" altLang="en-US" sz="1000" dirty="0"/>
              <a:t>세 </a:t>
            </a:r>
            <a:r>
              <a:rPr lang="en-US" altLang="ko-KR" sz="1000" dirty="0"/>
              <a:t>1</a:t>
            </a:r>
            <a:r>
              <a:rPr lang="ko-KR" altLang="en-US" sz="1000" dirty="0"/>
              <a:t>분기 다운로드 받은 상태에서 </a:t>
            </a:r>
            <a:r>
              <a:rPr lang="en-US" altLang="ko-KR" sz="1000" dirty="0"/>
              <a:t>4</a:t>
            </a:r>
            <a:r>
              <a:rPr lang="ko-KR" altLang="en-US" sz="1000" dirty="0"/>
              <a:t>세 </a:t>
            </a:r>
            <a:r>
              <a:rPr lang="en-US" altLang="ko-KR" sz="1000" dirty="0"/>
              <a:t>2</a:t>
            </a:r>
            <a:r>
              <a:rPr lang="ko-KR" altLang="en-US" sz="1000" dirty="0"/>
              <a:t>분기 다운로드 시 </a:t>
            </a:r>
            <a:r>
              <a:rPr lang="en-US" altLang="ko-KR" sz="1000" dirty="0"/>
              <a:t>1</a:t>
            </a:r>
            <a:r>
              <a:rPr lang="ko-KR" altLang="en-US" sz="1000" dirty="0"/>
              <a:t>분기 데이터 삭제</a:t>
            </a:r>
          </a:p>
          <a:p>
            <a:r>
              <a:rPr lang="en-US" altLang="ko-KR" sz="1000" dirty="0"/>
              <a:t>ex.2) 4</a:t>
            </a:r>
            <a:r>
              <a:rPr lang="ko-KR" altLang="en-US" sz="1000" dirty="0"/>
              <a:t>세 </a:t>
            </a:r>
            <a:r>
              <a:rPr lang="en-US" altLang="ko-KR" sz="1000" dirty="0"/>
              <a:t>1</a:t>
            </a:r>
            <a:r>
              <a:rPr lang="ko-KR" altLang="en-US" sz="1000" dirty="0"/>
              <a:t>분기 다운로드 받은 상태에서 </a:t>
            </a:r>
            <a:r>
              <a:rPr lang="en-US" altLang="ko-KR" sz="1000" dirty="0"/>
              <a:t>4</a:t>
            </a:r>
            <a:r>
              <a:rPr lang="ko-KR" altLang="en-US" sz="1000" dirty="0"/>
              <a:t>세 전체 다운로드 시 </a:t>
            </a:r>
            <a:r>
              <a:rPr lang="en-US" altLang="ko-KR" sz="1000" dirty="0"/>
              <a:t>1</a:t>
            </a:r>
            <a:r>
              <a:rPr lang="ko-KR" altLang="en-US" sz="1000" dirty="0"/>
              <a:t>분기 데이터 삭제</a:t>
            </a:r>
          </a:p>
          <a:p>
            <a:r>
              <a:rPr lang="ko-KR" altLang="en-US" sz="1000" dirty="0"/>
              <a:t> </a:t>
            </a:r>
          </a:p>
          <a:p>
            <a:r>
              <a:rPr lang="ko-KR" altLang="en-US" sz="1000" dirty="0"/>
              <a:t>  </a:t>
            </a:r>
            <a:r>
              <a:rPr lang="en-US" altLang="ko-KR" sz="1000" dirty="0"/>
              <a:t>-</a:t>
            </a:r>
            <a:r>
              <a:rPr lang="ko-KR" altLang="en-US" sz="1000" dirty="0"/>
              <a:t>분기별로 데이터 다운로드를 원치 않을 경우 전체 다운로드</a:t>
            </a:r>
          </a:p>
          <a:p>
            <a:r>
              <a:rPr lang="ko-KR" altLang="en-US" sz="1000" dirty="0"/>
              <a:t> </a:t>
            </a:r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dirty="0" smtClean="0"/>
              <a:t>2) </a:t>
            </a:r>
            <a:r>
              <a:rPr lang="ko-KR" altLang="en-US" sz="1000" dirty="0" smtClean="0"/>
              <a:t>다른 </a:t>
            </a:r>
            <a:r>
              <a:rPr lang="ko-KR" altLang="en-US" sz="1000" dirty="0"/>
              <a:t>연령 </a:t>
            </a:r>
            <a:r>
              <a:rPr lang="ko-KR" altLang="en-US" sz="1000" dirty="0" err="1"/>
              <a:t>컨텐츠</a:t>
            </a:r>
            <a:r>
              <a:rPr lang="ko-KR" altLang="en-US" sz="1000" dirty="0"/>
              <a:t> 삭제</a:t>
            </a:r>
          </a:p>
          <a:p>
            <a:r>
              <a:rPr lang="ko-KR" altLang="en-US" sz="1000" dirty="0"/>
              <a:t> 연령이 </a:t>
            </a:r>
            <a:r>
              <a:rPr lang="ko-KR" altLang="en-US" sz="1000" dirty="0" err="1"/>
              <a:t>다른경우</a:t>
            </a:r>
            <a:r>
              <a:rPr lang="ko-KR" altLang="en-US" sz="1000" dirty="0"/>
              <a:t> 전에 다운로드 받은 </a:t>
            </a:r>
            <a:r>
              <a:rPr lang="ko-KR" altLang="en-US" sz="1000" dirty="0" err="1"/>
              <a:t>콘텐츠는</a:t>
            </a:r>
            <a:r>
              <a:rPr lang="ko-KR" altLang="en-US" sz="1000" dirty="0"/>
              <a:t> 삭제 불필요</a:t>
            </a:r>
          </a:p>
          <a:p>
            <a:r>
              <a:rPr lang="ko-KR" altLang="en-US" sz="1000" dirty="0"/>
              <a:t> </a:t>
            </a:r>
          </a:p>
          <a:p>
            <a:r>
              <a:rPr lang="ko-KR" altLang="en-US" sz="1000" dirty="0"/>
              <a:t> </a:t>
            </a:r>
            <a:r>
              <a:rPr lang="en-US" altLang="ko-KR" sz="1000" dirty="0"/>
              <a:t>ex)1</a:t>
            </a:r>
            <a:r>
              <a:rPr lang="ko-KR" altLang="en-US" sz="1000" dirty="0"/>
              <a:t>월</a:t>
            </a:r>
            <a:r>
              <a:rPr lang="en-US" altLang="ko-KR" sz="1000" dirty="0"/>
              <a:t>1</a:t>
            </a:r>
            <a:r>
              <a:rPr lang="ko-KR" altLang="en-US" sz="1000" dirty="0"/>
              <a:t>일에 </a:t>
            </a:r>
            <a:r>
              <a:rPr lang="en-US" altLang="ko-KR" sz="1000" dirty="0"/>
              <a:t>5</a:t>
            </a:r>
            <a:r>
              <a:rPr lang="ko-KR" altLang="en-US" sz="1000" dirty="0"/>
              <a:t>세가 되면서 </a:t>
            </a:r>
            <a:r>
              <a:rPr lang="en-US" altLang="ko-KR" sz="1000" dirty="0"/>
              <a:t>5</a:t>
            </a:r>
            <a:r>
              <a:rPr lang="ko-KR" altLang="en-US" sz="1000" dirty="0"/>
              <a:t>세 </a:t>
            </a:r>
            <a:r>
              <a:rPr lang="en-US" altLang="ko-KR" sz="1000" dirty="0"/>
              <a:t>1</a:t>
            </a:r>
            <a:r>
              <a:rPr lang="ko-KR" altLang="en-US" sz="1000" dirty="0"/>
              <a:t>분기 </a:t>
            </a:r>
            <a:r>
              <a:rPr lang="ko-KR" altLang="en-US" sz="1000" dirty="0" err="1"/>
              <a:t>컨텐츠를</a:t>
            </a:r>
            <a:r>
              <a:rPr lang="ko-KR" altLang="en-US" sz="1000" dirty="0"/>
              <a:t> 다운로드 시 이전 </a:t>
            </a:r>
            <a:r>
              <a:rPr lang="en-US" altLang="ko-KR" sz="1000" dirty="0"/>
              <a:t>4</a:t>
            </a:r>
            <a:r>
              <a:rPr lang="ko-KR" altLang="en-US" sz="1000" dirty="0"/>
              <a:t>세 </a:t>
            </a:r>
            <a:r>
              <a:rPr lang="en-US" altLang="ko-KR" sz="1000" dirty="0"/>
              <a:t>4</a:t>
            </a:r>
            <a:r>
              <a:rPr lang="ko-KR" altLang="en-US" sz="1000" dirty="0"/>
              <a:t>분기 또는 </a:t>
            </a:r>
            <a:r>
              <a:rPr lang="en-US" altLang="ko-KR" sz="1000" dirty="0"/>
              <a:t>4</a:t>
            </a:r>
            <a:r>
              <a:rPr lang="ko-KR" altLang="en-US" sz="1000" dirty="0"/>
              <a:t>세 전체 </a:t>
            </a:r>
            <a:r>
              <a:rPr lang="ko-KR" altLang="en-US" sz="1000" dirty="0" err="1"/>
              <a:t>컨텐츠는</a:t>
            </a:r>
            <a:r>
              <a:rPr lang="ko-KR" altLang="en-US" sz="1000" dirty="0"/>
              <a:t> 삭제 될 필요 없음</a:t>
            </a:r>
          </a:p>
          <a:p>
            <a:r>
              <a:rPr lang="ko-KR" altLang="en-US" sz="1000" dirty="0"/>
              <a:t> 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7268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국립장애인도서관_가로형_표준포맷.pot [호환 모드]" id="{83C6C063-97E2-4940-95D9-42DF0CE38764}" vid="{F085608E-1F3C-4530-A47E-119CDEEE82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1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1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Media.PlayControls" Revision="1" Stencil="System.Storyboarding.Media" StencilVersion="0.1"/>
</Control>
</file>

<file path=customXml/item1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8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93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7C06B0AE-E3B3-4619-97FA-E32DFA3E965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212CBCE-A368-41F7-8271-D5AC83D6F32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9B0B65D-46CF-4AA3-ACE7-F51CCC6EA81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28A2A70-41A9-4097-9044-32BB294E1CA7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B811C83-279C-4DAD-8766-B27C5571D39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4A5D143-FB83-40CA-A7F2-6AC0E416F95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4B7267C-65FE-4957-8B98-5F37758B510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8424695-AFCE-467A-A785-6820934E56C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8C20040-564B-44C1-A9DF-9728A381F15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16EC512-A04D-4759-AF72-55039300C51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4F72CD6-8AB2-40D7-81CF-2810454F3FB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715AF5A-C6B3-40F1-9283-5CAC38B50F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146A3AA-BEF5-4BE8-924D-5948EDBCBB9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969A51F-4138-4D59-A016-84A7FA79D77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2540FA9-12C2-49EF-B147-D9C8740E51D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2686435-8B68-4058-B3FA-64599270C7A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8CA5428-5758-4926-BC63-048566AB9F3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AB9F244-7B3B-4BCF-92C9-0598CC0300A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2E401DB-56DF-46DB-A272-F863E8EA05A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6293B6F-4E9D-4FD6-9BF1-6C6A9600131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FA563ED-7ABD-499A-8402-947C47C464E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A2348C3-5418-4A1C-9DD7-224A671639F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EEBD8E0B-30B9-4A57-9B88-1CA27C2D4B3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D7119BA-F48C-4874-8C21-22EACE843C4F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D711F1F-FAC4-4856-8CA5-2DEC6A5D51F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0C23667-8716-4A5E-B2D7-6F781268D6B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4E50ED6-6A3A-4BBB-A09B-8888BAD2868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F96B72A-F115-4E04-8876-DAA86E68918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A581EC5-83B2-4153-B385-5722F519190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135B0D3-8FEA-4397-BAF9-504C55BCFBB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6575127-6572-4C29-AD4C-0BB391D7623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DED4913-A0D6-4D8A-918F-7C105B770A9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99E16C4-8B39-4736-9E2A-A6FBD04184A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42DA9D8-7F88-44D4-A280-7245F82B04D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0327E0C-FDA3-485A-BFA0-458B2C6E7FA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84F9588-A042-447D-A65D-D2701EB7B478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3299EDE-D255-4D32-BA4D-634E50923DE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61E2A17-363D-401E-BE87-6B98AC3B6CD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53B701B-769D-497F-AC6C-1E0E3687D5A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7BC8CB4-A36B-40C9-AE18-C183B48829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18DE37C-C266-42D8-9120-D19F5434330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0CBAFCB-63BD-4ACD-BEC1-D5808804C8B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AC1AED7-F754-4493-94E3-0787D6CBD9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B117939-79DB-46E2-8FDD-F69E42D9C74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960D112-D06A-47DE-B1E7-AD82ED4B21E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7136EE9-4BC2-4B42-8C33-5D559F09EF6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CEF4640-5FC4-4F58-91DA-66E200CB1D2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A957D62-1E7A-45AB-938D-4C0779851E7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980BB40-9547-4794-BEF2-65AAA54EE53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A60F955-96CF-42C7-B754-0A46A04F498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D4EA9D7-9386-4333-83AD-469AE5BCB78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E9A0416-89B2-44A1-8A49-9CA0C51C42F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DBB017E-4381-49D3-90A2-DAEC2F180DF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761D9FC-6B54-4AF8-9820-3C12FFE36B2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AD19FB1-6F76-4225-90B4-06E76A1128A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A0BB0AD-0FE3-4EFB-80BC-7872871055A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6C1804B-3FB6-432E-B972-8A434CBD2E1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7F7F7E7-137F-4C0D-BF88-52EBFD7C642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CC5A710-D659-49A5-96EA-78E673BE6D6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F91A87B-5C36-4425-8C4B-76A15986258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625248F-FBD4-422C-8D88-F8DBE19A3BC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532BEFC-3FDE-494B-8E70-20B68AED25F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0A0077C-FEA5-4932-BD97-EEF3220C27F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D8F610C-990A-4BA5-A49D-A508E493085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D1431F4-D93D-4290-97A1-7E8F276FA33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64D8B59-5D8A-4BD1-A952-B2913B84390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3B85F3-40BA-4797-AFB3-5D05EEE10A8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A745361-3165-4503-BC32-665A0C6FBBA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3A27615-2CD4-46AB-9AF9-A7FC03DE5DA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4FEFFBE-1F36-4C25-A3EB-2BC2678436D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8236D0C-E9C7-4137-A25C-D75AF2F5559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6DEA384-C9E6-4927-AFC9-0FB852CEED5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B03D503-1B8C-4877-AC6C-ABC84F00CC3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F105EDA-57E7-473D-8704-B940304C26E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6486511-4B59-4F98-A7C8-2B46B18D8B1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09A6A1F-7DA8-4E57-8783-8EC8427A0DE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E66254-4938-4549-8D12-9875A4D6F29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EB27CA7-F483-4523-AE02-C7AA736C0FB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87CB362-6F57-4241-90B4-68267255370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7CFEC07-2B27-4A05-92E7-95AB1A50AFF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20C4C49-B8A2-45D9-A06B-F2D1D864CB1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D24CF91-F996-417D-9D4B-496EF18277B2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6FC71E7-C1CF-4604-B10D-B437E9CE225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1B395DC-4F2E-490D-A225-5A180F1C015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F07DAD4-6BFE-4200-B4C9-372307A83EE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B2A0E47-B434-4DBB-BB03-E482BA1C3A7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B83E2CC-1F25-470D-8614-042A96D9234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5C82A1E-9BEF-4CB4-BC24-600B44DEBAE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B0A9739-8AD6-4C6B-8396-4213A01820D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9C97292-3A34-4F66-B5AD-9B48BA9A182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4FD2DF8-2819-4115-A14A-A7E1FD287AA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BE5D32D-9328-4AE5-8043-BB43E33AE2B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9D0D5CC-2613-4FA0-AA13-EB8AB117886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B8B7E02-1B62-4331-BFA6-F8656CA0AC0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C7B2F60-1A6D-4CE9-84C2-5363BD87C53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C7DBBAA-9F64-4ECA-B1AB-D1851EB7BE3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B26D2D8-53A0-4306-90B3-6250C17E462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0649105-E2D1-4303-984A-02F544A36DE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E3C61C1-12C1-4021-977B-FA3843C1E1A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C99718-ACE2-489C-8D87-BE192BAD523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0A5A880-1EBF-4F11-8197-BF4875070E8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78B3CD5-E6CA-4F62-A19D-1B9D1A2C2BD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8078AD0-C552-49DE-8EB9-72B2F2180F3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676D064-B927-4E94-885C-88C9B8D7589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9F2B181-F646-4123-914A-67ABE500DBF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4E0647A-9D72-4F68-9BEA-4ADB07C339D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F61E645-631A-46CA-9B96-501DA1A8D92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F4BD1BE-1B52-4DAD-B15A-9CF54DFF4A8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64CB8C3-AB7F-407F-96AA-C3311E0C74B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F61E4DF-7C5E-4FE4-B607-75DB303943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7B2EED2-39BF-4C90-A97C-72910B8F7AD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893FF3F-0E1F-4D23-AC75-DF56288FB74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7119EB9-EF7A-4E3C-B9A8-2A1FA0D47C1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6BC3895-70AE-4CCE-98CC-50B1672EDB1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29CA6AE-2F85-4227-94B7-1BEBDDC490D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B069FC8-55D3-46F4-80CC-40EB764CDB0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679E85F-C86C-4684-84B9-19A19C166F5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C696CB9-F719-4CF3-AD9A-25ABB32F6AD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9438884-104A-4F24-8D59-49D1BE7EAEA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4362A17-6992-412F-AC4B-A77C7F3B941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211579D-B887-40EB-9436-FBC497D00DC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DF8D006-61A6-403C-83CE-4F64DD04B38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A664DAE-56FB-4807-AD92-DCBD2EFC0F3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4D0B902-9F1B-4BDD-B5E3-E92A00E2C0F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02E608F-4465-49E7-860A-CE6067D674F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6B287EF-E928-4B10-B66B-5E8ABC8E0235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A83CF9A4-2641-41ED-B579-FD92E458511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5AE822D-F493-4B4B-A725-F060272B3CD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CE399F6-3390-48D0-91B0-1602C60A7E2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57E2BDC-8E4D-4704-A6C5-18F9A7B9CE2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B824614-45BD-4052-9821-902F91FAB6D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867EAE4-DEEB-46D3-A9CB-932D08F5389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국립장애인도서관_가로형_표준포맷</Template>
  <TotalTime>12503</TotalTime>
  <Words>398</Words>
  <Application>Microsoft Office PowerPoint</Application>
  <PresentationFormat>A4 용지(210x297mm)</PresentationFormat>
  <Paragraphs>196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soepdl</dc:creator>
  <cp:lastModifiedBy>정신영</cp:lastModifiedBy>
  <cp:revision>1466</cp:revision>
  <cp:lastPrinted>2015-07-22T01:19:16Z</cp:lastPrinted>
  <dcterms:created xsi:type="dcterms:W3CDTF">2014-05-22T01:19:32Z</dcterms:created>
  <dcterms:modified xsi:type="dcterms:W3CDTF">2016-07-28T14:11:01Z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