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60505"/>
            <a:ext cx="9448800" cy="1825096"/>
          </a:xfrm>
        </p:spPr>
        <p:txBody>
          <a:bodyPr>
            <a:normAutofit/>
          </a:bodyPr>
          <a:lstStyle/>
          <a:p>
            <a:r>
              <a:rPr lang="en-GB" b="1" dirty="0"/>
              <a:t>TUGAS KELOMPOK SISTEM PARKIR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9803423" cy="2205891"/>
          </a:xfrm>
        </p:spPr>
        <p:txBody>
          <a:bodyPr>
            <a:normAutofit/>
          </a:bodyPr>
          <a:lstStyle/>
          <a:p>
            <a:r>
              <a:rPr lang="en-GB" dirty="0"/>
              <a:t>Nama </a:t>
            </a:r>
            <a:r>
              <a:rPr lang="en-GB" dirty="0" err="1"/>
              <a:t>Kelompok</a:t>
            </a:r>
            <a:r>
              <a:rPr lang="en-GB" dirty="0"/>
              <a:t> : </a:t>
            </a:r>
          </a:p>
          <a:p>
            <a:pPr marL="457200" indent="-457200">
              <a:buAutoNum type="arabicPeriod"/>
            </a:pPr>
            <a:r>
              <a:rPr lang="en-GB" dirty="0" err="1"/>
              <a:t>Luki</a:t>
            </a:r>
            <a:r>
              <a:rPr lang="en-GB" dirty="0"/>
              <a:t> </a:t>
            </a:r>
            <a:r>
              <a:rPr lang="en-GB" dirty="0" err="1"/>
              <a:t>Kianda</a:t>
            </a:r>
            <a:r>
              <a:rPr lang="en-GB" dirty="0"/>
              <a:t> (2019230043)</a:t>
            </a:r>
          </a:p>
          <a:p>
            <a:pPr marL="457200" indent="-457200">
              <a:buAutoNum type="arabicPeriod"/>
            </a:pPr>
            <a:r>
              <a:rPr lang="en-GB" dirty="0" err="1"/>
              <a:t>Rahmat</a:t>
            </a:r>
            <a:r>
              <a:rPr lang="en-GB" dirty="0"/>
              <a:t> </a:t>
            </a:r>
            <a:r>
              <a:rPr lang="en-GB" dirty="0" err="1"/>
              <a:t>Margiansyah</a:t>
            </a:r>
            <a:r>
              <a:rPr lang="en-GB" dirty="0"/>
              <a:t> (2019230014)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/>
              <a:t>Choerul Anwar (2019230005)</a:t>
            </a:r>
          </a:p>
          <a:p>
            <a:pPr marL="457200" indent="-457200">
              <a:buAutoNum type="arabicPeriod"/>
            </a:pPr>
            <a:r>
              <a:rPr lang="en-GB" dirty="0"/>
              <a:t>Rama </a:t>
            </a:r>
            <a:r>
              <a:rPr lang="en-GB" dirty="0" err="1"/>
              <a:t>Saputra</a:t>
            </a:r>
            <a:r>
              <a:rPr lang="en-GB" dirty="0"/>
              <a:t> (2019230058)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970477" y="633046"/>
            <a:ext cx="849923" cy="41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8950569" y="596652"/>
            <a:ext cx="879231" cy="448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2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938" y="940777"/>
            <a:ext cx="10820400" cy="451297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Salah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terkomputerisasi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mal, plaza,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hotel,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stasiun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terminal.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pencatatan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relatif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kelalaian,kebocoran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retribusi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sulitnya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pelaporan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menyelesaikan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masalah-masalah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terkomputerisasi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tercatat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tercatat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laporan-laporan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manual.</a:t>
            </a: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10832123" y="6154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9741878" y="61546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559191"/>
            <a:ext cx="10820400" cy="4024125"/>
          </a:xfrm>
        </p:spPr>
        <p:txBody>
          <a:bodyPr/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area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system manual.</a:t>
            </a:r>
          </a:p>
          <a:p>
            <a:pPr marL="457200" indent="-457200">
              <a:buAutoNum type="arabicPeriod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petugas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penjaga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administrasi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0946423" y="6242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9838593" y="62425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6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0717823" y="8440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9557238" y="84406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2C3AE139-2093-4D24-8C9E-4CC788F8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180" y="1985085"/>
            <a:ext cx="6207670" cy="4034241"/>
          </a:xfrm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AC700F96-B09E-4223-AC92-E7D8F964A00F}"/>
              </a:ext>
            </a:extLst>
          </p:cNvPr>
          <p:cNvSpPr txBox="1"/>
          <p:nvPr/>
        </p:nvSpPr>
        <p:spPr>
          <a:xfrm>
            <a:off x="2214350" y="974751"/>
            <a:ext cx="6093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Class Diagram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6855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53D30E-A464-41BD-BBF6-6262D8E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76" y="477770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Diagram activity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9962B497-3034-4D56-9BB5-3B6268D8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61" y="1484241"/>
            <a:ext cx="5381286" cy="4756348"/>
          </a:xfrm>
        </p:spPr>
      </p:pic>
    </p:spTree>
    <p:extLst>
      <p:ext uri="{BB962C8B-B14F-4D97-AF65-F5344CB8AC3E}">
        <p14:creationId xmlns:p14="http://schemas.microsoft.com/office/powerpoint/2010/main" val="227041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0876085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9715500" y="685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  <p:pic>
        <p:nvPicPr>
          <p:cNvPr id="8" name="Tampungan Konten 7">
            <a:extLst>
              <a:ext uri="{FF2B5EF4-FFF2-40B4-BE49-F238E27FC236}">
                <a16:creationId xmlns:a16="http://schemas.microsoft.com/office/drawing/2014/main" id="{C45F11F2-850D-4FBA-9104-5E41057F2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15" y="1259074"/>
            <a:ext cx="8746594" cy="4913126"/>
          </a:xfrm>
        </p:spPr>
      </p:pic>
    </p:spTree>
    <p:extLst>
      <p:ext uri="{BB962C8B-B14F-4D97-AF65-F5344CB8AC3E}">
        <p14:creationId xmlns:p14="http://schemas.microsoft.com/office/powerpoint/2010/main" val="80447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0832123" y="5011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9733084" y="5110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  <p:pic>
        <p:nvPicPr>
          <p:cNvPr id="8" name="Tampungan Konten 7" descr="Sebuah gambar berisi teks&#10;&#10;Deskripsi dibuat secara otomatis">
            <a:extLst>
              <a:ext uri="{FF2B5EF4-FFF2-40B4-BE49-F238E27FC236}">
                <a16:creationId xmlns:a16="http://schemas.microsoft.com/office/drawing/2014/main" id="{61559601-4D26-4EA8-9CC5-608FDC1FC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92" t="13724" r="20593" b="6797"/>
          <a:stretch/>
        </p:blipFill>
        <p:spPr>
          <a:xfrm>
            <a:off x="2279176" y="876155"/>
            <a:ext cx="7215838" cy="5510996"/>
          </a:xfrm>
        </p:spPr>
      </p:pic>
    </p:spTree>
    <p:extLst>
      <p:ext uri="{BB962C8B-B14F-4D97-AF65-F5344CB8AC3E}">
        <p14:creationId xmlns:p14="http://schemas.microsoft.com/office/powerpoint/2010/main" val="259204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238</TotalTime>
  <Words>288</Words>
  <Application>Microsoft Office PowerPoint</Application>
  <PresentationFormat>Layar Lebar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TUGAS KELOMPOK SISTEM PARKIR</vt:lpstr>
      <vt:lpstr>Presentasi PowerPoint</vt:lpstr>
      <vt:lpstr>Presentasi PowerPoint</vt:lpstr>
      <vt:lpstr>Presentasi PowerPoint</vt:lpstr>
      <vt:lpstr>Diagram activity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SISTEM PARKIR</dc:title>
  <dc:creator>USER</dc:creator>
  <cp:lastModifiedBy>Nov 110</cp:lastModifiedBy>
  <cp:revision>9</cp:revision>
  <dcterms:created xsi:type="dcterms:W3CDTF">2022-01-12T09:07:32Z</dcterms:created>
  <dcterms:modified xsi:type="dcterms:W3CDTF">2022-01-19T12:09:50Z</dcterms:modified>
</cp:coreProperties>
</file>