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325" r:id="rId3"/>
    <p:sldId id="328" r:id="rId4"/>
    <p:sldId id="329" r:id="rId5"/>
    <p:sldId id="330" r:id="rId6"/>
    <p:sldId id="332" r:id="rId7"/>
    <p:sldId id="331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1FC3"/>
    <a:srgbClr val="DDBFF3"/>
    <a:srgbClr val="EE92E3"/>
    <a:srgbClr val="9914C2"/>
    <a:srgbClr val="422CC6"/>
    <a:srgbClr val="3333CC"/>
    <a:srgbClr val="63BDC9"/>
    <a:srgbClr val="418595"/>
    <a:srgbClr val="1BADA6"/>
    <a:srgbClr val="A8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>
        <p:scale>
          <a:sx n="75" d="100"/>
          <a:sy n="75" d="100"/>
        </p:scale>
        <p:origin x="-1459" y="-33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88518" y="890586"/>
            <a:ext cx="482648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spc="-150" dirty="0">
                <a:solidFill>
                  <a:srgbClr val="611FC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디지털 영상처리</a:t>
            </a:r>
            <a:endParaRPr lang="en-US" altLang="ko-KR" sz="5000" spc="-150" dirty="0">
              <a:solidFill>
                <a:srgbClr val="611FC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90835" y="1752360"/>
            <a:ext cx="3979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아이스크림 찍어봐</a:t>
            </a:r>
            <a:endParaRPr lang="en-US" altLang="ko-KR" sz="2800" spc="-15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67933" y="5569252"/>
            <a:ext cx="146936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15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서경대학교</a:t>
            </a:r>
            <a:endParaRPr lang="en-US" altLang="ko-KR" sz="1500" spc="-15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en-US" altLang="ko-KR" sz="15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2012301081</a:t>
            </a:r>
          </a:p>
          <a:p>
            <a:pPr algn="dist"/>
            <a:r>
              <a:rPr lang="ko-KR" altLang="en-US" sz="15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조호현</a:t>
            </a:r>
            <a:endParaRPr lang="en-US" altLang="ko-KR" sz="1500" spc="-15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6208" y="490476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611FC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sz="2000" spc="-150" dirty="0">
              <a:solidFill>
                <a:srgbClr val="611FC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4342" y="1139239"/>
            <a:ext cx="73739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남녀노소 모두가 좋아하는 아이스크림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아이스크림의 인기가 많아지면서 아이스크림 전문 할인점도 등장하기 시작했다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대폭적으로 할인을 하기 때문에 한번 방문하면 대부분 대량의 아이스크림을 구매한다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구매하는 양이 많다 보니 바쁠 때는 계산이 밀리고 구매하려 했던 손님이 돌아가는 경우도 생긴다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이러한 불상사를 막기위해 </a:t>
            </a:r>
            <a:r>
              <a:rPr lang="en-US" altLang="ko-K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opencv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활용해 아이스크림의 글씨를 인식하여 가격을 계산해주는 프로젝트를 개발하려고 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1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6208" y="490476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611FC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설명</a:t>
            </a:r>
            <a:endParaRPr lang="en-US" altLang="ko-KR" sz="2000" spc="-150" dirty="0">
              <a:solidFill>
                <a:srgbClr val="611FC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6618AE5-68E9-4A66-B372-4B0900F74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2" t="19855" r="40904" b="34481"/>
          <a:stretch/>
        </p:blipFill>
        <p:spPr>
          <a:xfrm>
            <a:off x="272083" y="1399439"/>
            <a:ext cx="3979655" cy="2544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193B9BB-3656-47A9-9151-7797F764F2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7" t="71594" r="41041" b="22339"/>
          <a:stretch/>
        </p:blipFill>
        <p:spPr>
          <a:xfrm>
            <a:off x="936868" y="4649253"/>
            <a:ext cx="7673732" cy="79637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961539FC-990F-4091-801C-7D0F5C87F6D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7"/>
          <a:stretch/>
        </p:blipFill>
        <p:spPr>
          <a:xfrm>
            <a:off x="4581938" y="1544320"/>
            <a:ext cx="4953000" cy="251968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94129D81-7DFF-4A0E-AD5A-55549C479498}"/>
              </a:ext>
            </a:extLst>
          </p:cNvPr>
          <p:cNvCxnSpPr>
            <a:stCxn id="3" idx="3"/>
            <a:endCxn id="25" idx="1"/>
          </p:cNvCxnSpPr>
          <p:nvPr/>
        </p:nvCxnSpPr>
        <p:spPr>
          <a:xfrm>
            <a:off x="4251738" y="2671648"/>
            <a:ext cx="330200" cy="13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007C7DE-5891-4E91-997F-6DD157782822}"/>
              </a:ext>
            </a:extLst>
          </p:cNvPr>
          <p:cNvCxnSpPr/>
          <p:nvPr/>
        </p:nvCxnSpPr>
        <p:spPr>
          <a:xfrm>
            <a:off x="5410200" y="4064000"/>
            <a:ext cx="0" cy="49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4898" y="5569491"/>
            <a:ext cx="8556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Leptonica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처리 프로그램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Tesseract (</a:t>
            </a:r>
            <a:r>
              <a:rPr lang="ko-KR" altLang="en-US" dirty="0" smtClean="0"/>
              <a:t>문자인식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Tesseract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하기 위해 </a:t>
            </a:r>
            <a:r>
              <a:rPr lang="en-US" altLang="ko-KR" dirty="0" err="1" smtClean="0"/>
              <a:t>pytesseract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사용하기위해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한국어 </a:t>
            </a:r>
            <a:r>
              <a:rPr lang="ko-KR" altLang="en-US" dirty="0" err="1" smtClean="0"/>
              <a:t>트레이닝셋</a:t>
            </a:r>
            <a:r>
              <a:rPr lang="ko-KR" altLang="en-US" dirty="0" smtClean="0"/>
              <a:t> 설치 후 환경변수 등록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970909-3380-454C-8D65-73A91D260BA6}"/>
              </a:ext>
            </a:extLst>
          </p:cNvPr>
          <p:cNvSpPr/>
          <p:nvPr/>
        </p:nvSpPr>
        <p:spPr>
          <a:xfrm>
            <a:off x="526208" y="490476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611FC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설명</a:t>
            </a:r>
            <a:endParaRPr lang="en-US" altLang="ko-KR" sz="2000" spc="-150" dirty="0">
              <a:solidFill>
                <a:srgbClr val="611FC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6F7BB37-2999-4CDB-B69D-550D6C74B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73" b="75072"/>
          <a:stretch/>
        </p:blipFill>
        <p:spPr>
          <a:xfrm>
            <a:off x="526208" y="1719470"/>
            <a:ext cx="3135418" cy="1709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7957610-4224-4179-85A5-A56F53C98C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65278" r="52692" b="30389"/>
          <a:stretch/>
        </p:blipFill>
        <p:spPr>
          <a:xfrm>
            <a:off x="723900" y="5335440"/>
            <a:ext cx="8760994" cy="647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A1E1AB4E-7AC7-4D84-9E5C-488453DC61A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975" b="-167"/>
          <a:stretch/>
        </p:blipFill>
        <p:spPr>
          <a:xfrm>
            <a:off x="4602908" y="1353164"/>
            <a:ext cx="4585393" cy="283692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6B412756-7221-48D2-A297-7E49E3ECBB96}"/>
              </a:ext>
            </a:extLst>
          </p:cNvPr>
          <p:cNvCxnSpPr>
            <a:stCxn id="6" idx="3"/>
          </p:cNvCxnSpPr>
          <p:nvPr/>
        </p:nvCxnSpPr>
        <p:spPr>
          <a:xfrm>
            <a:off x="3661626" y="2574235"/>
            <a:ext cx="9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FDF40FA-CC18-4F7F-97BF-087C45D02F3F}"/>
              </a:ext>
            </a:extLst>
          </p:cNvPr>
          <p:cNvCxnSpPr/>
          <p:nvPr/>
        </p:nvCxnSpPr>
        <p:spPr>
          <a:xfrm>
            <a:off x="5499100" y="4190088"/>
            <a:ext cx="0" cy="114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8503" y="3543757"/>
            <a:ext cx="4462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색이 </a:t>
            </a:r>
            <a:r>
              <a:rPr lang="ko-KR" altLang="en-US" dirty="0" err="1" smtClean="0"/>
              <a:t>있는건</a:t>
            </a:r>
            <a:r>
              <a:rPr lang="ko-KR" altLang="en-US" dirty="0" smtClean="0"/>
              <a:t> 인식이 안돼서 스캔효과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이미지를 </a:t>
            </a:r>
            <a:r>
              <a:rPr lang="en-US" altLang="ko-KR" dirty="0" err="1" smtClean="0"/>
              <a:t>cvtColor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사용해서 회색으로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adaptiveThreshold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사용해서 흰색 검은색으로 바꿈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9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970909-3380-454C-8D65-73A91D260BA6}"/>
              </a:ext>
            </a:extLst>
          </p:cNvPr>
          <p:cNvSpPr/>
          <p:nvPr/>
        </p:nvSpPr>
        <p:spPr>
          <a:xfrm>
            <a:off x="526208" y="490476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611FC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설명</a:t>
            </a:r>
            <a:endParaRPr lang="en-US" altLang="ko-KR" sz="2000" spc="-150" dirty="0">
              <a:solidFill>
                <a:srgbClr val="611FC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AAD92CF-3A4F-4873-9EBE-2C131DDF0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839" b="62754"/>
          <a:stretch/>
        </p:blipFill>
        <p:spPr>
          <a:xfrm>
            <a:off x="335708" y="1693343"/>
            <a:ext cx="3715592" cy="25543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9713786-6E02-434C-8089-03A0D2273C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3" t="61480" r="39360" b="28109"/>
          <a:stretch/>
        </p:blipFill>
        <p:spPr>
          <a:xfrm>
            <a:off x="758381" y="5050458"/>
            <a:ext cx="8389237" cy="1054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F5463ED-5EAD-41B6-91A1-D393B57415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264" y="1807542"/>
            <a:ext cx="4543296" cy="255435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39A61E4-719C-4327-AAE8-61F8F9E3BCA5}"/>
              </a:ext>
            </a:extLst>
          </p:cNvPr>
          <p:cNvCxnSpPr>
            <a:stCxn id="3" idx="3"/>
          </p:cNvCxnSpPr>
          <p:nvPr/>
        </p:nvCxnSpPr>
        <p:spPr>
          <a:xfrm flipV="1">
            <a:off x="4051300" y="2970521"/>
            <a:ext cx="1066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100B80F4-612F-490D-BBEC-806256EB8A2A}"/>
              </a:ext>
            </a:extLst>
          </p:cNvPr>
          <p:cNvCxnSpPr/>
          <p:nvPr/>
        </p:nvCxnSpPr>
        <p:spPr>
          <a:xfrm>
            <a:off x="5740400" y="4361899"/>
            <a:ext cx="0" cy="68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970909-3380-454C-8D65-73A91D260BA6}"/>
              </a:ext>
            </a:extLst>
          </p:cNvPr>
          <p:cNvSpPr/>
          <p:nvPr/>
        </p:nvSpPr>
        <p:spPr>
          <a:xfrm>
            <a:off x="526208" y="490476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611FC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설명</a:t>
            </a:r>
            <a:endParaRPr lang="en-US" altLang="ko-KR" sz="2000" spc="-150" dirty="0">
              <a:solidFill>
                <a:srgbClr val="611FC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C:\Users\예정\Downloads\60B9CBDF-13B3-4BED-8207-FEAEC5548A5F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208" y="1636802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예정\Downloads\2018-12-02-234826_1366x768_scr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55" y="1636801"/>
            <a:ext cx="51225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026" idx="0"/>
          </p:cNvCxnSpPr>
          <p:nvPr/>
        </p:nvCxnSpPr>
        <p:spPr>
          <a:xfrm flipV="1">
            <a:off x="3406208" y="3076801"/>
            <a:ext cx="10996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예정\Downloads\2018-12-02-234606_1366x768_scro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57292" r="33481" b="21667"/>
          <a:stretch/>
        </p:blipFill>
        <p:spPr bwMode="auto">
          <a:xfrm>
            <a:off x="4505863" y="5334000"/>
            <a:ext cx="4135120" cy="10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6573423" y="4516801"/>
            <a:ext cx="0" cy="959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970909-3380-454C-8D65-73A91D260BA6}"/>
              </a:ext>
            </a:extLst>
          </p:cNvPr>
          <p:cNvSpPr/>
          <p:nvPr/>
        </p:nvSpPr>
        <p:spPr>
          <a:xfrm>
            <a:off x="526208" y="490476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611FC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설명</a:t>
            </a:r>
            <a:endParaRPr lang="en-US" altLang="ko-KR" sz="2000" spc="-150" dirty="0">
              <a:solidFill>
                <a:srgbClr val="611FC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245562B-8077-4BFC-B745-FA9D301A6F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6" t="2609" r="20429" b="68695"/>
          <a:stretch/>
        </p:blipFill>
        <p:spPr>
          <a:xfrm>
            <a:off x="469900" y="1867452"/>
            <a:ext cx="2713383" cy="1967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71D2EA1-C9C1-4F62-8E48-7607929B8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255577"/>
            <a:ext cx="5676900" cy="31916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01F2276-252E-4E17-85FF-1FBFDE61C3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65609" r="38590" b="27881"/>
          <a:stretch/>
        </p:blipFill>
        <p:spPr>
          <a:xfrm>
            <a:off x="558578" y="5295900"/>
            <a:ext cx="8788844" cy="68375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91DCC96-04E2-4DCC-A53F-7B00F3EBD1D7}"/>
              </a:ext>
            </a:extLst>
          </p:cNvPr>
          <p:cNvCxnSpPr>
            <a:stCxn id="5" idx="3"/>
          </p:cNvCxnSpPr>
          <p:nvPr/>
        </p:nvCxnSpPr>
        <p:spPr>
          <a:xfrm>
            <a:off x="3183283" y="2851426"/>
            <a:ext cx="728317" cy="5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5274E74-139E-4E88-A39D-7CAC6ECC05CC}"/>
              </a:ext>
            </a:extLst>
          </p:cNvPr>
          <p:cNvCxnSpPr/>
          <p:nvPr/>
        </p:nvCxnSpPr>
        <p:spPr>
          <a:xfrm>
            <a:off x="5321300" y="4343400"/>
            <a:ext cx="0" cy="108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1712</TotalTime>
  <Words>119</Words>
  <Application>Microsoft Office PowerPoint</Application>
  <PresentationFormat>A4 용지(210x297mm)</PresentationFormat>
  <Paragraphs>25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이예정</cp:lastModifiedBy>
  <cp:revision>440</cp:revision>
  <dcterms:created xsi:type="dcterms:W3CDTF">2017-09-07T10:48:07Z</dcterms:created>
  <dcterms:modified xsi:type="dcterms:W3CDTF">2018-12-02T16:34:37Z</dcterms:modified>
</cp:coreProperties>
</file>