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57" r:id="rId11"/>
    <p:sldId id="258" r:id="rId12"/>
  </p:sldIdLst>
  <p:sldSz cx="28870275" cy="162417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64"/>
    <a:srgbClr val="376092"/>
    <a:srgbClr val="083D76"/>
    <a:srgbClr val="445A76"/>
    <a:srgbClr val="1083AF"/>
    <a:srgbClr val="6FA2D9"/>
    <a:srgbClr val="8FC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>
      <p:cViewPr varScale="1">
        <p:scale>
          <a:sx n="44" d="100"/>
          <a:sy n="44" d="100"/>
        </p:scale>
        <p:origin x="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F9EF-D10B-4865-9470-1A88E229029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885F-C4B7-4CB3-8643-83206473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E885F-C4B7-4CB3-8643-83206473A3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4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E885F-C4B7-4CB3-8643-83206473A3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8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3C4060-0246-C7D9-3014-D22ACEE6FB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96"/>
            <a:ext cx="28870275" cy="651460"/>
          </a:xfrm>
          <a:prstGeom prst="rect">
            <a:avLst/>
          </a:prstGeom>
          <a:solidFill>
            <a:srgbClr val="006064">
              <a:alpha val="7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4039DBD3-C4FF-4025-BBCC-D9BFFAFD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81137" y="2024856"/>
            <a:ext cx="25679400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60237B-58BC-4311-A7AA-9D9E756C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88"/>
            <a:ext cx="28939226" cy="16240125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5A4D2C60-80CB-4A0C-B176-A468E780C76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88"/>
            <a:ext cx="28870275" cy="162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52C5495-9913-4E7C-82A6-BDE4E71B8D05}"/>
              </a:ext>
            </a:extLst>
          </p:cNvPr>
          <p:cNvSpPr>
            <a:spLocks/>
          </p:cNvSpPr>
          <p:nvPr/>
        </p:nvSpPr>
        <p:spPr bwMode="auto">
          <a:xfrm>
            <a:off x="7775575" y="9669463"/>
            <a:ext cx="21163651" cy="6569075"/>
          </a:xfrm>
          <a:custGeom>
            <a:avLst/>
            <a:gdLst>
              <a:gd name="T0" fmla="*/ 10208 w 13286"/>
              <a:gd name="T1" fmla="*/ 0 h 4138"/>
              <a:gd name="T2" fmla="*/ 4138 w 13286"/>
              <a:gd name="T3" fmla="*/ 0 h 4138"/>
              <a:gd name="T4" fmla="*/ 0 w 13286"/>
              <a:gd name="T5" fmla="*/ 4138 h 4138"/>
              <a:gd name="T6" fmla="*/ 4138 w 13286"/>
              <a:gd name="T7" fmla="*/ 4138 h 4138"/>
              <a:gd name="T8" fmla="*/ 10208 w 13286"/>
              <a:gd name="T9" fmla="*/ 4138 h 4138"/>
              <a:gd name="T10" fmla="*/ 13286 w 13286"/>
              <a:gd name="T11" fmla="*/ 4138 h 4138"/>
              <a:gd name="T12" fmla="*/ 13286 w 13286"/>
              <a:gd name="T13" fmla="*/ 0 h 4138"/>
              <a:gd name="T14" fmla="*/ 10208 w 13286"/>
              <a:gd name="T15" fmla="*/ 0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6" h="4138">
                <a:moveTo>
                  <a:pt x="10208" y="0"/>
                </a:moveTo>
                <a:lnTo>
                  <a:pt x="4138" y="0"/>
                </a:lnTo>
                <a:lnTo>
                  <a:pt x="0" y="4138"/>
                </a:lnTo>
                <a:lnTo>
                  <a:pt x="4138" y="4138"/>
                </a:lnTo>
                <a:lnTo>
                  <a:pt x="10208" y="4138"/>
                </a:lnTo>
                <a:lnTo>
                  <a:pt x="13286" y="4138"/>
                </a:lnTo>
                <a:lnTo>
                  <a:pt x="13286" y="0"/>
                </a:lnTo>
                <a:lnTo>
                  <a:pt x="10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19801A86-5ED2-4C77-B09E-206801B835EB}"/>
              </a:ext>
            </a:extLst>
          </p:cNvPr>
          <p:cNvSpPr>
            <a:spLocks/>
          </p:cNvSpPr>
          <p:nvPr/>
        </p:nvSpPr>
        <p:spPr bwMode="auto">
          <a:xfrm>
            <a:off x="3175" y="1588"/>
            <a:ext cx="8689975" cy="6569075"/>
          </a:xfrm>
          <a:custGeom>
            <a:avLst/>
            <a:gdLst>
              <a:gd name="T0" fmla="*/ 1334 w 5474"/>
              <a:gd name="T1" fmla="*/ 0 h 4138"/>
              <a:gd name="T2" fmla="*/ 0 w 5474"/>
              <a:gd name="T3" fmla="*/ 0 h 4138"/>
              <a:gd name="T4" fmla="*/ 0 w 5474"/>
              <a:gd name="T5" fmla="*/ 4138 h 4138"/>
              <a:gd name="T6" fmla="*/ 1334 w 5474"/>
              <a:gd name="T7" fmla="*/ 4138 h 4138"/>
              <a:gd name="T8" fmla="*/ 5474 w 5474"/>
              <a:gd name="T9" fmla="*/ 0 h 4138"/>
              <a:gd name="T10" fmla="*/ 1334 w 5474"/>
              <a:gd name="T11" fmla="*/ 0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4" h="4138">
                <a:moveTo>
                  <a:pt x="1334" y="0"/>
                </a:moveTo>
                <a:lnTo>
                  <a:pt x="0" y="0"/>
                </a:lnTo>
                <a:lnTo>
                  <a:pt x="0" y="4138"/>
                </a:lnTo>
                <a:lnTo>
                  <a:pt x="1334" y="4138"/>
                </a:lnTo>
                <a:lnTo>
                  <a:pt x="5474" y="0"/>
                </a:lnTo>
                <a:lnTo>
                  <a:pt x="1334" y="0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9783262-F5D6-4123-9038-51988E44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7350" y="14298613"/>
            <a:ext cx="121975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en-US" altLang="ko-KR" sz="2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CHOI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752B055-9E63-4D7F-BE63-470DAB6B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7350" y="14879638"/>
            <a:ext cx="209538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en-US" altLang="ko-KR" sz="2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kumimoji="0" lang="en-US" altLang="ko-KR" sz="2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2023-12-29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19310E2-8A85-44B4-9C41-4B4F28405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450" y="10809288"/>
            <a:ext cx="1412085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3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인공지능 </a:t>
            </a:r>
            <a:r>
              <a:rPr kumimoji="0" lang="en-US" altLang="ko-KR" sz="113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UI </a:t>
            </a:r>
            <a:r>
              <a:rPr kumimoji="0" lang="ko-KR" altLang="en-US" sz="113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코드생성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BD2B81E6-B178-4281-9067-A9090615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37" y="13165491"/>
            <a:ext cx="104499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 </a:t>
            </a:r>
            <a:r>
              <a:rPr lang="ko-KR" altLang="en-US" sz="46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스케치 이미지를 </a:t>
            </a:r>
            <a:r>
              <a:rPr lang="en-US" altLang="ko-KR" sz="46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 </a:t>
            </a:r>
            <a:r>
              <a:rPr lang="ko-KR" altLang="en-US" sz="46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스크립트 코드로</a:t>
            </a:r>
            <a:r>
              <a:rPr lang="en-US" altLang="ko-KR" sz="46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…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87DF50-0FC5-42DB-83A5-BF8B61E14042}"/>
              </a:ext>
            </a:extLst>
          </p:cNvPr>
          <p:cNvSpPr>
            <a:spLocks/>
          </p:cNvSpPr>
          <p:nvPr/>
        </p:nvSpPr>
        <p:spPr bwMode="auto">
          <a:xfrm>
            <a:off x="13309600" y="12949238"/>
            <a:ext cx="14411325" cy="0"/>
          </a:xfrm>
          <a:custGeom>
            <a:avLst/>
            <a:gdLst>
              <a:gd name="T0" fmla="*/ 0 w 9078"/>
              <a:gd name="T1" fmla="*/ 9078 w 9078"/>
              <a:gd name="T2" fmla="*/ 0 w 907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78">
                <a:moveTo>
                  <a:pt x="0" y="0"/>
                </a:moveTo>
                <a:lnTo>
                  <a:pt x="90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019C0EFC-7502-4177-8580-D01A3C55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9600" y="12949238"/>
            <a:ext cx="144113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415256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D17B80E-7B7B-48B2-87BE-D8CD89C80D7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3175"/>
            <a:ext cx="28870275" cy="162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2939-5EA8-4A7C-BB81-34B89FCFE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25"/>
            <a:ext cx="28870275" cy="16203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43D7D-85CA-47D2-B347-F66395B2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" y="-25400"/>
            <a:ext cx="28857575" cy="16232188"/>
          </a:xfrm>
          <a:prstGeom prst="rect">
            <a:avLst/>
          </a:pr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1677A-A9A9-47FC-B0AC-1CAC5C9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1385887"/>
            <a:ext cx="25609550" cy="13466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FE4E8-DFE9-4C06-ABAB-EE1B9A6C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7137400"/>
            <a:ext cx="38131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세부 제목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7A9874-B53E-4E00-B82B-A5E6367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835501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B44C8-3A3F-4F6F-82C6-A51AE5BCB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880586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</a:t>
            </a:r>
            <a:r>
              <a:rPr kumimoji="0" lang="ko-KR" altLang="ko-KR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내용을 입력하세요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062F27D-EF47-4A3D-8E5D-0005CF0BA40B}"/>
              </a:ext>
            </a:extLst>
          </p:cNvPr>
          <p:cNvSpPr>
            <a:spLocks/>
          </p:cNvSpPr>
          <p:nvPr/>
        </p:nvSpPr>
        <p:spPr bwMode="auto">
          <a:xfrm>
            <a:off x="3298825" y="824071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B8140B6-9DE3-43B9-9AEE-EA53EFDFC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8240713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58A1A-6D24-49E6-917A-E65BC5F5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038" y="7137400"/>
            <a:ext cx="38131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세부 제목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1449EE-78B2-4910-AE6F-16547BF1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788" y="835501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C2297-FEAB-4CF0-ABAC-33F36CED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788" y="880586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9426841-0346-4F9D-BD2A-3AEC991028A7}"/>
              </a:ext>
            </a:extLst>
          </p:cNvPr>
          <p:cNvSpPr>
            <a:spLocks/>
          </p:cNvSpPr>
          <p:nvPr/>
        </p:nvSpPr>
        <p:spPr bwMode="auto">
          <a:xfrm>
            <a:off x="12765088" y="824071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979AABDD-C180-4F54-A435-E4D726B43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5088" y="8240713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94FD3F74-892A-4A3C-BB80-7E26E7D4D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1675" y="7137400"/>
            <a:ext cx="38131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세부 제목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2F66FC50-C2C1-4447-A651-FC4DE90D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25" y="835501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0458955-F8ED-4767-A687-5B4FF51E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25" y="880586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A87614D-DA4C-42D5-967D-EF6FEF9DA9A6}"/>
              </a:ext>
            </a:extLst>
          </p:cNvPr>
          <p:cNvSpPr>
            <a:spLocks/>
          </p:cNvSpPr>
          <p:nvPr/>
        </p:nvSpPr>
        <p:spPr bwMode="auto">
          <a:xfrm>
            <a:off x="22310725" y="824071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2">
            <a:extLst>
              <a:ext uri="{FF2B5EF4-FFF2-40B4-BE49-F238E27FC236}">
                <a16:creationId xmlns:a16="http://schemas.microsoft.com/office/drawing/2014/main" id="{F56399C8-CB47-4569-AAB6-B252DC254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10725" y="8240713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216DE08A-62EB-4E9D-9A1C-185DC90C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38" y="9097963"/>
            <a:ext cx="38131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세부 제목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542692D6-6186-4A54-9FBD-FFB4180C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1031716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A3F8ADB7-91F4-46F8-A841-E4BBD68F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1076801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6A6CCBFB-8120-4EDF-B003-FDCAD30D2C1C}"/>
              </a:ext>
            </a:extLst>
          </p:cNvPr>
          <p:cNvSpPr>
            <a:spLocks/>
          </p:cNvSpPr>
          <p:nvPr/>
        </p:nvSpPr>
        <p:spPr bwMode="auto">
          <a:xfrm>
            <a:off x="7900988" y="1020286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27">
            <a:extLst>
              <a:ext uri="{FF2B5EF4-FFF2-40B4-BE49-F238E27FC236}">
                <a16:creationId xmlns:a16="http://schemas.microsoft.com/office/drawing/2014/main" id="{B7F398F9-DE49-44F1-966E-4BAA0F14D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10202863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2BBF2A18-FB9B-4F8C-98ED-3EFC7AA1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813" y="9097963"/>
            <a:ext cx="38131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세부 제목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006F0820-942B-4FCD-AA6F-48E4EDBF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63" y="1031716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BB070526-C136-4F54-B16A-4B18675A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63" y="10768013"/>
            <a:ext cx="3521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 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CE587273-33A8-4F25-882E-5D861B34629C}"/>
              </a:ext>
            </a:extLst>
          </p:cNvPr>
          <p:cNvSpPr>
            <a:spLocks/>
          </p:cNvSpPr>
          <p:nvPr/>
        </p:nvSpPr>
        <p:spPr bwMode="auto">
          <a:xfrm>
            <a:off x="17565688" y="1020286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8A1A2CA7-35EC-44A5-88C4-1EC8E861A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65688" y="10202863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E8F73A05-DEFB-47F7-9410-6E78963ECED7}"/>
              </a:ext>
            </a:extLst>
          </p:cNvPr>
          <p:cNvSpPr>
            <a:spLocks/>
          </p:cNvSpPr>
          <p:nvPr/>
        </p:nvSpPr>
        <p:spPr bwMode="auto">
          <a:xfrm>
            <a:off x="13352463" y="2405856"/>
            <a:ext cx="1685925" cy="539750"/>
          </a:xfrm>
          <a:custGeom>
            <a:avLst/>
            <a:gdLst>
              <a:gd name="T0" fmla="*/ 1002 w 1062"/>
              <a:gd name="T1" fmla="*/ 340 h 340"/>
              <a:gd name="T2" fmla="*/ 60 w 1062"/>
              <a:gd name="T3" fmla="*/ 340 h 340"/>
              <a:gd name="T4" fmla="*/ 60 w 1062"/>
              <a:gd name="T5" fmla="*/ 340 h 340"/>
              <a:gd name="T6" fmla="*/ 48 w 1062"/>
              <a:gd name="T7" fmla="*/ 338 h 340"/>
              <a:gd name="T8" fmla="*/ 36 w 1062"/>
              <a:gd name="T9" fmla="*/ 334 h 340"/>
              <a:gd name="T10" fmla="*/ 26 w 1062"/>
              <a:gd name="T11" fmla="*/ 330 h 340"/>
              <a:gd name="T12" fmla="*/ 18 w 1062"/>
              <a:gd name="T13" fmla="*/ 322 h 340"/>
              <a:gd name="T14" fmla="*/ 10 w 1062"/>
              <a:gd name="T15" fmla="*/ 312 h 340"/>
              <a:gd name="T16" fmla="*/ 6 w 1062"/>
              <a:gd name="T17" fmla="*/ 302 h 340"/>
              <a:gd name="T18" fmla="*/ 2 w 1062"/>
              <a:gd name="T19" fmla="*/ 292 h 340"/>
              <a:gd name="T20" fmla="*/ 0 w 1062"/>
              <a:gd name="T21" fmla="*/ 280 h 340"/>
              <a:gd name="T22" fmla="*/ 0 w 1062"/>
              <a:gd name="T23" fmla="*/ 60 h 340"/>
              <a:gd name="T24" fmla="*/ 0 w 1062"/>
              <a:gd name="T25" fmla="*/ 60 h 340"/>
              <a:gd name="T26" fmla="*/ 2 w 1062"/>
              <a:gd name="T27" fmla="*/ 48 h 340"/>
              <a:gd name="T28" fmla="*/ 6 w 1062"/>
              <a:gd name="T29" fmla="*/ 36 h 340"/>
              <a:gd name="T30" fmla="*/ 10 w 1062"/>
              <a:gd name="T31" fmla="*/ 26 h 340"/>
              <a:gd name="T32" fmla="*/ 18 w 1062"/>
              <a:gd name="T33" fmla="*/ 16 h 340"/>
              <a:gd name="T34" fmla="*/ 26 w 1062"/>
              <a:gd name="T35" fmla="*/ 10 h 340"/>
              <a:gd name="T36" fmla="*/ 36 w 1062"/>
              <a:gd name="T37" fmla="*/ 4 h 340"/>
              <a:gd name="T38" fmla="*/ 48 w 1062"/>
              <a:gd name="T39" fmla="*/ 0 h 340"/>
              <a:gd name="T40" fmla="*/ 60 w 1062"/>
              <a:gd name="T41" fmla="*/ 0 h 340"/>
              <a:gd name="T42" fmla="*/ 1002 w 1062"/>
              <a:gd name="T43" fmla="*/ 0 h 340"/>
              <a:gd name="T44" fmla="*/ 1002 w 1062"/>
              <a:gd name="T45" fmla="*/ 0 h 340"/>
              <a:gd name="T46" fmla="*/ 1014 w 1062"/>
              <a:gd name="T47" fmla="*/ 0 h 340"/>
              <a:gd name="T48" fmla="*/ 1026 w 1062"/>
              <a:gd name="T49" fmla="*/ 4 h 340"/>
              <a:gd name="T50" fmla="*/ 1036 w 1062"/>
              <a:gd name="T51" fmla="*/ 10 h 340"/>
              <a:gd name="T52" fmla="*/ 1044 w 1062"/>
              <a:gd name="T53" fmla="*/ 16 h 340"/>
              <a:gd name="T54" fmla="*/ 1052 w 1062"/>
              <a:gd name="T55" fmla="*/ 26 h 340"/>
              <a:gd name="T56" fmla="*/ 1058 w 1062"/>
              <a:gd name="T57" fmla="*/ 36 h 340"/>
              <a:gd name="T58" fmla="*/ 1060 w 1062"/>
              <a:gd name="T59" fmla="*/ 48 h 340"/>
              <a:gd name="T60" fmla="*/ 1062 w 1062"/>
              <a:gd name="T61" fmla="*/ 60 h 340"/>
              <a:gd name="T62" fmla="*/ 1062 w 1062"/>
              <a:gd name="T63" fmla="*/ 280 h 340"/>
              <a:gd name="T64" fmla="*/ 1062 w 1062"/>
              <a:gd name="T65" fmla="*/ 280 h 340"/>
              <a:gd name="T66" fmla="*/ 1060 w 1062"/>
              <a:gd name="T67" fmla="*/ 292 h 340"/>
              <a:gd name="T68" fmla="*/ 1058 w 1062"/>
              <a:gd name="T69" fmla="*/ 302 h 340"/>
              <a:gd name="T70" fmla="*/ 1052 w 1062"/>
              <a:gd name="T71" fmla="*/ 312 h 340"/>
              <a:gd name="T72" fmla="*/ 1044 w 1062"/>
              <a:gd name="T73" fmla="*/ 322 h 340"/>
              <a:gd name="T74" fmla="*/ 1036 w 1062"/>
              <a:gd name="T75" fmla="*/ 330 h 340"/>
              <a:gd name="T76" fmla="*/ 1026 w 1062"/>
              <a:gd name="T77" fmla="*/ 334 h 340"/>
              <a:gd name="T78" fmla="*/ 1014 w 1062"/>
              <a:gd name="T79" fmla="*/ 338 h 340"/>
              <a:gd name="T80" fmla="*/ 1002 w 1062"/>
              <a:gd name="T81" fmla="*/ 340 h 340"/>
              <a:gd name="T82" fmla="*/ 1002 w 1062"/>
              <a:gd name="T83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2" h="340">
                <a:moveTo>
                  <a:pt x="1002" y="340"/>
                </a:moveTo>
                <a:lnTo>
                  <a:pt x="60" y="340"/>
                </a:lnTo>
                <a:lnTo>
                  <a:pt x="60" y="340"/>
                </a:lnTo>
                <a:lnTo>
                  <a:pt x="48" y="338"/>
                </a:lnTo>
                <a:lnTo>
                  <a:pt x="36" y="334"/>
                </a:lnTo>
                <a:lnTo>
                  <a:pt x="26" y="330"/>
                </a:lnTo>
                <a:lnTo>
                  <a:pt x="18" y="322"/>
                </a:lnTo>
                <a:lnTo>
                  <a:pt x="10" y="312"/>
                </a:lnTo>
                <a:lnTo>
                  <a:pt x="6" y="302"/>
                </a:lnTo>
                <a:lnTo>
                  <a:pt x="2" y="292"/>
                </a:lnTo>
                <a:lnTo>
                  <a:pt x="0" y="280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6" y="36"/>
                </a:lnTo>
                <a:lnTo>
                  <a:pt x="10" y="26"/>
                </a:lnTo>
                <a:lnTo>
                  <a:pt x="18" y="16"/>
                </a:lnTo>
                <a:lnTo>
                  <a:pt x="26" y="10"/>
                </a:lnTo>
                <a:lnTo>
                  <a:pt x="36" y="4"/>
                </a:lnTo>
                <a:lnTo>
                  <a:pt x="48" y="0"/>
                </a:lnTo>
                <a:lnTo>
                  <a:pt x="60" y="0"/>
                </a:lnTo>
                <a:lnTo>
                  <a:pt x="1002" y="0"/>
                </a:lnTo>
                <a:lnTo>
                  <a:pt x="1002" y="0"/>
                </a:lnTo>
                <a:lnTo>
                  <a:pt x="1014" y="0"/>
                </a:lnTo>
                <a:lnTo>
                  <a:pt x="1026" y="4"/>
                </a:lnTo>
                <a:lnTo>
                  <a:pt x="1036" y="10"/>
                </a:lnTo>
                <a:lnTo>
                  <a:pt x="1044" y="16"/>
                </a:lnTo>
                <a:lnTo>
                  <a:pt x="1052" y="26"/>
                </a:lnTo>
                <a:lnTo>
                  <a:pt x="1058" y="36"/>
                </a:lnTo>
                <a:lnTo>
                  <a:pt x="1060" y="48"/>
                </a:lnTo>
                <a:lnTo>
                  <a:pt x="1062" y="60"/>
                </a:lnTo>
                <a:lnTo>
                  <a:pt x="1062" y="280"/>
                </a:lnTo>
                <a:lnTo>
                  <a:pt x="1062" y="280"/>
                </a:lnTo>
                <a:lnTo>
                  <a:pt x="1060" y="292"/>
                </a:lnTo>
                <a:lnTo>
                  <a:pt x="1058" y="302"/>
                </a:lnTo>
                <a:lnTo>
                  <a:pt x="1052" y="312"/>
                </a:lnTo>
                <a:lnTo>
                  <a:pt x="1044" y="322"/>
                </a:lnTo>
                <a:lnTo>
                  <a:pt x="1036" y="330"/>
                </a:lnTo>
                <a:lnTo>
                  <a:pt x="1026" y="334"/>
                </a:lnTo>
                <a:lnTo>
                  <a:pt x="1014" y="338"/>
                </a:lnTo>
                <a:lnTo>
                  <a:pt x="1002" y="340"/>
                </a:lnTo>
                <a:lnTo>
                  <a:pt x="1002" y="340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7CB481D9-01AA-49FE-8D48-45973D4E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588" y="2405856"/>
            <a:ext cx="9740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F23F32B3-0566-4888-B714-4E7D2160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63" y="3378200"/>
            <a:ext cx="841851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4차산업 테마 PPT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2C175390-5041-4AC6-B477-0A3E1DF7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588" y="4885531"/>
            <a:ext cx="617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디자인 치트키 프레젠테이션 템플릿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8E9B2BBC-2D67-4019-B666-85E864A0A5F5}"/>
              </a:ext>
            </a:extLst>
          </p:cNvPr>
          <p:cNvSpPr>
            <a:spLocks/>
          </p:cNvSpPr>
          <p:nvPr/>
        </p:nvSpPr>
        <p:spPr bwMode="auto">
          <a:xfrm>
            <a:off x="10691813" y="4691856"/>
            <a:ext cx="7575550" cy="0"/>
          </a:xfrm>
          <a:custGeom>
            <a:avLst/>
            <a:gdLst>
              <a:gd name="T0" fmla="*/ 0 w 4772"/>
              <a:gd name="T1" fmla="*/ 4772 w 4772"/>
              <a:gd name="T2" fmla="*/ 0 w 477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772">
                <a:moveTo>
                  <a:pt x="0" y="0"/>
                </a:moveTo>
                <a:lnTo>
                  <a:pt x="4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Line 39">
            <a:extLst>
              <a:ext uri="{FF2B5EF4-FFF2-40B4-BE49-F238E27FC236}">
                <a16:creationId xmlns:a16="http://schemas.microsoft.com/office/drawing/2014/main" id="{4C55BF5E-FAD5-48C6-830E-CE8631E55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813" y="4691856"/>
            <a:ext cx="75755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40">
            <a:extLst>
              <a:ext uri="{FF2B5EF4-FFF2-40B4-BE49-F238E27FC236}">
                <a16:creationId xmlns:a16="http://schemas.microsoft.com/office/drawing/2014/main" id="{57991275-B46F-418B-B6CD-141ED5ADD187}"/>
              </a:ext>
            </a:extLst>
          </p:cNvPr>
          <p:cNvSpPr>
            <a:spLocks/>
          </p:cNvSpPr>
          <p:nvPr/>
        </p:nvSpPr>
        <p:spPr bwMode="auto">
          <a:xfrm>
            <a:off x="2286000" y="9456738"/>
            <a:ext cx="5049838" cy="2524125"/>
          </a:xfrm>
          <a:custGeom>
            <a:avLst/>
            <a:gdLst>
              <a:gd name="T0" fmla="*/ 1508 w 3181"/>
              <a:gd name="T1" fmla="*/ 1588 h 1590"/>
              <a:gd name="T2" fmla="*/ 1270 w 3181"/>
              <a:gd name="T3" fmla="*/ 1556 h 1590"/>
              <a:gd name="T4" fmla="*/ 1044 w 3181"/>
              <a:gd name="T5" fmla="*/ 1492 h 1590"/>
              <a:gd name="T6" fmla="*/ 832 w 3181"/>
              <a:gd name="T7" fmla="*/ 1398 h 1590"/>
              <a:gd name="T8" fmla="*/ 640 w 3181"/>
              <a:gd name="T9" fmla="*/ 1274 h 1590"/>
              <a:gd name="T10" fmla="*/ 466 w 3181"/>
              <a:gd name="T11" fmla="*/ 1124 h 1590"/>
              <a:gd name="T12" fmla="*/ 316 w 3181"/>
              <a:gd name="T13" fmla="*/ 950 h 1590"/>
              <a:gd name="T14" fmla="*/ 192 w 3181"/>
              <a:gd name="T15" fmla="*/ 756 h 1590"/>
              <a:gd name="T16" fmla="*/ 96 w 3181"/>
              <a:gd name="T17" fmla="*/ 546 h 1590"/>
              <a:gd name="T18" fmla="*/ 32 w 3181"/>
              <a:gd name="T19" fmla="*/ 320 h 1590"/>
              <a:gd name="T20" fmla="*/ 2 w 3181"/>
              <a:gd name="T21" fmla="*/ 82 h 1590"/>
              <a:gd name="T22" fmla="*/ 180 w 3181"/>
              <a:gd name="T23" fmla="*/ 0 h 1590"/>
              <a:gd name="T24" fmla="*/ 196 w 3181"/>
              <a:gd name="T25" fmla="*/ 214 h 1590"/>
              <a:gd name="T26" fmla="*/ 244 w 3181"/>
              <a:gd name="T27" fmla="*/ 418 h 1590"/>
              <a:gd name="T28" fmla="*/ 320 w 3181"/>
              <a:gd name="T29" fmla="*/ 610 h 1590"/>
              <a:gd name="T30" fmla="*/ 422 w 3181"/>
              <a:gd name="T31" fmla="*/ 788 h 1590"/>
              <a:gd name="T32" fmla="*/ 546 w 3181"/>
              <a:gd name="T33" fmla="*/ 946 h 1590"/>
              <a:gd name="T34" fmla="*/ 694 w 3181"/>
              <a:gd name="T35" fmla="*/ 1088 h 1590"/>
              <a:gd name="T36" fmla="*/ 860 w 3181"/>
              <a:gd name="T37" fmla="*/ 1204 h 1590"/>
              <a:gd name="T38" fmla="*/ 1042 w 3181"/>
              <a:gd name="T39" fmla="*/ 1298 h 1590"/>
              <a:gd name="T40" fmla="*/ 1238 w 3181"/>
              <a:gd name="T41" fmla="*/ 1364 h 1590"/>
              <a:gd name="T42" fmla="*/ 1446 w 3181"/>
              <a:gd name="T43" fmla="*/ 1402 h 1590"/>
              <a:gd name="T44" fmla="*/ 1590 w 3181"/>
              <a:gd name="T45" fmla="*/ 1410 h 1590"/>
              <a:gd name="T46" fmla="*/ 1804 w 3181"/>
              <a:gd name="T47" fmla="*/ 1394 h 1590"/>
              <a:gd name="T48" fmla="*/ 2008 w 3181"/>
              <a:gd name="T49" fmla="*/ 1346 h 1590"/>
              <a:gd name="T50" fmla="*/ 2200 w 3181"/>
              <a:gd name="T51" fmla="*/ 1270 h 1590"/>
              <a:gd name="T52" fmla="*/ 2378 w 3181"/>
              <a:gd name="T53" fmla="*/ 1168 h 1590"/>
              <a:gd name="T54" fmla="*/ 2538 w 3181"/>
              <a:gd name="T55" fmla="*/ 1042 h 1590"/>
              <a:gd name="T56" fmla="*/ 2678 w 3181"/>
              <a:gd name="T57" fmla="*/ 896 h 1590"/>
              <a:gd name="T58" fmla="*/ 2796 w 3181"/>
              <a:gd name="T59" fmla="*/ 730 h 1590"/>
              <a:gd name="T60" fmla="*/ 2888 w 3181"/>
              <a:gd name="T61" fmla="*/ 548 h 1590"/>
              <a:gd name="T62" fmla="*/ 2956 w 3181"/>
              <a:gd name="T63" fmla="*/ 352 h 1590"/>
              <a:gd name="T64" fmla="*/ 2992 w 3181"/>
              <a:gd name="T65" fmla="*/ 144 h 1590"/>
              <a:gd name="T66" fmla="*/ 3181 w 3181"/>
              <a:gd name="T67" fmla="*/ 0 h 1590"/>
              <a:gd name="T68" fmla="*/ 3173 w 3181"/>
              <a:gd name="T69" fmla="*/ 162 h 1590"/>
              <a:gd name="T70" fmla="*/ 3131 w 3181"/>
              <a:gd name="T71" fmla="*/ 396 h 1590"/>
              <a:gd name="T72" fmla="*/ 3054 w 3181"/>
              <a:gd name="T73" fmla="*/ 618 h 1590"/>
              <a:gd name="T74" fmla="*/ 2950 w 3181"/>
              <a:gd name="T75" fmla="*/ 824 h 1590"/>
              <a:gd name="T76" fmla="*/ 2816 w 3181"/>
              <a:gd name="T77" fmla="*/ 1010 h 1590"/>
              <a:gd name="T78" fmla="*/ 2658 w 3181"/>
              <a:gd name="T79" fmla="*/ 1176 h 1590"/>
              <a:gd name="T80" fmla="*/ 2478 w 3181"/>
              <a:gd name="T81" fmla="*/ 1318 h 1590"/>
              <a:gd name="T82" fmla="*/ 2278 w 3181"/>
              <a:gd name="T83" fmla="*/ 1432 h 1590"/>
              <a:gd name="T84" fmla="*/ 2062 w 3181"/>
              <a:gd name="T85" fmla="*/ 1518 h 1590"/>
              <a:gd name="T86" fmla="*/ 1832 w 3181"/>
              <a:gd name="T87" fmla="*/ 1570 h 1590"/>
              <a:gd name="T88" fmla="*/ 1590 w 3181"/>
              <a:gd name="T89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81" h="1590">
                <a:moveTo>
                  <a:pt x="1590" y="1590"/>
                </a:moveTo>
                <a:lnTo>
                  <a:pt x="1590" y="1590"/>
                </a:lnTo>
                <a:lnTo>
                  <a:pt x="1508" y="1588"/>
                </a:lnTo>
                <a:lnTo>
                  <a:pt x="1428" y="1582"/>
                </a:lnTo>
                <a:lnTo>
                  <a:pt x="1348" y="1570"/>
                </a:lnTo>
                <a:lnTo>
                  <a:pt x="1270" y="1556"/>
                </a:lnTo>
                <a:lnTo>
                  <a:pt x="1194" y="1540"/>
                </a:lnTo>
                <a:lnTo>
                  <a:pt x="1118" y="1518"/>
                </a:lnTo>
                <a:lnTo>
                  <a:pt x="1044" y="1492"/>
                </a:lnTo>
                <a:lnTo>
                  <a:pt x="972" y="1464"/>
                </a:lnTo>
                <a:lnTo>
                  <a:pt x="902" y="1432"/>
                </a:lnTo>
                <a:lnTo>
                  <a:pt x="832" y="1398"/>
                </a:lnTo>
                <a:lnTo>
                  <a:pt x="766" y="1358"/>
                </a:lnTo>
                <a:lnTo>
                  <a:pt x="702" y="1318"/>
                </a:lnTo>
                <a:lnTo>
                  <a:pt x="640" y="1274"/>
                </a:lnTo>
                <a:lnTo>
                  <a:pt x="580" y="1226"/>
                </a:lnTo>
                <a:lnTo>
                  <a:pt x="522" y="1176"/>
                </a:lnTo>
                <a:lnTo>
                  <a:pt x="466" y="1124"/>
                </a:lnTo>
                <a:lnTo>
                  <a:pt x="414" y="1068"/>
                </a:lnTo>
                <a:lnTo>
                  <a:pt x="364" y="1010"/>
                </a:lnTo>
                <a:lnTo>
                  <a:pt x="316" y="950"/>
                </a:lnTo>
                <a:lnTo>
                  <a:pt x="272" y="888"/>
                </a:lnTo>
                <a:lnTo>
                  <a:pt x="230" y="824"/>
                </a:lnTo>
                <a:lnTo>
                  <a:pt x="192" y="756"/>
                </a:lnTo>
                <a:lnTo>
                  <a:pt x="158" y="688"/>
                </a:lnTo>
                <a:lnTo>
                  <a:pt x="126" y="618"/>
                </a:lnTo>
                <a:lnTo>
                  <a:pt x="96" y="546"/>
                </a:lnTo>
                <a:lnTo>
                  <a:pt x="72" y="472"/>
                </a:lnTo>
                <a:lnTo>
                  <a:pt x="50" y="396"/>
                </a:lnTo>
                <a:lnTo>
                  <a:pt x="32" y="320"/>
                </a:lnTo>
                <a:lnTo>
                  <a:pt x="18" y="242"/>
                </a:lnTo>
                <a:lnTo>
                  <a:pt x="8" y="162"/>
                </a:lnTo>
                <a:lnTo>
                  <a:pt x="2" y="82"/>
                </a:lnTo>
                <a:lnTo>
                  <a:pt x="0" y="0"/>
                </a:lnTo>
                <a:lnTo>
                  <a:pt x="180" y="0"/>
                </a:lnTo>
                <a:lnTo>
                  <a:pt x="180" y="0"/>
                </a:lnTo>
                <a:lnTo>
                  <a:pt x="182" y="72"/>
                </a:lnTo>
                <a:lnTo>
                  <a:pt x="188" y="144"/>
                </a:lnTo>
                <a:lnTo>
                  <a:pt x="196" y="214"/>
                </a:lnTo>
                <a:lnTo>
                  <a:pt x="208" y="284"/>
                </a:lnTo>
                <a:lnTo>
                  <a:pt x="224" y="352"/>
                </a:lnTo>
                <a:lnTo>
                  <a:pt x="244" y="418"/>
                </a:lnTo>
                <a:lnTo>
                  <a:pt x="266" y="484"/>
                </a:lnTo>
                <a:lnTo>
                  <a:pt x="292" y="548"/>
                </a:lnTo>
                <a:lnTo>
                  <a:pt x="320" y="610"/>
                </a:lnTo>
                <a:lnTo>
                  <a:pt x="350" y="670"/>
                </a:lnTo>
                <a:lnTo>
                  <a:pt x="384" y="730"/>
                </a:lnTo>
                <a:lnTo>
                  <a:pt x="422" y="788"/>
                </a:lnTo>
                <a:lnTo>
                  <a:pt x="460" y="842"/>
                </a:lnTo>
                <a:lnTo>
                  <a:pt x="502" y="896"/>
                </a:lnTo>
                <a:lnTo>
                  <a:pt x="546" y="946"/>
                </a:lnTo>
                <a:lnTo>
                  <a:pt x="594" y="996"/>
                </a:lnTo>
                <a:lnTo>
                  <a:pt x="642" y="1042"/>
                </a:lnTo>
                <a:lnTo>
                  <a:pt x="694" y="1088"/>
                </a:lnTo>
                <a:lnTo>
                  <a:pt x="746" y="1128"/>
                </a:lnTo>
                <a:lnTo>
                  <a:pt x="802" y="1168"/>
                </a:lnTo>
                <a:lnTo>
                  <a:pt x="860" y="1204"/>
                </a:lnTo>
                <a:lnTo>
                  <a:pt x="918" y="1238"/>
                </a:lnTo>
                <a:lnTo>
                  <a:pt x="980" y="1270"/>
                </a:lnTo>
                <a:lnTo>
                  <a:pt x="1042" y="1298"/>
                </a:lnTo>
                <a:lnTo>
                  <a:pt x="1106" y="1324"/>
                </a:lnTo>
                <a:lnTo>
                  <a:pt x="1172" y="1346"/>
                </a:lnTo>
                <a:lnTo>
                  <a:pt x="1238" y="1364"/>
                </a:lnTo>
                <a:lnTo>
                  <a:pt x="1306" y="1380"/>
                </a:lnTo>
                <a:lnTo>
                  <a:pt x="1376" y="1394"/>
                </a:lnTo>
                <a:lnTo>
                  <a:pt x="1446" y="1402"/>
                </a:lnTo>
                <a:lnTo>
                  <a:pt x="1518" y="1408"/>
                </a:lnTo>
                <a:lnTo>
                  <a:pt x="1590" y="1410"/>
                </a:lnTo>
                <a:lnTo>
                  <a:pt x="1590" y="1410"/>
                </a:lnTo>
                <a:lnTo>
                  <a:pt x="1662" y="1408"/>
                </a:lnTo>
                <a:lnTo>
                  <a:pt x="1734" y="1402"/>
                </a:lnTo>
                <a:lnTo>
                  <a:pt x="1804" y="1394"/>
                </a:lnTo>
                <a:lnTo>
                  <a:pt x="1874" y="1380"/>
                </a:lnTo>
                <a:lnTo>
                  <a:pt x="1942" y="1364"/>
                </a:lnTo>
                <a:lnTo>
                  <a:pt x="2008" y="1346"/>
                </a:lnTo>
                <a:lnTo>
                  <a:pt x="2074" y="1324"/>
                </a:lnTo>
                <a:lnTo>
                  <a:pt x="2138" y="1298"/>
                </a:lnTo>
                <a:lnTo>
                  <a:pt x="2200" y="1270"/>
                </a:lnTo>
                <a:lnTo>
                  <a:pt x="2262" y="1238"/>
                </a:lnTo>
                <a:lnTo>
                  <a:pt x="2320" y="1204"/>
                </a:lnTo>
                <a:lnTo>
                  <a:pt x="2378" y="1168"/>
                </a:lnTo>
                <a:lnTo>
                  <a:pt x="2432" y="1128"/>
                </a:lnTo>
                <a:lnTo>
                  <a:pt x="2486" y="1088"/>
                </a:lnTo>
                <a:lnTo>
                  <a:pt x="2538" y="1042"/>
                </a:lnTo>
                <a:lnTo>
                  <a:pt x="2586" y="996"/>
                </a:lnTo>
                <a:lnTo>
                  <a:pt x="2632" y="946"/>
                </a:lnTo>
                <a:lnTo>
                  <a:pt x="2678" y="896"/>
                </a:lnTo>
                <a:lnTo>
                  <a:pt x="2720" y="842"/>
                </a:lnTo>
                <a:lnTo>
                  <a:pt x="2758" y="788"/>
                </a:lnTo>
                <a:lnTo>
                  <a:pt x="2796" y="730"/>
                </a:lnTo>
                <a:lnTo>
                  <a:pt x="2830" y="670"/>
                </a:lnTo>
                <a:lnTo>
                  <a:pt x="2860" y="610"/>
                </a:lnTo>
                <a:lnTo>
                  <a:pt x="2888" y="548"/>
                </a:lnTo>
                <a:lnTo>
                  <a:pt x="2914" y="484"/>
                </a:lnTo>
                <a:lnTo>
                  <a:pt x="2936" y="418"/>
                </a:lnTo>
                <a:lnTo>
                  <a:pt x="2956" y="352"/>
                </a:lnTo>
                <a:lnTo>
                  <a:pt x="2970" y="284"/>
                </a:lnTo>
                <a:lnTo>
                  <a:pt x="2984" y="214"/>
                </a:lnTo>
                <a:lnTo>
                  <a:pt x="2992" y="144"/>
                </a:lnTo>
                <a:lnTo>
                  <a:pt x="2998" y="72"/>
                </a:lnTo>
                <a:lnTo>
                  <a:pt x="3000" y="0"/>
                </a:lnTo>
                <a:lnTo>
                  <a:pt x="3181" y="0"/>
                </a:lnTo>
                <a:lnTo>
                  <a:pt x="3181" y="0"/>
                </a:lnTo>
                <a:lnTo>
                  <a:pt x="3179" y="82"/>
                </a:lnTo>
                <a:lnTo>
                  <a:pt x="3173" y="162"/>
                </a:lnTo>
                <a:lnTo>
                  <a:pt x="3163" y="242"/>
                </a:lnTo>
                <a:lnTo>
                  <a:pt x="3149" y="320"/>
                </a:lnTo>
                <a:lnTo>
                  <a:pt x="3131" y="396"/>
                </a:lnTo>
                <a:lnTo>
                  <a:pt x="3109" y="472"/>
                </a:lnTo>
                <a:lnTo>
                  <a:pt x="3082" y="546"/>
                </a:lnTo>
                <a:lnTo>
                  <a:pt x="3054" y="618"/>
                </a:lnTo>
                <a:lnTo>
                  <a:pt x="3022" y="688"/>
                </a:lnTo>
                <a:lnTo>
                  <a:pt x="2988" y="756"/>
                </a:lnTo>
                <a:lnTo>
                  <a:pt x="2950" y="824"/>
                </a:lnTo>
                <a:lnTo>
                  <a:pt x="2908" y="888"/>
                </a:lnTo>
                <a:lnTo>
                  <a:pt x="2864" y="950"/>
                </a:lnTo>
                <a:lnTo>
                  <a:pt x="2816" y="1010"/>
                </a:lnTo>
                <a:lnTo>
                  <a:pt x="2766" y="1068"/>
                </a:lnTo>
                <a:lnTo>
                  <a:pt x="2714" y="1124"/>
                </a:lnTo>
                <a:lnTo>
                  <a:pt x="2658" y="1176"/>
                </a:lnTo>
                <a:lnTo>
                  <a:pt x="2600" y="1226"/>
                </a:lnTo>
                <a:lnTo>
                  <a:pt x="2540" y="1274"/>
                </a:lnTo>
                <a:lnTo>
                  <a:pt x="2478" y="1318"/>
                </a:lnTo>
                <a:lnTo>
                  <a:pt x="2414" y="1358"/>
                </a:lnTo>
                <a:lnTo>
                  <a:pt x="2348" y="1398"/>
                </a:lnTo>
                <a:lnTo>
                  <a:pt x="2278" y="1432"/>
                </a:lnTo>
                <a:lnTo>
                  <a:pt x="2208" y="1464"/>
                </a:lnTo>
                <a:lnTo>
                  <a:pt x="2136" y="1492"/>
                </a:lnTo>
                <a:lnTo>
                  <a:pt x="2062" y="1518"/>
                </a:lnTo>
                <a:lnTo>
                  <a:pt x="1986" y="1540"/>
                </a:lnTo>
                <a:lnTo>
                  <a:pt x="1910" y="1556"/>
                </a:lnTo>
                <a:lnTo>
                  <a:pt x="1832" y="1570"/>
                </a:lnTo>
                <a:lnTo>
                  <a:pt x="1752" y="1582"/>
                </a:lnTo>
                <a:lnTo>
                  <a:pt x="1672" y="1588"/>
                </a:lnTo>
                <a:lnTo>
                  <a:pt x="1590" y="1590"/>
                </a:lnTo>
                <a:lnTo>
                  <a:pt x="1590" y="1590"/>
                </a:lnTo>
                <a:close/>
              </a:path>
            </a:pathLst>
          </a:custGeom>
          <a:solidFill>
            <a:srgbClr val="8FC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1">
            <a:extLst>
              <a:ext uri="{FF2B5EF4-FFF2-40B4-BE49-F238E27FC236}">
                <a16:creationId xmlns:a16="http://schemas.microsoft.com/office/drawing/2014/main" id="{73A56BF0-FC0D-499E-9061-3F3BB0D17F94}"/>
              </a:ext>
            </a:extLst>
          </p:cNvPr>
          <p:cNvSpPr>
            <a:spLocks/>
          </p:cNvSpPr>
          <p:nvPr/>
        </p:nvSpPr>
        <p:spPr bwMode="auto">
          <a:xfrm>
            <a:off x="6848475" y="9253538"/>
            <a:ext cx="687388" cy="444500"/>
          </a:xfrm>
          <a:custGeom>
            <a:avLst/>
            <a:gdLst>
              <a:gd name="T0" fmla="*/ 0 w 433"/>
              <a:gd name="T1" fmla="*/ 280 h 280"/>
              <a:gd name="T2" fmla="*/ 216 w 433"/>
              <a:gd name="T3" fmla="*/ 0 h 280"/>
              <a:gd name="T4" fmla="*/ 433 w 433"/>
              <a:gd name="T5" fmla="*/ 280 h 280"/>
              <a:gd name="T6" fmla="*/ 0 w 433"/>
              <a:gd name="T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280">
                <a:moveTo>
                  <a:pt x="0" y="280"/>
                </a:moveTo>
                <a:lnTo>
                  <a:pt x="216" y="0"/>
                </a:lnTo>
                <a:lnTo>
                  <a:pt x="433" y="280"/>
                </a:lnTo>
                <a:lnTo>
                  <a:pt x="0" y="280"/>
                </a:lnTo>
                <a:close/>
              </a:path>
            </a:pathLst>
          </a:custGeom>
          <a:solidFill>
            <a:srgbClr val="8FC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2">
            <a:extLst>
              <a:ext uri="{FF2B5EF4-FFF2-40B4-BE49-F238E27FC236}">
                <a16:creationId xmlns:a16="http://schemas.microsoft.com/office/drawing/2014/main" id="{0DF38A4C-6225-4193-8122-17D749A31F95}"/>
              </a:ext>
            </a:extLst>
          </p:cNvPr>
          <p:cNvSpPr>
            <a:spLocks/>
          </p:cNvSpPr>
          <p:nvPr/>
        </p:nvSpPr>
        <p:spPr bwMode="auto">
          <a:xfrm>
            <a:off x="7048500" y="6604000"/>
            <a:ext cx="5049838" cy="2525713"/>
          </a:xfrm>
          <a:custGeom>
            <a:avLst/>
            <a:gdLst>
              <a:gd name="T0" fmla="*/ 3001 w 3181"/>
              <a:gd name="T1" fmla="*/ 1591 h 1591"/>
              <a:gd name="T2" fmla="*/ 2983 w 3181"/>
              <a:gd name="T3" fmla="*/ 1377 h 1591"/>
              <a:gd name="T4" fmla="*/ 2937 w 3181"/>
              <a:gd name="T5" fmla="*/ 1173 h 1591"/>
              <a:gd name="T6" fmla="*/ 2861 w 3181"/>
              <a:gd name="T7" fmla="*/ 981 h 1591"/>
              <a:gd name="T8" fmla="*/ 2759 w 3181"/>
              <a:gd name="T9" fmla="*/ 802 h 1591"/>
              <a:gd name="T10" fmla="*/ 2633 w 3181"/>
              <a:gd name="T11" fmla="*/ 642 h 1591"/>
              <a:gd name="T12" fmla="*/ 2487 w 3181"/>
              <a:gd name="T13" fmla="*/ 502 h 1591"/>
              <a:gd name="T14" fmla="*/ 2321 w 3181"/>
              <a:gd name="T15" fmla="*/ 384 h 1591"/>
              <a:gd name="T16" fmla="*/ 2139 w 3181"/>
              <a:gd name="T17" fmla="*/ 292 h 1591"/>
              <a:gd name="T18" fmla="*/ 1943 w 3181"/>
              <a:gd name="T19" fmla="*/ 224 h 1591"/>
              <a:gd name="T20" fmla="*/ 1735 w 3181"/>
              <a:gd name="T21" fmla="*/ 188 h 1591"/>
              <a:gd name="T22" fmla="*/ 1591 w 3181"/>
              <a:gd name="T23" fmla="*/ 180 h 1591"/>
              <a:gd name="T24" fmla="*/ 1375 w 3181"/>
              <a:gd name="T25" fmla="*/ 196 h 1591"/>
              <a:gd name="T26" fmla="*/ 1171 w 3181"/>
              <a:gd name="T27" fmla="*/ 244 h 1591"/>
              <a:gd name="T28" fmla="*/ 979 w 3181"/>
              <a:gd name="T29" fmla="*/ 320 h 1591"/>
              <a:gd name="T30" fmla="*/ 803 w 3181"/>
              <a:gd name="T31" fmla="*/ 422 h 1591"/>
              <a:gd name="T32" fmla="*/ 643 w 3181"/>
              <a:gd name="T33" fmla="*/ 546 h 1591"/>
              <a:gd name="T34" fmla="*/ 503 w 3181"/>
              <a:gd name="T35" fmla="*/ 694 h 1591"/>
              <a:gd name="T36" fmla="*/ 385 w 3181"/>
              <a:gd name="T37" fmla="*/ 860 h 1591"/>
              <a:gd name="T38" fmla="*/ 291 w 3181"/>
              <a:gd name="T39" fmla="*/ 1043 h 1591"/>
              <a:gd name="T40" fmla="*/ 225 w 3181"/>
              <a:gd name="T41" fmla="*/ 1239 h 1591"/>
              <a:gd name="T42" fmla="*/ 187 w 3181"/>
              <a:gd name="T43" fmla="*/ 1447 h 1591"/>
              <a:gd name="T44" fmla="*/ 0 w 3181"/>
              <a:gd name="T45" fmla="*/ 1591 h 1591"/>
              <a:gd name="T46" fmla="*/ 8 w 3181"/>
              <a:gd name="T47" fmla="*/ 1429 h 1591"/>
              <a:gd name="T48" fmla="*/ 50 w 3181"/>
              <a:gd name="T49" fmla="*/ 1195 h 1591"/>
              <a:gd name="T50" fmla="*/ 125 w 3181"/>
              <a:gd name="T51" fmla="*/ 973 h 1591"/>
              <a:gd name="T52" fmla="*/ 231 w 3181"/>
              <a:gd name="T53" fmla="*/ 766 h 1591"/>
              <a:gd name="T54" fmla="*/ 365 w 3181"/>
              <a:gd name="T55" fmla="*/ 580 h 1591"/>
              <a:gd name="T56" fmla="*/ 521 w 3181"/>
              <a:gd name="T57" fmla="*/ 414 h 1591"/>
              <a:gd name="T58" fmla="*/ 703 w 3181"/>
              <a:gd name="T59" fmla="*/ 272 h 1591"/>
              <a:gd name="T60" fmla="*/ 901 w 3181"/>
              <a:gd name="T61" fmla="*/ 158 h 1591"/>
              <a:gd name="T62" fmla="*/ 1119 w 3181"/>
              <a:gd name="T63" fmla="*/ 72 h 1591"/>
              <a:gd name="T64" fmla="*/ 1349 w 3181"/>
              <a:gd name="T65" fmla="*/ 18 h 1591"/>
              <a:gd name="T66" fmla="*/ 1591 w 3181"/>
              <a:gd name="T67" fmla="*/ 0 h 1591"/>
              <a:gd name="T68" fmla="*/ 1753 w 3181"/>
              <a:gd name="T69" fmla="*/ 8 h 1591"/>
              <a:gd name="T70" fmla="*/ 1987 w 3181"/>
              <a:gd name="T71" fmla="*/ 50 h 1591"/>
              <a:gd name="T72" fmla="*/ 2209 w 3181"/>
              <a:gd name="T73" fmla="*/ 126 h 1591"/>
              <a:gd name="T74" fmla="*/ 2415 w 3181"/>
              <a:gd name="T75" fmla="*/ 230 h 1591"/>
              <a:gd name="T76" fmla="*/ 2601 w 3181"/>
              <a:gd name="T77" fmla="*/ 364 h 1591"/>
              <a:gd name="T78" fmla="*/ 2767 w 3181"/>
              <a:gd name="T79" fmla="*/ 522 h 1591"/>
              <a:gd name="T80" fmla="*/ 2909 w 3181"/>
              <a:gd name="T81" fmla="*/ 702 h 1591"/>
              <a:gd name="T82" fmla="*/ 3023 w 3181"/>
              <a:gd name="T83" fmla="*/ 902 h 1591"/>
              <a:gd name="T84" fmla="*/ 3109 w 3181"/>
              <a:gd name="T85" fmla="*/ 1119 h 1591"/>
              <a:gd name="T86" fmla="*/ 3161 w 3181"/>
              <a:gd name="T87" fmla="*/ 1349 h 1591"/>
              <a:gd name="T88" fmla="*/ 3181 w 3181"/>
              <a:gd name="T89" fmla="*/ 1591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81" h="1591">
                <a:moveTo>
                  <a:pt x="3181" y="1591"/>
                </a:moveTo>
                <a:lnTo>
                  <a:pt x="3001" y="1591"/>
                </a:lnTo>
                <a:lnTo>
                  <a:pt x="3001" y="1591"/>
                </a:lnTo>
                <a:lnTo>
                  <a:pt x="2999" y="1519"/>
                </a:lnTo>
                <a:lnTo>
                  <a:pt x="2993" y="1447"/>
                </a:lnTo>
                <a:lnTo>
                  <a:pt x="2983" y="1377"/>
                </a:lnTo>
                <a:lnTo>
                  <a:pt x="2971" y="1307"/>
                </a:lnTo>
                <a:lnTo>
                  <a:pt x="2955" y="1239"/>
                </a:lnTo>
                <a:lnTo>
                  <a:pt x="2937" y="1173"/>
                </a:lnTo>
                <a:lnTo>
                  <a:pt x="2915" y="1107"/>
                </a:lnTo>
                <a:lnTo>
                  <a:pt x="2889" y="1043"/>
                </a:lnTo>
                <a:lnTo>
                  <a:pt x="2861" y="981"/>
                </a:lnTo>
                <a:lnTo>
                  <a:pt x="2829" y="918"/>
                </a:lnTo>
                <a:lnTo>
                  <a:pt x="2795" y="860"/>
                </a:lnTo>
                <a:lnTo>
                  <a:pt x="2759" y="802"/>
                </a:lnTo>
                <a:lnTo>
                  <a:pt x="2719" y="746"/>
                </a:lnTo>
                <a:lnTo>
                  <a:pt x="2677" y="694"/>
                </a:lnTo>
                <a:lnTo>
                  <a:pt x="2633" y="642"/>
                </a:lnTo>
                <a:lnTo>
                  <a:pt x="2587" y="594"/>
                </a:lnTo>
                <a:lnTo>
                  <a:pt x="2537" y="546"/>
                </a:lnTo>
                <a:lnTo>
                  <a:pt x="2487" y="502"/>
                </a:lnTo>
                <a:lnTo>
                  <a:pt x="2433" y="460"/>
                </a:lnTo>
                <a:lnTo>
                  <a:pt x="2377" y="422"/>
                </a:lnTo>
                <a:lnTo>
                  <a:pt x="2321" y="384"/>
                </a:lnTo>
                <a:lnTo>
                  <a:pt x="2261" y="350"/>
                </a:lnTo>
                <a:lnTo>
                  <a:pt x="2201" y="320"/>
                </a:lnTo>
                <a:lnTo>
                  <a:pt x="2139" y="292"/>
                </a:lnTo>
                <a:lnTo>
                  <a:pt x="2075" y="266"/>
                </a:lnTo>
                <a:lnTo>
                  <a:pt x="2009" y="244"/>
                </a:lnTo>
                <a:lnTo>
                  <a:pt x="1943" y="224"/>
                </a:lnTo>
                <a:lnTo>
                  <a:pt x="1875" y="208"/>
                </a:lnTo>
                <a:lnTo>
                  <a:pt x="1805" y="196"/>
                </a:lnTo>
                <a:lnTo>
                  <a:pt x="1735" y="188"/>
                </a:lnTo>
                <a:lnTo>
                  <a:pt x="1663" y="182"/>
                </a:lnTo>
                <a:lnTo>
                  <a:pt x="1591" y="180"/>
                </a:lnTo>
                <a:lnTo>
                  <a:pt x="1591" y="180"/>
                </a:lnTo>
                <a:lnTo>
                  <a:pt x="1517" y="182"/>
                </a:lnTo>
                <a:lnTo>
                  <a:pt x="1447" y="188"/>
                </a:lnTo>
                <a:lnTo>
                  <a:pt x="1375" y="196"/>
                </a:lnTo>
                <a:lnTo>
                  <a:pt x="1307" y="208"/>
                </a:lnTo>
                <a:lnTo>
                  <a:pt x="1239" y="224"/>
                </a:lnTo>
                <a:lnTo>
                  <a:pt x="1171" y="244"/>
                </a:lnTo>
                <a:lnTo>
                  <a:pt x="1107" y="266"/>
                </a:lnTo>
                <a:lnTo>
                  <a:pt x="1043" y="292"/>
                </a:lnTo>
                <a:lnTo>
                  <a:pt x="979" y="320"/>
                </a:lnTo>
                <a:lnTo>
                  <a:pt x="919" y="350"/>
                </a:lnTo>
                <a:lnTo>
                  <a:pt x="859" y="384"/>
                </a:lnTo>
                <a:lnTo>
                  <a:pt x="803" y="422"/>
                </a:lnTo>
                <a:lnTo>
                  <a:pt x="747" y="460"/>
                </a:lnTo>
                <a:lnTo>
                  <a:pt x="695" y="502"/>
                </a:lnTo>
                <a:lnTo>
                  <a:pt x="643" y="546"/>
                </a:lnTo>
                <a:lnTo>
                  <a:pt x="593" y="594"/>
                </a:lnTo>
                <a:lnTo>
                  <a:pt x="547" y="642"/>
                </a:lnTo>
                <a:lnTo>
                  <a:pt x="503" y="694"/>
                </a:lnTo>
                <a:lnTo>
                  <a:pt x="461" y="746"/>
                </a:lnTo>
                <a:lnTo>
                  <a:pt x="421" y="802"/>
                </a:lnTo>
                <a:lnTo>
                  <a:pt x="385" y="860"/>
                </a:lnTo>
                <a:lnTo>
                  <a:pt x="351" y="918"/>
                </a:lnTo>
                <a:lnTo>
                  <a:pt x="319" y="981"/>
                </a:lnTo>
                <a:lnTo>
                  <a:pt x="291" y="1043"/>
                </a:lnTo>
                <a:lnTo>
                  <a:pt x="267" y="1107"/>
                </a:lnTo>
                <a:lnTo>
                  <a:pt x="245" y="1173"/>
                </a:lnTo>
                <a:lnTo>
                  <a:pt x="225" y="1239"/>
                </a:lnTo>
                <a:lnTo>
                  <a:pt x="209" y="1307"/>
                </a:lnTo>
                <a:lnTo>
                  <a:pt x="197" y="1377"/>
                </a:lnTo>
                <a:lnTo>
                  <a:pt x="187" y="1447"/>
                </a:lnTo>
                <a:lnTo>
                  <a:pt x="183" y="1519"/>
                </a:lnTo>
                <a:lnTo>
                  <a:pt x="181" y="1591"/>
                </a:lnTo>
                <a:lnTo>
                  <a:pt x="0" y="1591"/>
                </a:lnTo>
                <a:lnTo>
                  <a:pt x="0" y="1591"/>
                </a:lnTo>
                <a:lnTo>
                  <a:pt x="2" y="1509"/>
                </a:lnTo>
                <a:lnTo>
                  <a:pt x="8" y="1429"/>
                </a:lnTo>
                <a:lnTo>
                  <a:pt x="18" y="1349"/>
                </a:lnTo>
                <a:lnTo>
                  <a:pt x="32" y="1271"/>
                </a:lnTo>
                <a:lnTo>
                  <a:pt x="50" y="1195"/>
                </a:lnTo>
                <a:lnTo>
                  <a:pt x="72" y="1119"/>
                </a:lnTo>
                <a:lnTo>
                  <a:pt x="96" y="1045"/>
                </a:lnTo>
                <a:lnTo>
                  <a:pt x="125" y="973"/>
                </a:lnTo>
                <a:lnTo>
                  <a:pt x="157" y="902"/>
                </a:lnTo>
                <a:lnTo>
                  <a:pt x="193" y="832"/>
                </a:lnTo>
                <a:lnTo>
                  <a:pt x="231" y="766"/>
                </a:lnTo>
                <a:lnTo>
                  <a:pt x="273" y="702"/>
                </a:lnTo>
                <a:lnTo>
                  <a:pt x="317" y="640"/>
                </a:lnTo>
                <a:lnTo>
                  <a:pt x="365" y="580"/>
                </a:lnTo>
                <a:lnTo>
                  <a:pt x="415" y="522"/>
                </a:lnTo>
                <a:lnTo>
                  <a:pt x="467" y="466"/>
                </a:lnTo>
                <a:lnTo>
                  <a:pt x="521" y="414"/>
                </a:lnTo>
                <a:lnTo>
                  <a:pt x="579" y="364"/>
                </a:lnTo>
                <a:lnTo>
                  <a:pt x="639" y="316"/>
                </a:lnTo>
                <a:lnTo>
                  <a:pt x="703" y="272"/>
                </a:lnTo>
                <a:lnTo>
                  <a:pt x="767" y="230"/>
                </a:lnTo>
                <a:lnTo>
                  <a:pt x="833" y="192"/>
                </a:lnTo>
                <a:lnTo>
                  <a:pt x="901" y="158"/>
                </a:lnTo>
                <a:lnTo>
                  <a:pt x="973" y="126"/>
                </a:lnTo>
                <a:lnTo>
                  <a:pt x="1045" y="96"/>
                </a:lnTo>
                <a:lnTo>
                  <a:pt x="1119" y="72"/>
                </a:lnTo>
                <a:lnTo>
                  <a:pt x="1193" y="50"/>
                </a:lnTo>
                <a:lnTo>
                  <a:pt x="1271" y="32"/>
                </a:lnTo>
                <a:lnTo>
                  <a:pt x="1349" y="18"/>
                </a:lnTo>
                <a:lnTo>
                  <a:pt x="1429" y="8"/>
                </a:lnTo>
                <a:lnTo>
                  <a:pt x="1509" y="2"/>
                </a:lnTo>
                <a:lnTo>
                  <a:pt x="1591" y="0"/>
                </a:lnTo>
                <a:lnTo>
                  <a:pt x="1591" y="0"/>
                </a:lnTo>
                <a:lnTo>
                  <a:pt x="1673" y="2"/>
                </a:lnTo>
                <a:lnTo>
                  <a:pt x="1753" y="8"/>
                </a:lnTo>
                <a:lnTo>
                  <a:pt x="1833" y="18"/>
                </a:lnTo>
                <a:lnTo>
                  <a:pt x="1911" y="32"/>
                </a:lnTo>
                <a:lnTo>
                  <a:pt x="1987" y="50"/>
                </a:lnTo>
                <a:lnTo>
                  <a:pt x="2063" y="72"/>
                </a:lnTo>
                <a:lnTo>
                  <a:pt x="2137" y="96"/>
                </a:lnTo>
                <a:lnTo>
                  <a:pt x="2209" y="126"/>
                </a:lnTo>
                <a:lnTo>
                  <a:pt x="2279" y="158"/>
                </a:lnTo>
                <a:lnTo>
                  <a:pt x="2347" y="192"/>
                </a:lnTo>
                <a:lnTo>
                  <a:pt x="2415" y="230"/>
                </a:lnTo>
                <a:lnTo>
                  <a:pt x="2479" y="272"/>
                </a:lnTo>
                <a:lnTo>
                  <a:pt x="2541" y="316"/>
                </a:lnTo>
                <a:lnTo>
                  <a:pt x="2601" y="364"/>
                </a:lnTo>
                <a:lnTo>
                  <a:pt x="2659" y="414"/>
                </a:lnTo>
                <a:lnTo>
                  <a:pt x="2713" y="466"/>
                </a:lnTo>
                <a:lnTo>
                  <a:pt x="2767" y="522"/>
                </a:lnTo>
                <a:lnTo>
                  <a:pt x="2817" y="580"/>
                </a:lnTo>
                <a:lnTo>
                  <a:pt x="2863" y="640"/>
                </a:lnTo>
                <a:lnTo>
                  <a:pt x="2909" y="702"/>
                </a:lnTo>
                <a:lnTo>
                  <a:pt x="2949" y="766"/>
                </a:lnTo>
                <a:lnTo>
                  <a:pt x="2987" y="832"/>
                </a:lnTo>
                <a:lnTo>
                  <a:pt x="3023" y="902"/>
                </a:lnTo>
                <a:lnTo>
                  <a:pt x="3055" y="973"/>
                </a:lnTo>
                <a:lnTo>
                  <a:pt x="3083" y="1045"/>
                </a:lnTo>
                <a:lnTo>
                  <a:pt x="3109" y="1119"/>
                </a:lnTo>
                <a:lnTo>
                  <a:pt x="3129" y="1195"/>
                </a:lnTo>
                <a:lnTo>
                  <a:pt x="3147" y="1271"/>
                </a:lnTo>
                <a:lnTo>
                  <a:pt x="3161" y="1349"/>
                </a:lnTo>
                <a:lnTo>
                  <a:pt x="3171" y="1429"/>
                </a:lnTo>
                <a:lnTo>
                  <a:pt x="3179" y="1509"/>
                </a:lnTo>
                <a:lnTo>
                  <a:pt x="3181" y="1591"/>
                </a:lnTo>
                <a:lnTo>
                  <a:pt x="3181" y="1591"/>
                </a:lnTo>
                <a:close/>
              </a:path>
            </a:pathLst>
          </a:custGeom>
          <a:solidFill>
            <a:srgbClr val="6FA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Freeform 43">
            <a:extLst>
              <a:ext uri="{FF2B5EF4-FFF2-40B4-BE49-F238E27FC236}">
                <a16:creationId xmlns:a16="http://schemas.microsoft.com/office/drawing/2014/main" id="{B869543E-600A-4B2E-BA18-6EFEBF631B7E}"/>
              </a:ext>
            </a:extLst>
          </p:cNvPr>
          <p:cNvSpPr>
            <a:spLocks/>
          </p:cNvSpPr>
          <p:nvPr/>
        </p:nvSpPr>
        <p:spPr bwMode="auto">
          <a:xfrm>
            <a:off x="11612563" y="8866188"/>
            <a:ext cx="682625" cy="444500"/>
          </a:xfrm>
          <a:custGeom>
            <a:avLst/>
            <a:gdLst>
              <a:gd name="T0" fmla="*/ 0 w 430"/>
              <a:gd name="T1" fmla="*/ 0 h 280"/>
              <a:gd name="T2" fmla="*/ 216 w 430"/>
              <a:gd name="T3" fmla="*/ 280 h 280"/>
              <a:gd name="T4" fmla="*/ 430 w 430"/>
              <a:gd name="T5" fmla="*/ 0 h 280"/>
              <a:gd name="T6" fmla="*/ 0 w 430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280">
                <a:moveTo>
                  <a:pt x="0" y="0"/>
                </a:moveTo>
                <a:lnTo>
                  <a:pt x="216" y="280"/>
                </a:lnTo>
                <a:lnTo>
                  <a:pt x="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6FA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Freeform 44">
            <a:extLst>
              <a:ext uri="{FF2B5EF4-FFF2-40B4-BE49-F238E27FC236}">
                <a16:creationId xmlns:a16="http://schemas.microsoft.com/office/drawing/2014/main" id="{50F6A3AD-7599-4EC3-BD38-21947BDFD90E}"/>
              </a:ext>
            </a:extLst>
          </p:cNvPr>
          <p:cNvSpPr>
            <a:spLocks/>
          </p:cNvSpPr>
          <p:nvPr/>
        </p:nvSpPr>
        <p:spPr bwMode="auto">
          <a:xfrm>
            <a:off x="16571913" y="6604000"/>
            <a:ext cx="5048250" cy="2525713"/>
          </a:xfrm>
          <a:custGeom>
            <a:avLst/>
            <a:gdLst>
              <a:gd name="T0" fmla="*/ 3000 w 3180"/>
              <a:gd name="T1" fmla="*/ 1591 h 1591"/>
              <a:gd name="T2" fmla="*/ 2984 w 3180"/>
              <a:gd name="T3" fmla="*/ 1377 h 1591"/>
              <a:gd name="T4" fmla="*/ 2936 w 3180"/>
              <a:gd name="T5" fmla="*/ 1173 h 1591"/>
              <a:gd name="T6" fmla="*/ 2860 w 3180"/>
              <a:gd name="T7" fmla="*/ 981 h 1591"/>
              <a:gd name="T8" fmla="*/ 2758 w 3180"/>
              <a:gd name="T9" fmla="*/ 802 h 1591"/>
              <a:gd name="T10" fmla="*/ 2634 w 3180"/>
              <a:gd name="T11" fmla="*/ 642 h 1591"/>
              <a:gd name="T12" fmla="*/ 2486 w 3180"/>
              <a:gd name="T13" fmla="*/ 502 h 1591"/>
              <a:gd name="T14" fmla="*/ 2320 w 3180"/>
              <a:gd name="T15" fmla="*/ 384 h 1591"/>
              <a:gd name="T16" fmla="*/ 2138 w 3180"/>
              <a:gd name="T17" fmla="*/ 292 h 1591"/>
              <a:gd name="T18" fmla="*/ 1942 w 3180"/>
              <a:gd name="T19" fmla="*/ 224 h 1591"/>
              <a:gd name="T20" fmla="*/ 1734 w 3180"/>
              <a:gd name="T21" fmla="*/ 188 h 1591"/>
              <a:gd name="T22" fmla="*/ 1590 w 3180"/>
              <a:gd name="T23" fmla="*/ 180 h 1591"/>
              <a:gd name="T24" fmla="*/ 1376 w 3180"/>
              <a:gd name="T25" fmla="*/ 196 h 1591"/>
              <a:gd name="T26" fmla="*/ 1172 w 3180"/>
              <a:gd name="T27" fmla="*/ 244 h 1591"/>
              <a:gd name="T28" fmla="*/ 980 w 3180"/>
              <a:gd name="T29" fmla="*/ 320 h 1591"/>
              <a:gd name="T30" fmla="*/ 802 w 3180"/>
              <a:gd name="T31" fmla="*/ 422 h 1591"/>
              <a:gd name="T32" fmla="*/ 642 w 3180"/>
              <a:gd name="T33" fmla="*/ 546 h 1591"/>
              <a:gd name="T34" fmla="*/ 502 w 3180"/>
              <a:gd name="T35" fmla="*/ 694 h 1591"/>
              <a:gd name="T36" fmla="*/ 384 w 3180"/>
              <a:gd name="T37" fmla="*/ 860 h 1591"/>
              <a:gd name="T38" fmla="*/ 292 w 3180"/>
              <a:gd name="T39" fmla="*/ 1043 h 1591"/>
              <a:gd name="T40" fmla="*/ 226 w 3180"/>
              <a:gd name="T41" fmla="*/ 1239 h 1591"/>
              <a:gd name="T42" fmla="*/ 188 w 3180"/>
              <a:gd name="T43" fmla="*/ 1447 h 1591"/>
              <a:gd name="T44" fmla="*/ 0 w 3180"/>
              <a:gd name="T45" fmla="*/ 1591 h 1591"/>
              <a:gd name="T46" fmla="*/ 8 w 3180"/>
              <a:gd name="T47" fmla="*/ 1429 h 1591"/>
              <a:gd name="T48" fmla="*/ 50 w 3180"/>
              <a:gd name="T49" fmla="*/ 1195 h 1591"/>
              <a:gd name="T50" fmla="*/ 126 w 3180"/>
              <a:gd name="T51" fmla="*/ 973 h 1591"/>
              <a:gd name="T52" fmla="*/ 232 w 3180"/>
              <a:gd name="T53" fmla="*/ 766 h 1591"/>
              <a:gd name="T54" fmla="*/ 364 w 3180"/>
              <a:gd name="T55" fmla="*/ 580 h 1591"/>
              <a:gd name="T56" fmla="*/ 522 w 3180"/>
              <a:gd name="T57" fmla="*/ 414 h 1591"/>
              <a:gd name="T58" fmla="*/ 702 w 3180"/>
              <a:gd name="T59" fmla="*/ 272 h 1591"/>
              <a:gd name="T60" fmla="*/ 902 w 3180"/>
              <a:gd name="T61" fmla="*/ 158 h 1591"/>
              <a:gd name="T62" fmla="*/ 1118 w 3180"/>
              <a:gd name="T63" fmla="*/ 72 h 1591"/>
              <a:gd name="T64" fmla="*/ 1348 w 3180"/>
              <a:gd name="T65" fmla="*/ 18 h 1591"/>
              <a:gd name="T66" fmla="*/ 1590 w 3180"/>
              <a:gd name="T67" fmla="*/ 0 h 1591"/>
              <a:gd name="T68" fmla="*/ 1752 w 3180"/>
              <a:gd name="T69" fmla="*/ 8 h 1591"/>
              <a:gd name="T70" fmla="*/ 1988 w 3180"/>
              <a:gd name="T71" fmla="*/ 50 h 1591"/>
              <a:gd name="T72" fmla="*/ 2208 w 3180"/>
              <a:gd name="T73" fmla="*/ 126 h 1591"/>
              <a:gd name="T74" fmla="*/ 2414 w 3180"/>
              <a:gd name="T75" fmla="*/ 230 h 1591"/>
              <a:gd name="T76" fmla="*/ 2600 w 3180"/>
              <a:gd name="T77" fmla="*/ 364 h 1591"/>
              <a:gd name="T78" fmla="*/ 2766 w 3180"/>
              <a:gd name="T79" fmla="*/ 522 h 1591"/>
              <a:gd name="T80" fmla="*/ 2908 w 3180"/>
              <a:gd name="T81" fmla="*/ 702 h 1591"/>
              <a:gd name="T82" fmla="*/ 3024 w 3180"/>
              <a:gd name="T83" fmla="*/ 902 h 1591"/>
              <a:gd name="T84" fmla="*/ 3108 w 3180"/>
              <a:gd name="T85" fmla="*/ 1119 h 1591"/>
              <a:gd name="T86" fmla="*/ 3162 w 3180"/>
              <a:gd name="T87" fmla="*/ 1349 h 1591"/>
              <a:gd name="T88" fmla="*/ 3180 w 3180"/>
              <a:gd name="T89" fmla="*/ 1591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80" h="1591">
                <a:moveTo>
                  <a:pt x="3180" y="1591"/>
                </a:moveTo>
                <a:lnTo>
                  <a:pt x="3000" y="1591"/>
                </a:lnTo>
                <a:lnTo>
                  <a:pt x="3000" y="1591"/>
                </a:lnTo>
                <a:lnTo>
                  <a:pt x="2998" y="1519"/>
                </a:lnTo>
                <a:lnTo>
                  <a:pt x="2992" y="1447"/>
                </a:lnTo>
                <a:lnTo>
                  <a:pt x="2984" y="1377"/>
                </a:lnTo>
                <a:lnTo>
                  <a:pt x="2972" y="1307"/>
                </a:lnTo>
                <a:lnTo>
                  <a:pt x="2956" y="1239"/>
                </a:lnTo>
                <a:lnTo>
                  <a:pt x="2936" y="1173"/>
                </a:lnTo>
                <a:lnTo>
                  <a:pt x="2914" y="1107"/>
                </a:lnTo>
                <a:lnTo>
                  <a:pt x="2890" y="1043"/>
                </a:lnTo>
                <a:lnTo>
                  <a:pt x="2860" y="981"/>
                </a:lnTo>
                <a:lnTo>
                  <a:pt x="2830" y="918"/>
                </a:lnTo>
                <a:lnTo>
                  <a:pt x="2796" y="860"/>
                </a:lnTo>
                <a:lnTo>
                  <a:pt x="2758" y="802"/>
                </a:lnTo>
                <a:lnTo>
                  <a:pt x="2720" y="746"/>
                </a:lnTo>
                <a:lnTo>
                  <a:pt x="2678" y="694"/>
                </a:lnTo>
                <a:lnTo>
                  <a:pt x="2634" y="642"/>
                </a:lnTo>
                <a:lnTo>
                  <a:pt x="2586" y="594"/>
                </a:lnTo>
                <a:lnTo>
                  <a:pt x="2538" y="546"/>
                </a:lnTo>
                <a:lnTo>
                  <a:pt x="2486" y="502"/>
                </a:lnTo>
                <a:lnTo>
                  <a:pt x="2434" y="460"/>
                </a:lnTo>
                <a:lnTo>
                  <a:pt x="2378" y="422"/>
                </a:lnTo>
                <a:lnTo>
                  <a:pt x="2320" y="384"/>
                </a:lnTo>
                <a:lnTo>
                  <a:pt x="2262" y="350"/>
                </a:lnTo>
                <a:lnTo>
                  <a:pt x="2200" y="320"/>
                </a:lnTo>
                <a:lnTo>
                  <a:pt x="2138" y="292"/>
                </a:lnTo>
                <a:lnTo>
                  <a:pt x="2074" y="266"/>
                </a:lnTo>
                <a:lnTo>
                  <a:pt x="2010" y="244"/>
                </a:lnTo>
                <a:lnTo>
                  <a:pt x="1942" y="224"/>
                </a:lnTo>
                <a:lnTo>
                  <a:pt x="1874" y="208"/>
                </a:lnTo>
                <a:lnTo>
                  <a:pt x="1804" y="196"/>
                </a:lnTo>
                <a:lnTo>
                  <a:pt x="1734" y="188"/>
                </a:lnTo>
                <a:lnTo>
                  <a:pt x="1662" y="182"/>
                </a:lnTo>
                <a:lnTo>
                  <a:pt x="1590" y="180"/>
                </a:lnTo>
                <a:lnTo>
                  <a:pt x="1590" y="180"/>
                </a:lnTo>
                <a:lnTo>
                  <a:pt x="1518" y="182"/>
                </a:lnTo>
                <a:lnTo>
                  <a:pt x="1446" y="188"/>
                </a:lnTo>
                <a:lnTo>
                  <a:pt x="1376" y="196"/>
                </a:lnTo>
                <a:lnTo>
                  <a:pt x="1306" y="208"/>
                </a:lnTo>
                <a:lnTo>
                  <a:pt x="1238" y="224"/>
                </a:lnTo>
                <a:lnTo>
                  <a:pt x="1172" y="244"/>
                </a:lnTo>
                <a:lnTo>
                  <a:pt x="1106" y="266"/>
                </a:lnTo>
                <a:lnTo>
                  <a:pt x="1042" y="292"/>
                </a:lnTo>
                <a:lnTo>
                  <a:pt x="980" y="320"/>
                </a:lnTo>
                <a:lnTo>
                  <a:pt x="918" y="350"/>
                </a:lnTo>
                <a:lnTo>
                  <a:pt x="860" y="384"/>
                </a:lnTo>
                <a:lnTo>
                  <a:pt x="802" y="422"/>
                </a:lnTo>
                <a:lnTo>
                  <a:pt x="748" y="460"/>
                </a:lnTo>
                <a:lnTo>
                  <a:pt x="694" y="502"/>
                </a:lnTo>
                <a:lnTo>
                  <a:pt x="642" y="546"/>
                </a:lnTo>
                <a:lnTo>
                  <a:pt x="594" y="594"/>
                </a:lnTo>
                <a:lnTo>
                  <a:pt x="548" y="642"/>
                </a:lnTo>
                <a:lnTo>
                  <a:pt x="502" y="694"/>
                </a:lnTo>
                <a:lnTo>
                  <a:pt x="460" y="746"/>
                </a:lnTo>
                <a:lnTo>
                  <a:pt x="422" y="802"/>
                </a:lnTo>
                <a:lnTo>
                  <a:pt x="384" y="860"/>
                </a:lnTo>
                <a:lnTo>
                  <a:pt x="350" y="918"/>
                </a:lnTo>
                <a:lnTo>
                  <a:pt x="320" y="981"/>
                </a:lnTo>
                <a:lnTo>
                  <a:pt x="292" y="1043"/>
                </a:lnTo>
                <a:lnTo>
                  <a:pt x="266" y="1107"/>
                </a:lnTo>
                <a:lnTo>
                  <a:pt x="244" y="1173"/>
                </a:lnTo>
                <a:lnTo>
                  <a:pt x="226" y="1239"/>
                </a:lnTo>
                <a:lnTo>
                  <a:pt x="210" y="1307"/>
                </a:lnTo>
                <a:lnTo>
                  <a:pt x="196" y="1377"/>
                </a:lnTo>
                <a:lnTo>
                  <a:pt x="188" y="1447"/>
                </a:lnTo>
                <a:lnTo>
                  <a:pt x="182" y="1519"/>
                </a:lnTo>
                <a:lnTo>
                  <a:pt x="180" y="1591"/>
                </a:lnTo>
                <a:lnTo>
                  <a:pt x="0" y="1591"/>
                </a:lnTo>
                <a:lnTo>
                  <a:pt x="0" y="1591"/>
                </a:lnTo>
                <a:lnTo>
                  <a:pt x="2" y="1509"/>
                </a:lnTo>
                <a:lnTo>
                  <a:pt x="8" y="1429"/>
                </a:lnTo>
                <a:lnTo>
                  <a:pt x="18" y="1349"/>
                </a:lnTo>
                <a:lnTo>
                  <a:pt x="32" y="1271"/>
                </a:lnTo>
                <a:lnTo>
                  <a:pt x="50" y="1195"/>
                </a:lnTo>
                <a:lnTo>
                  <a:pt x="72" y="1119"/>
                </a:lnTo>
                <a:lnTo>
                  <a:pt x="98" y="1045"/>
                </a:lnTo>
                <a:lnTo>
                  <a:pt x="126" y="973"/>
                </a:lnTo>
                <a:lnTo>
                  <a:pt x="158" y="902"/>
                </a:lnTo>
                <a:lnTo>
                  <a:pt x="192" y="832"/>
                </a:lnTo>
                <a:lnTo>
                  <a:pt x="232" y="766"/>
                </a:lnTo>
                <a:lnTo>
                  <a:pt x="272" y="702"/>
                </a:lnTo>
                <a:lnTo>
                  <a:pt x="316" y="640"/>
                </a:lnTo>
                <a:lnTo>
                  <a:pt x="364" y="580"/>
                </a:lnTo>
                <a:lnTo>
                  <a:pt x="414" y="522"/>
                </a:lnTo>
                <a:lnTo>
                  <a:pt x="466" y="466"/>
                </a:lnTo>
                <a:lnTo>
                  <a:pt x="522" y="414"/>
                </a:lnTo>
                <a:lnTo>
                  <a:pt x="580" y="364"/>
                </a:lnTo>
                <a:lnTo>
                  <a:pt x="640" y="316"/>
                </a:lnTo>
                <a:lnTo>
                  <a:pt x="702" y="272"/>
                </a:lnTo>
                <a:lnTo>
                  <a:pt x="766" y="230"/>
                </a:lnTo>
                <a:lnTo>
                  <a:pt x="834" y="192"/>
                </a:lnTo>
                <a:lnTo>
                  <a:pt x="902" y="158"/>
                </a:lnTo>
                <a:lnTo>
                  <a:pt x="972" y="126"/>
                </a:lnTo>
                <a:lnTo>
                  <a:pt x="1044" y="96"/>
                </a:lnTo>
                <a:lnTo>
                  <a:pt x="1118" y="72"/>
                </a:lnTo>
                <a:lnTo>
                  <a:pt x="1194" y="50"/>
                </a:lnTo>
                <a:lnTo>
                  <a:pt x="1270" y="32"/>
                </a:lnTo>
                <a:lnTo>
                  <a:pt x="1348" y="18"/>
                </a:lnTo>
                <a:lnTo>
                  <a:pt x="1428" y="8"/>
                </a:lnTo>
                <a:lnTo>
                  <a:pt x="1508" y="2"/>
                </a:lnTo>
                <a:lnTo>
                  <a:pt x="1590" y="0"/>
                </a:lnTo>
                <a:lnTo>
                  <a:pt x="1590" y="0"/>
                </a:lnTo>
                <a:lnTo>
                  <a:pt x="1672" y="2"/>
                </a:lnTo>
                <a:lnTo>
                  <a:pt x="1752" y="8"/>
                </a:lnTo>
                <a:lnTo>
                  <a:pt x="1832" y="18"/>
                </a:lnTo>
                <a:lnTo>
                  <a:pt x="1910" y="32"/>
                </a:lnTo>
                <a:lnTo>
                  <a:pt x="1988" y="50"/>
                </a:lnTo>
                <a:lnTo>
                  <a:pt x="2062" y="72"/>
                </a:lnTo>
                <a:lnTo>
                  <a:pt x="2136" y="96"/>
                </a:lnTo>
                <a:lnTo>
                  <a:pt x="2208" y="126"/>
                </a:lnTo>
                <a:lnTo>
                  <a:pt x="2278" y="158"/>
                </a:lnTo>
                <a:lnTo>
                  <a:pt x="2348" y="192"/>
                </a:lnTo>
                <a:lnTo>
                  <a:pt x="2414" y="230"/>
                </a:lnTo>
                <a:lnTo>
                  <a:pt x="2478" y="272"/>
                </a:lnTo>
                <a:lnTo>
                  <a:pt x="2540" y="316"/>
                </a:lnTo>
                <a:lnTo>
                  <a:pt x="2600" y="364"/>
                </a:lnTo>
                <a:lnTo>
                  <a:pt x="2658" y="414"/>
                </a:lnTo>
                <a:lnTo>
                  <a:pt x="2714" y="466"/>
                </a:lnTo>
                <a:lnTo>
                  <a:pt x="2766" y="522"/>
                </a:lnTo>
                <a:lnTo>
                  <a:pt x="2816" y="580"/>
                </a:lnTo>
                <a:lnTo>
                  <a:pt x="2864" y="640"/>
                </a:lnTo>
                <a:lnTo>
                  <a:pt x="2908" y="702"/>
                </a:lnTo>
                <a:lnTo>
                  <a:pt x="2950" y="766"/>
                </a:lnTo>
                <a:lnTo>
                  <a:pt x="2988" y="832"/>
                </a:lnTo>
                <a:lnTo>
                  <a:pt x="3024" y="902"/>
                </a:lnTo>
                <a:lnTo>
                  <a:pt x="3054" y="973"/>
                </a:lnTo>
                <a:lnTo>
                  <a:pt x="3084" y="1045"/>
                </a:lnTo>
                <a:lnTo>
                  <a:pt x="3108" y="1119"/>
                </a:lnTo>
                <a:lnTo>
                  <a:pt x="3130" y="1195"/>
                </a:lnTo>
                <a:lnTo>
                  <a:pt x="3148" y="1271"/>
                </a:lnTo>
                <a:lnTo>
                  <a:pt x="3162" y="1349"/>
                </a:lnTo>
                <a:lnTo>
                  <a:pt x="3172" y="1429"/>
                </a:lnTo>
                <a:lnTo>
                  <a:pt x="3178" y="1509"/>
                </a:lnTo>
                <a:lnTo>
                  <a:pt x="3180" y="1591"/>
                </a:lnTo>
                <a:lnTo>
                  <a:pt x="3180" y="1591"/>
                </a:lnTo>
                <a:close/>
              </a:path>
            </a:pathLst>
          </a:custGeom>
          <a:solidFill>
            <a:srgbClr val="445A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6" name="Freeform 45">
            <a:extLst>
              <a:ext uri="{FF2B5EF4-FFF2-40B4-BE49-F238E27FC236}">
                <a16:creationId xmlns:a16="http://schemas.microsoft.com/office/drawing/2014/main" id="{5765EDE7-034B-4904-89C2-001AE4EEC3D3}"/>
              </a:ext>
            </a:extLst>
          </p:cNvPr>
          <p:cNvSpPr>
            <a:spLocks/>
          </p:cNvSpPr>
          <p:nvPr/>
        </p:nvSpPr>
        <p:spPr bwMode="auto">
          <a:xfrm>
            <a:off x="21134388" y="8866188"/>
            <a:ext cx="687388" cy="444500"/>
          </a:xfrm>
          <a:custGeom>
            <a:avLst/>
            <a:gdLst>
              <a:gd name="T0" fmla="*/ 0 w 433"/>
              <a:gd name="T1" fmla="*/ 0 h 280"/>
              <a:gd name="T2" fmla="*/ 216 w 433"/>
              <a:gd name="T3" fmla="*/ 280 h 280"/>
              <a:gd name="T4" fmla="*/ 433 w 433"/>
              <a:gd name="T5" fmla="*/ 0 h 280"/>
              <a:gd name="T6" fmla="*/ 0 w 433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280">
                <a:moveTo>
                  <a:pt x="0" y="0"/>
                </a:moveTo>
                <a:lnTo>
                  <a:pt x="216" y="280"/>
                </a:lnTo>
                <a:lnTo>
                  <a:pt x="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445A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7" name="Freeform 46">
            <a:extLst>
              <a:ext uri="{FF2B5EF4-FFF2-40B4-BE49-F238E27FC236}">
                <a16:creationId xmlns:a16="http://schemas.microsoft.com/office/drawing/2014/main" id="{B753E709-5CBE-41EE-B060-0064BAA79B4F}"/>
              </a:ext>
            </a:extLst>
          </p:cNvPr>
          <p:cNvSpPr>
            <a:spLocks/>
          </p:cNvSpPr>
          <p:nvPr/>
        </p:nvSpPr>
        <p:spPr bwMode="auto">
          <a:xfrm>
            <a:off x="11812588" y="9456738"/>
            <a:ext cx="5045075" cy="2524125"/>
          </a:xfrm>
          <a:custGeom>
            <a:avLst/>
            <a:gdLst>
              <a:gd name="T0" fmla="*/ 1508 w 3178"/>
              <a:gd name="T1" fmla="*/ 1588 h 1590"/>
              <a:gd name="T2" fmla="*/ 1268 w 3178"/>
              <a:gd name="T3" fmla="*/ 1556 h 1590"/>
              <a:gd name="T4" fmla="*/ 1042 w 3178"/>
              <a:gd name="T5" fmla="*/ 1492 h 1590"/>
              <a:gd name="T6" fmla="*/ 832 w 3178"/>
              <a:gd name="T7" fmla="*/ 1398 h 1590"/>
              <a:gd name="T8" fmla="*/ 638 w 3178"/>
              <a:gd name="T9" fmla="*/ 1274 h 1590"/>
              <a:gd name="T10" fmla="*/ 466 w 3178"/>
              <a:gd name="T11" fmla="*/ 1124 h 1590"/>
              <a:gd name="T12" fmla="*/ 316 w 3178"/>
              <a:gd name="T13" fmla="*/ 950 h 1590"/>
              <a:gd name="T14" fmla="*/ 192 w 3178"/>
              <a:gd name="T15" fmla="*/ 756 h 1590"/>
              <a:gd name="T16" fmla="*/ 96 w 3178"/>
              <a:gd name="T17" fmla="*/ 546 h 1590"/>
              <a:gd name="T18" fmla="*/ 32 w 3178"/>
              <a:gd name="T19" fmla="*/ 320 h 1590"/>
              <a:gd name="T20" fmla="*/ 2 w 3178"/>
              <a:gd name="T21" fmla="*/ 82 h 1590"/>
              <a:gd name="T22" fmla="*/ 180 w 3178"/>
              <a:gd name="T23" fmla="*/ 0 h 1590"/>
              <a:gd name="T24" fmla="*/ 196 w 3178"/>
              <a:gd name="T25" fmla="*/ 214 h 1590"/>
              <a:gd name="T26" fmla="*/ 242 w 3178"/>
              <a:gd name="T27" fmla="*/ 418 h 1590"/>
              <a:gd name="T28" fmla="*/ 318 w 3178"/>
              <a:gd name="T29" fmla="*/ 610 h 1590"/>
              <a:gd name="T30" fmla="*/ 420 w 3178"/>
              <a:gd name="T31" fmla="*/ 788 h 1590"/>
              <a:gd name="T32" fmla="*/ 546 w 3178"/>
              <a:gd name="T33" fmla="*/ 946 h 1590"/>
              <a:gd name="T34" fmla="*/ 692 w 3178"/>
              <a:gd name="T35" fmla="*/ 1088 h 1590"/>
              <a:gd name="T36" fmla="*/ 858 w 3178"/>
              <a:gd name="T37" fmla="*/ 1204 h 1590"/>
              <a:gd name="T38" fmla="*/ 1040 w 3178"/>
              <a:gd name="T39" fmla="*/ 1298 h 1590"/>
              <a:gd name="T40" fmla="*/ 1236 w 3178"/>
              <a:gd name="T41" fmla="*/ 1364 h 1590"/>
              <a:gd name="T42" fmla="*/ 1444 w 3178"/>
              <a:gd name="T43" fmla="*/ 1402 h 1590"/>
              <a:gd name="T44" fmla="*/ 1588 w 3178"/>
              <a:gd name="T45" fmla="*/ 1410 h 1590"/>
              <a:gd name="T46" fmla="*/ 1804 w 3178"/>
              <a:gd name="T47" fmla="*/ 1394 h 1590"/>
              <a:gd name="T48" fmla="*/ 2008 w 3178"/>
              <a:gd name="T49" fmla="*/ 1346 h 1590"/>
              <a:gd name="T50" fmla="*/ 2200 w 3178"/>
              <a:gd name="T51" fmla="*/ 1270 h 1590"/>
              <a:gd name="T52" fmla="*/ 2376 w 3178"/>
              <a:gd name="T53" fmla="*/ 1168 h 1590"/>
              <a:gd name="T54" fmla="*/ 2536 w 3178"/>
              <a:gd name="T55" fmla="*/ 1042 h 1590"/>
              <a:gd name="T56" fmla="*/ 2676 w 3178"/>
              <a:gd name="T57" fmla="*/ 896 h 1590"/>
              <a:gd name="T58" fmla="*/ 2794 w 3178"/>
              <a:gd name="T59" fmla="*/ 730 h 1590"/>
              <a:gd name="T60" fmla="*/ 2888 w 3178"/>
              <a:gd name="T61" fmla="*/ 548 h 1590"/>
              <a:gd name="T62" fmla="*/ 2954 w 3178"/>
              <a:gd name="T63" fmla="*/ 352 h 1590"/>
              <a:gd name="T64" fmla="*/ 2992 w 3178"/>
              <a:gd name="T65" fmla="*/ 144 h 1590"/>
              <a:gd name="T66" fmla="*/ 3178 w 3178"/>
              <a:gd name="T67" fmla="*/ 0 h 1590"/>
              <a:gd name="T68" fmla="*/ 3170 w 3178"/>
              <a:gd name="T69" fmla="*/ 162 h 1590"/>
              <a:gd name="T70" fmla="*/ 3128 w 3178"/>
              <a:gd name="T71" fmla="*/ 396 h 1590"/>
              <a:gd name="T72" fmla="*/ 3054 w 3178"/>
              <a:gd name="T73" fmla="*/ 618 h 1590"/>
              <a:gd name="T74" fmla="*/ 2948 w 3178"/>
              <a:gd name="T75" fmla="*/ 824 h 1590"/>
              <a:gd name="T76" fmla="*/ 2816 w 3178"/>
              <a:gd name="T77" fmla="*/ 1010 h 1590"/>
              <a:gd name="T78" fmla="*/ 2658 w 3178"/>
              <a:gd name="T79" fmla="*/ 1176 h 1590"/>
              <a:gd name="T80" fmla="*/ 2478 w 3178"/>
              <a:gd name="T81" fmla="*/ 1318 h 1590"/>
              <a:gd name="T82" fmla="*/ 2278 w 3178"/>
              <a:gd name="T83" fmla="*/ 1432 h 1590"/>
              <a:gd name="T84" fmla="*/ 2062 w 3178"/>
              <a:gd name="T85" fmla="*/ 1518 h 1590"/>
              <a:gd name="T86" fmla="*/ 1830 w 3178"/>
              <a:gd name="T87" fmla="*/ 1570 h 1590"/>
              <a:gd name="T88" fmla="*/ 1588 w 3178"/>
              <a:gd name="T89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78" h="1590">
                <a:moveTo>
                  <a:pt x="1588" y="1590"/>
                </a:moveTo>
                <a:lnTo>
                  <a:pt x="1588" y="1590"/>
                </a:lnTo>
                <a:lnTo>
                  <a:pt x="1508" y="1588"/>
                </a:lnTo>
                <a:lnTo>
                  <a:pt x="1426" y="1582"/>
                </a:lnTo>
                <a:lnTo>
                  <a:pt x="1348" y="1570"/>
                </a:lnTo>
                <a:lnTo>
                  <a:pt x="1268" y="1556"/>
                </a:lnTo>
                <a:lnTo>
                  <a:pt x="1192" y="1540"/>
                </a:lnTo>
                <a:lnTo>
                  <a:pt x="1116" y="1518"/>
                </a:lnTo>
                <a:lnTo>
                  <a:pt x="1042" y="1492"/>
                </a:lnTo>
                <a:lnTo>
                  <a:pt x="970" y="1464"/>
                </a:lnTo>
                <a:lnTo>
                  <a:pt x="900" y="1432"/>
                </a:lnTo>
                <a:lnTo>
                  <a:pt x="832" y="1398"/>
                </a:lnTo>
                <a:lnTo>
                  <a:pt x="766" y="1358"/>
                </a:lnTo>
                <a:lnTo>
                  <a:pt x="700" y="1318"/>
                </a:lnTo>
                <a:lnTo>
                  <a:pt x="638" y="1274"/>
                </a:lnTo>
                <a:lnTo>
                  <a:pt x="578" y="1226"/>
                </a:lnTo>
                <a:lnTo>
                  <a:pt x="520" y="1176"/>
                </a:lnTo>
                <a:lnTo>
                  <a:pt x="466" y="1124"/>
                </a:lnTo>
                <a:lnTo>
                  <a:pt x="412" y="1068"/>
                </a:lnTo>
                <a:lnTo>
                  <a:pt x="362" y="1010"/>
                </a:lnTo>
                <a:lnTo>
                  <a:pt x="316" y="950"/>
                </a:lnTo>
                <a:lnTo>
                  <a:pt x="270" y="888"/>
                </a:lnTo>
                <a:lnTo>
                  <a:pt x="230" y="824"/>
                </a:lnTo>
                <a:lnTo>
                  <a:pt x="192" y="756"/>
                </a:lnTo>
                <a:lnTo>
                  <a:pt x="156" y="688"/>
                </a:lnTo>
                <a:lnTo>
                  <a:pt x="124" y="618"/>
                </a:lnTo>
                <a:lnTo>
                  <a:pt x="96" y="546"/>
                </a:lnTo>
                <a:lnTo>
                  <a:pt x="70" y="472"/>
                </a:lnTo>
                <a:lnTo>
                  <a:pt x="50" y="396"/>
                </a:lnTo>
                <a:lnTo>
                  <a:pt x="32" y="320"/>
                </a:lnTo>
                <a:lnTo>
                  <a:pt x="18" y="242"/>
                </a:lnTo>
                <a:lnTo>
                  <a:pt x="8" y="162"/>
                </a:lnTo>
                <a:lnTo>
                  <a:pt x="2" y="82"/>
                </a:lnTo>
                <a:lnTo>
                  <a:pt x="0" y="0"/>
                </a:lnTo>
                <a:lnTo>
                  <a:pt x="180" y="0"/>
                </a:lnTo>
                <a:lnTo>
                  <a:pt x="180" y="0"/>
                </a:lnTo>
                <a:lnTo>
                  <a:pt x="180" y="72"/>
                </a:lnTo>
                <a:lnTo>
                  <a:pt x="186" y="144"/>
                </a:lnTo>
                <a:lnTo>
                  <a:pt x="196" y="214"/>
                </a:lnTo>
                <a:lnTo>
                  <a:pt x="208" y="284"/>
                </a:lnTo>
                <a:lnTo>
                  <a:pt x="224" y="352"/>
                </a:lnTo>
                <a:lnTo>
                  <a:pt x="242" y="418"/>
                </a:lnTo>
                <a:lnTo>
                  <a:pt x="264" y="484"/>
                </a:lnTo>
                <a:lnTo>
                  <a:pt x="290" y="548"/>
                </a:lnTo>
                <a:lnTo>
                  <a:pt x="318" y="610"/>
                </a:lnTo>
                <a:lnTo>
                  <a:pt x="350" y="670"/>
                </a:lnTo>
                <a:lnTo>
                  <a:pt x="384" y="730"/>
                </a:lnTo>
                <a:lnTo>
                  <a:pt x="420" y="788"/>
                </a:lnTo>
                <a:lnTo>
                  <a:pt x="460" y="842"/>
                </a:lnTo>
                <a:lnTo>
                  <a:pt x="502" y="896"/>
                </a:lnTo>
                <a:lnTo>
                  <a:pt x="546" y="946"/>
                </a:lnTo>
                <a:lnTo>
                  <a:pt x="592" y="996"/>
                </a:lnTo>
                <a:lnTo>
                  <a:pt x="642" y="1042"/>
                </a:lnTo>
                <a:lnTo>
                  <a:pt x="692" y="1088"/>
                </a:lnTo>
                <a:lnTo>
                  <a:pt x="746" y="1128"/>
                </a:lnTo>
                <a:lnTo>
                  <a:pt x="802" y="1168"/>
                </a:lnTo>
                <a:lnTo>
                  <a:pt x="858" y="1204"/>
                </a:lnTo>
                <a:lnTo>
                  <a:pt x="918" y="1238"/>
                </a:lnTo>
                <a:lnTo>
                  <a:pt x="978" y="1270"/>
                </a:lnTo>
                <a:lnTo>
                  <a:pt x="1040" y="1298"/>
                </a:lnTo>
                <a:lnTo>
                  <a:pt x="1104" y="1324"/>
                </a:lnTo>
                <a:lnTo>
                  <a:pt x="1170" y="1346"/>
                </a:lnTo>
                <a:lnTo>
                  <a:pt x="1236" y="1364"/>
                </a:lnTo>
                <a:lnTo>
                  <a:pt x="1306" y="1380"/>
                </a:lnTo>
                <a:lnTo>
                  <a:pt x="1374" y="1394"/>
                </a:lnTo>
                <a:lnTo>
                  <a:pt x="1444" y="1402"/>
                </a:lnTo>
                <a:lnTo>
                  <a:pt x="1516" y="1408"/>
                </a:lnTo>
                <a:lnTo>
                  <a:pt x="1588" y="1410"/>
                </a:lnTo>
                <a:lnTo>
                  <a:pt x="1588" y="1410"/>
                </a:lnTo>
                <a:lnTo>
                  <a:pt x="1662" y="1408"/>
                </a:lnTo>
                <a:lnTo>
                  <a:pt x="1732" y="1402"/>
                </a:lnTo>
                <a:lnTo>
                  <a:pt x="1804" y="1394"/>
                </a:lnTo>
                <a:lnTo>
                  <a:pt x="1872" y="1380"/>
                </a:lnTo>
                <a:lnTo>
                  <a:pt x="1940" y="1364"/>
                </a:lnTo>
                <a:lnTo>
                  <a:pt x="2008" y="1346"/>
                </a:lnTo>
                <a:lnTo>
                  <a:pt x="2074" y="1324"/>
                </a:lnTo>
                <a:lnTo>
                  <a:pt x="2138" y="1298"/>
                </a:lnTo>
                <a:lnTo>
                  <a:pt x="2200" y="1270"/>
                </a:lnTo>
                <a:lnTo>
                  <a:pt x="2260" y="1238"/>
                </a:lnTo>
                <a:lnTo>
                  <a:pt x="2320" y="1204"/>
                </a:lnTo>
                <a:lnTo>
                  <a:pt x="2376" y="1168"/>
                </a:lnTo>
                <a:lnTo>
                  <a:pt x="2432" y="1128"/>
                </a:lnTo>
                <a:lnTo>
                  <a:pt x="2486" y="1088"/>
                </a:lnTo>
                <a:lnTo>
                  <a:pt x="2536" y="1042"/>
                </a:lnTo>
                <a:lnTo>
                  <a:pt x="2586" y="996"/>
                </a:lnTo>
                <a:lnTo>
                  <a:pt x="2632" y="946"/>
                </a:lnTo>
                <a:lnTo>
                  <a:pt x="2676" y="896"/>
                </a:lnTo>
                <a:lnTo>
                  <a:pt x="2718" y="842"/>
                </a:lnTo>
                <a:lnTo>
                  <a:pt x="2758" y="788"/>
                </a:lnTo>
                <a:lnTo>
                  <a:pt x="2794" y="730"/>
                </a:lnTo>
                <a:lnTo>
                  <a:pt x="2828" y="670"/>
                </a:lnTo>
                <a:lnTo>
                  <a:pt x="2860" y="610"/>
                </a:lnTo>
                <a:lnTo>
                  <a:pt x="2888" y="548"/>
                </a:lnTo>
                <a:lnTo>
                  <a:pt x="2912" y="484"/>
                </a:lnTo>
                <a:lnTo>
                  <a:pt x="2936" y="418"/>
                </a:lnTo>
                <a:lnTo>
                  <a:pt x="2954" y="352"/>
                </a:lnTo>
                <a:lnTo>
                  <a:pt x="2970" y="284"/>
                </a:lnTo>
                <a:lnTo>
                  <a:pt x="2982" y="214"/>
                </a:lnTo>
                <a:lnTo>
                  <a:pt x="2992" y="144"/>
                </a:lnTo>
                <a:lnTo>
                  <a:pt x="2996" y="72"/>
                </a:lnTo>
                <a:lnTo>
                  <a:pt x="2998" y="0"/>
                </a:lnTo>
                <a:lnTo>
                  <a:pt x="3178" y="0"/>
                </a:lnTo>
                <a:lnTo>
                  <a:pt x="3178" y="0"/>
                </a:lnTo>
                <a:lnTo>
                  <a:pt x="3176" y="82"/>
                </a:lnTo>
                <a:lnTo>
                  <a:pt x="3170" y="162"/>
                </a:lnTo>
                <a:lnTo>
                  <a:pt x="3160" y="242"/>
                </a:lnTo>
                <a:lnTo>
                  <a:pt x="3146" y="320"/>
                </a:lnTo>
                <a:lnTo>
                  <a:pt x="3128" y="396"/>
                </a:lnTo>
                <a:lnTo>
                  <a:pt x="3106" y="472"/>
                </a:lnTo>
                <a:lnTo>
                  <a:pt x="3082" y="546"/>
                </a:lnTo>
                <a:lnTo>
                  <a:pt x="3054" y="618"/>
                </a:lnTo>
                <a:lnTo>
                  <a:pt x="3022" y="688"/>
                </a:lnTo>
                <a:lnTo>
                  <a:pt x="2986" y="756"/>
                </a:lnTo>
                <a:lnTo>
                  <a:pt x="2948" y="824"/>
                </a:lnTo>
                <a:lnTo>
                  <a:pt x="2906" y="888"/>
                </a:lnTo>
                <a:lnTo>
                  <a:pt x="2862" y="950"/>
                </a:lnTo>
                <a:lnTo>
                  <a:pt x="2816" y="1010"/>
                </a:lnTo>
                <a:lnTo>
                  <a:pt x="2766" y="1068"/>
                </a:lnTo>
                <a:lnTo>
                  <a:pt x="2712" y="1124"/>
                </a:lnTo>
                <a:lnTo>
                  <a:pt x="2658" y="1176"/>
                </a:lnTo>
                <a:lnTo>
                  <a:pt x="2600" y="1226"/>
                </a:lnTo>
                <a:lnTo>
                  <a:pt x="2540" y="1274"/>
                </a:lnTo>
                <a:lnTo>
                  <a:pt x="2478" y="1318"/>
                </a:lnTo>
                <a:lnTo>
                  <a:pt x="2412" y="1358"/>
                </a:lnTo>
                <a:lnTo>
                  <a:pt x="2346" y="1398"/>
                </a:lnTo>
                <a:lnTo>
                  <a:pt x="2278" y="1432"/>
                </a:lnTo>
                <a:lnTo>
                  <a:pt x="2208" y="1464"/>
                </a:lnTo>
                <a:lnTo>
                  <a:pt x="2134" y="1492"/>
                </a:lnTo>
                <a:lnTo>
                  <a:pt x="2062" y="1518"/>
                </a:lnTo>
                <a:lnTo>
                  <a:pt x="1986" y="1540"/>
                </a:lnTo>
                <a:lnTo>
                  <a:pt x="1908" y="1556"/>
                </a:lnTo>
                <a:lnTo>
                  <a:pt x="1830" y="1570"/>
                </a:lnTo>
                <a:lnTo>
                  <a:pt x="1752" y="1582"/>
                </a:lnTo>
                <a:lnTo>
                  <a:pt x="1670" y="1588"/>
                </a:lnTo>
                <a:lnTo>
                  <a:pt x="1588" y="1590"/>
                </a:lnTo>
                <a:lnTo>
                  <a:pt x="1588" y="1590"/>
                </a:lnTo>
                <a:close/>
              </a:path>
            </a:pathLst>
          </a:custGeom>
          <a:solidFill>
            <a:srgbClr val="1083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Freeform 47">
            <a:extLst>
              <a:ext uri="{FF2B5EF4-FFF2-40B4-BE49-F238E27FC236}">
                <a16:creationId xmlns:a16="http://schemas.microsoft.com/office/drawing/2014/main" id="{58C89303-0849-49F0-A55D-650E950E81A1}"/>
              </a:ext>
            </a:extLst>
          </p:cNvPr>
          <p:cNvSpPr>
            <a:spLocks/>
          </p:cNvSpPr>
          <p:nvPr/>
        </p:nvSpPr>
        <p:spPr bwMode="auto">
          <a:xfrm>
            <a:off x="16375063" y="9253538"/>
            <a:ext cx="682625" cy="444500"/>
          </a:xfrm>
          <a:custGeom>
            <a:avLst/>
            <a:gdLst>
              <a:gd name="T0" fmla="*/ 0 w 430"/>
              <a:gd name="T1" fmla="*/ 280 h 280"/>
              <a:gd name="T2" fmla="*/ 214 w 430"/>
              <a:gd name="T3" fmla="*/ 0 h 280"/>
              <a:gd name="T4" fmla="*/ 430 w 430"/>
              <a:gd name="T5" fmla="*/ 280 h 280"/>
              <a:gd name="T6" fmla="*/ 0 w 430"/>
              <a:gd name="T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280">
                <a:moveTo>
                  <a:pt x="0" y="280"/>
                </a:moveTo>
                <a:lnTo>
                  <a:pt x="214" y="0"/>
                </a:lnTo>
                <a:lnTo>
                  <a:pt x="430" y="280"/>
                </a:lnTo>
                <a:lnTo>
                  <a:pt x="0" y="280"/>
                </a:lnTo>
                <a:close/>
              </a:path>
            </a:pathLst>
          </a:custGeom>
          <a:solidFill>
            <a:srgbClr val="1083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9" name="Freeform 48">
            <a:extLst>
              <a:ext uri="{FF2B5EF4-FFF2-40B4-BE49-F238E27FC236}">
                <a16:creationId xmlns:a16="http://schemas.microsoft.com/office/drawing/2014/main" id="{FC8A6FC7-BFB1-459B-A5F8-BF0204F593A7}"/>
              </a:ext>
            </a:extLst>
          </p:cNvPr>
          <p:cNvSpPr>
            <a:spLocks/>
          </p:cNvSpPr>
          <p:nvPr/>
        </p:nvSpPr>
        <p:spPr bwMode="auto">
          <a:xfrm>
            <a:off x="21334413" y="9456738"/>
            <a:ext cx="5049838" cy="2524125"/>
          </a:xfrm>
          <a:custGeom>
            <a:avLst/>
            <a:gdLst>
              <a:gd name="T0" fmla="*/ 1509 w 3181"/>
              <a:gd name="T1" fmla="*/ 1588 h 1590"/>
              <a:gd name="T2" fmla="*/ 1271 w 3181"/>
              <a:gd name="T3" fmla="*/ 1556 h 1590"/>
              <a:gd name="T4" fmla="*/ 1045 w 3181"/>
              <a:gd name="T5" fmla="*/ 1492 h 1590"/>
              <a:gd name="T6" fmla="*/ 833 w 3181"/>
              <a:gd name="T7" fmla="*/ 1398 h 1590"/>
              <a:gd name="T8" fmla="*/ 641 w 3181"/>
              <a:gd name="T9" fmla="*/ 1274 h 1590"/>
              <a:gd name="T10" fmla="*/ 467 w 3181"/>
              <a:gd name="T11" fmla="*/ 1124 h 1590"/>
              <a:gd name="T12" fmla="*/ 317 w 3181"/>
              <a:gd name="T13" fmla="*/ 950 h 1590"/>
              <a:gd name="T14" fmla="*/ 192 w 3181"/>
              <a:gd name="T15" fmla="*/ 756 h 1590"/>
              <a:gd name="T16" fmla="*/ 96 w 3181"/>
              <a:gd name="T17" fmla="*/ 546 h 1590"/>
              <a:gd name="T18" fmla="*/ 32 w 3181"/>
              <a:gd name="T19" fmla="*/ 320 h 1590"/>
              <a:gd name="T20" fmla="*/ 2 w 3181"/>
              <a:gd name="T21" fmla="*/ 82 h 1590"/>
              <a:gd name="T22" fmla="*/ 180 w 3181"/>
              <a:gd name="T23" fmla="*/ 0 h 1590"/>
              <a:gd name="T24" fmla="*/ 196 w 3181"/>
              <a:gd name="T25" fmla="*/ 214 h 1590"/>
              <a:gd name="T26" fmla="*/ 245 w 3181"/>
              <a:gd name="T27" fmla="*/ 418 h 1590"/>
              <a:gd name="T28" fmla="*/ 321 w 3181"/>
              <a:gd name="T29" fmla="*/ 610 h 1590"/>
              <a:gd name="T30" fmla="*/ 423 w 3181"/>
              <a:gd name="T31" fmla="*/ 788 h 1590"/>
              <a:gd name="T32" fmla="*/ 547 w 3181"/>
              <a:gd name="T33" fmla="*/ 946 h 1590"/>
              <a:gd name="T34" fmla="*/ 695 w 3181"/>
              <a:gd name="T35" fmla="*/ 1088 h 1590"/>
              <a:gd name="T36" fmla="*/ 861 w 3181"/>
              <a:gd name="T37" fmla="*/ 1204 h 1590"/>
              <a:gd name="T38" fmla="*/ 1043 w 3181"/>
              <a:gd name="T39" fmla="*/ 1298 h 1590"/>
              <a:gd name="T40" fmla="*/ 1239 w 3181"/>
              <a:gd name="T41" fmla="*/ 1364 h 1590"/>
              <a:gd name="T42" fmla="*/ 1447 w 3181"/>
              <a:gd name="T43" fmla="*/ 1402 h 1590"/>
              <a:gd name="T44" fmla="*/ 1591 w 3181"/>
              <a:gd name="T45" fmla="*/ 1410 h 1590"/>
              <a:gd name="T46" fmla="*/ 1805 w 3181"/>
              <a:gd name="T47" fmla="*/ 1394 h 1590"/>
              <a:gd name="T48" fmla="*/ 2009 w 3181"/>
              <a:gd name="T49" fmla="*/ 1346 h 1590"/>
              <a:gd name="T50" fmla="*/ 2201 w 3181"/>
              <a:gd name="T51" fmla="*/ 1270 h 1590"/>
              <a:gd name="T52" fmla="*/ 2379 w 3181"/>
              <a:gd name="T53" fmla="*/ 1168 h 1590"/>
              <a:gd name="T54" fmla="*/ 2539 w 3181"/>
              <a:gd name="T55" fmla="*/ 1042 h 1590"/>
              <a:gd name="T56" fmla="*/ 2679 w 3181"/>
              <a:gd name="T57" fmla="*/ 896 h 1590"/>
              <a:gd name="T58" fmla="*/ 2797 w 3181"/>
              <a:gd name="T59" fmla="*/ 730 h 1590"/>
              <a:gd name="T60" fmla="*/ 2889 w 3181"/>
              <a:gd name="T61" fmla="*/ 548 h 1590"/>
              <a:gd name="T62" fmla="*/ 2957 w 3181"/>
              <a:gd name="T63" fmla="*/ 352 h 1590"/>
              <a:gd name="T64" fmla="*/ 2993 w 3181"/>
              <a:gd name="T65" fmla="*/ 144 h 1590"/>
              <a:gd name="T66" fmla="*/ 3181 w 3181"/>
              <a:gd name="T67" fmla="*/ 0 h 1590"/>
              <a:gd name="T68" fmla="*/ 3173 w 3181"/>
              <a:gd name="T69" fmla="*/ 162 h 1590"/>
              <a:gd name="T70" fmla="*/ 3131 w 3181"/>
              <a:gd name="T71" fmla="*/ 396 h 1590"/>
              <a:gd name="T72" fmla="*/ 3055 w 3181"/>
              <a:gd name="T73" fmla="*/ 618 h 1590"/>
              <a:gd name="T74" fmla="*/ 2951 w 3181"/>
              <a:gd name="T75" fmla="*/ 824 h 1590"/>
              <a:gd name="T76" fmla="*/ 2817 w 3181"/>
              <a:gd name="T77" fmla="*/ 1010 h 1590"/>
              <a:gd name="T78" fmla="*/ 2659 w 3181"/>
              <a:gd name="T79" fmla="*/ 1176 h 1590"/>
              <a:gd name="T80" fmla="*/ 2479 w 3181"/>
              <a:gd name="T81" fmla="*/ 1318 h 1590"/>
              <a:gd name="T82" fmla="*/ 2279 w 3181"/>
              <a:gd name="T83" fmla="*/ 1432 h 1590"/>
              <a:gd name="T84" fmla="*/ 2063 w 3181"/>
              <a:gd name="T85" fmla="*/ 1518 h 1590"/>
              <a:gd name="T86" fmla="*/ 1833 w 3181"/>
              <a:gd name="T87" fmla="*/ 1570 h 1590"/>
              <a:gd name="T88" fmla="*/ 1591 w 3181"/>
              <a:gd name="T89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81" h="1590">
                <a:moveTo>
                  <a:pt x="1591" y="1590"/>
                </a:moveTo>
                <a:lnTo>
                  <a:pt x="1591" y="1590"/>
                </a:lnTo>
                <a:lnTo>
                  <a:pt x="1509" y="1588"/>
                </a:lnTo>
                <a:lnTo>
                  <a:pt x="1429" y="1582"/>
                </a:lnTo>
                <a:lnTo>
                  <a:pt x="1349" y="1570"/>
                </a:lnTo>
                <a:lnTo>
                  <a:pt x="1271" y="1556"/>
                </a:lnTo>
                <a:lnTo>
                  <a:pt x="1193" y="1540"/>
                </a:lnTo>
                <a:lnTo>
                  <a:pt x="1119" y="1518"/>
                </a:lnTo>
                <a:lnTo>
                  <a:pt x="1045" y="1492"/>
                </a:lnTo>
                <a:lnTo>
                  <a:pt x="973" y="1464"/>
                </a:lnTo>
                <a:lnTo>
                  <a:pt x="903" y="1432"/>
                </a:lnTo>
                <a:lnTo>
                  <a:pt x="833" y="1398"/>
                </a:lnTo>
                <a:lnTo>
                  <a:pt x="767" y="1358"/>
                </a:lnTo>
                <a:lnTo>
                  <a:pt x="703" y="1318"/>
                </a:lnTo>
                <a:lnTo>
                  <a:pt x="641" y="1274"/>
                </a:lnTo>
                <a:lnTo>
                  <a:pt x="581" y="1226"/>
                </a:lnTo>
                <a:lnTo>
                  <a:pt x="523" y="1176"/>
                </a:lnTo>
                <a:lnTo>
                  <a:pt x="467" y="1124"/>
                </a:lnTo>
                <a:lnTo>
                  <a:pt x="415" y="1068"/>
                </a:lnTo>
                <a:lnTo>
                  <a:pt x="365" y="1010"/>
                </a:lnTo>
                <a:lnTo>
                  <a:pt x="317" y="950"/>
                </a:lnTo>
                <a:lnTo>
                  <a:pt x="273" y="888"/>
                </a:lnTo>
                <a:lnTo>
                  <a:pt x="231" y="824"/>
                </a:lnTo>
                <a:lnTo>
                  <a:pt x="192" y="756"/>
                </a:lnTo>
                <a:lnTo>
                  <a:pt x="158" y="688"/>
                </a:lnTo>
                <a:lnTo>
                  <a:pt x="126" y="618"/>
                </a:lnTo>
                <a:lnTo>
                  <a:pt x="96" y="546"/>
                </a:lnTo>
                <a:lnTo>
                  <a:pt x="72" y="472"/>
                </a:lnTo>
                <a:lnTo>
                  <a:pt x="50" y="396"/>
                </a:lnTo>
                <a:lnTo>
                  <a:pt x="32" y="320"/>
                </a:lnTo>
                <a:lnTo>
                  <a:pt x="18" y="242"/>
                </a:lnTo>
                <a:lnTo>
                  <a:pt x="8" y="162"/>
                </a:lnTo>
                <a:lnTo>
                  <a:pt x="2" y="82"/>
                </a:lnTo>
                <a:lnTo>
                  <a:pt x="0" y="0"/>
                </a:lnTo>
                <a:lnTo>
                  <a:pt x="180" y="0"/>
                </a:lnTo>
                <a:lnTo>
                  <a:pt x="180" y="0"/>
                </a:lnTo>
                <a:lnTo>
                  <a:pt x="182" y="72"/>
                </a:lnTo>
                <a:lnTo>
                  <a:pt x="188" y="144"/>
                </a:lnTo>
                <a:lnTo>
                  <a:pt x="196" y="214"/>
                </a:lnTo>
                <a:lnTo>
                  <a:pt x="209" y="284"/>
                </a:lnTo>
                <a:lnTo>
                  <a:pt x="225" y="352"/>
                </a:lnTo>
                <a:lnTo>
                  <a:pt x="245" y="418"/>
                </a:lnTo>
                <a:lnTo>
                  <a:pt x="267" y="484"/>
                </a:lnTo>
                <a:lnTo>
                  <a:pt x="293" y="548"/>
                </a:lnTo>
                <a:lnTo>
                  <a:pt x="321" y="610"/>
                </a:lnTo>
                <a:lnTo>
                  <a:pt x="351" y="670"/>
                </a:lnTo>
                <a:lnTo>
                  <a:pt x="385" y="730"/>
                </a:lnTo>
                <a:lnTo>
                  <a:pt x="423" y="788"/>
                </a:lnTo>
                <a:lnTo>
                  <a:pt x="461" y="842"/>
                </a:lnTo>
                <a:lnTo>
                  <a:pt x="503" y="896"/>
                </a:lnTo>
                <a:lnTo>
                  <a:pt x="547" y="946"/>
                </a:lnTo>
                <a:lnTo>
                  <a:pt x="595" y="996"/>
                </a:lnTo>
                <a:lnTo>
                  <a:pt x="643" y="1042"/>
                </a:lnTo>
                <a:lnTo>
                  <a:pt x="695" y="1088"/>
                </a:lnTo>
                <a:lnTo>
                  <a:pt x="747" y="1128"/>
                </a:lnTo>
                <a:lnTo>
                  <a:pt x="803" y="1168"/>
                </a:lnTo>
                <a:lnTo>
                  <a:pt x="861" y="1204"/>
                </a:lnTo>
                <a:lnTo>
                  <a:pt x="919" y="1238"/>
                </a:lnTo>
                <a:lnTo>
                  <a:pt x="981" y="1270"/>
                </a:lnTo>
                <a:lnTo>
                  <a:pt x="1043" y="1298"/>
                </a:lnTo>
                <a:lnTo>
                  <a:pt x="1107" y="1324"/>
                </a:lnTo>
                <a:lnTo>
                  <a:pt x="1173" y="1346"/>
                </a:lnTo>
                <a:lnTo>
                  <a:pt x="1239" y="1364"/>
                </a:lnTo>
                <a:lnTo>
                  <a:pt x="1307" y="1380"/>
                </a:lnTo>
                <a:lnTo>
                  <a:pt x="1377" y="1394"/>
                </a:lnTo>
                <a:lnTo>
                  <a:pt x="1447" y="1402"/>
                </a:lnTo>
                <a:lnTo>
                  <a:pt x="1519" y="1408"/>
                </a:lnTo>
                <a:lnTo>
                  <a:pt x="1591" y="1410"/>
                </a:lnTo>
                <a:lnTo>
                  <a:pt x="1591" y="1410"/>
                </a:lnTo>
                <a:lnTo>
                  <a:pt x="1663" y="1408"/>
                </a:lnTo>
                <a:lnTo>
                  <a:pt x="1735" y="1402"/>
                </a:lnTo>
                <a:lnTo>
                  <a:pt x="1805" y="1394"/>
                </a:lnTo>
                <a:lnTo>
                  <a:pt x="1875" y="1380"/>
                </a:lnTo>
                <a:lnTo>
                  <a:pt x="1943" y="1364"/>
                </a:lnTo>
                <a:lnTo>
                  <a:pt x="2009" y="1346"/>
                </a:lnTo>
                <a:lnTo>
                  <a:pt x="2075" y="1324"/>
                </a:lnTo>
                <a:lnTo>
                  <a:pt x="2139" y="1298"/>
                </a:lnTo>
                <a:lnTo>
                  <a:pt x="2201" y="1270"/>
                </a:lnTo>
                <a:lnTo>
                  <a:pt x="2263" y="1238"/>
                </a:lnTo>
                <a:lnTo>
                  <a:pt x="2321" y="1204"/>
                </a:lnTo>
                <a:lnTo>
                  <a:pt x="2379" y="1168"/>
                </a:lnTo>
                <a:lnTo>
                  <a:pt x="2433" y="1128"/>
                </a:lnTo>
                <a:lnTo>
                  <a:pt x="2487" y="1088"/>
                </a:lnTo>
                <a:lnTo>
                  <a:pt x="2539" y="1042"/>
                </a:lnTo>
                <a:lnTo>
                  <a:pt x="2587" y="996"/>
                </a:lnTo>
                <a:lnTo>
                  <a:pt x="2633" y="946"/>
                </a:lnTo>
                <a:lnTo>
                  <a:pt x="2679" y="896"/>
                </a:lnTo>
                <a:lnTo>
                  <a:pt x="2721" y="842"/>
                </a:lnTo>
                <a:lnTo>
                  <a:pt x="2759" y="788"/>
                </a:lnTo>
                <a:lnTo>
                  <a:pt x="2797" y="730"/>
                </a:lnTo>
                <a:lnTo>
                  <a:pt x="2831" y="670"/>
                </a:lnTo>
                <a:lnTo>
                  <a:pt x="2861" y="610"/>
                </a:lnTo>
                <a:lnTo>
                  <a:pt x="2889" y="548"/>
                </a:lnTo>
                <a:lnTo>
                  <a:pt x="2915" y="484"/>
                </a:lnTo>
                <a:lnTo>
                  <a:pt x="2937" y="418"/>
                </a:lnTo>
                <a:lnTo>
                  <a:pt x="2957" y="352"/>
                </a:lnTo>
                <a:lnTo>
                  <a:pt x="2971" y="284"/>
                </a:lnTo>
                <a:lnTo>
                  <a:pt x="2985" y="214"/>
                </a:lnTo>
                <a:lnTo>
                  <a:pt x="2993" y="144"/>
                </a:lnTo>
                <a:lnTo>
                  <a:pt x="2999" y="72"/>
                </a:lnTo>
                <a:lnTo>
                  <a:pt x="3001" y="0"/>
                </a:lnTo>
                <a:lnTo>
                  <a:pt x="3181" y="0"/>
                </a:lnTo>
                <a:lnTo>
                  <a:pt x="3181" y="0"/>
                </a:lnTo>
                <a:lnTo>
                  <a:pt x="3179" y="82"/>
                </a:lnTo>
                <a:lnTo>
                  <a:pt x="3173" y="162"/>
                </a:lnTo>
                <a:lnTo>
                  <a:pt x="3163" y="242"/>
                </a:lnTo>
                <a:lnTo>
                  <a:pt x="3149" y="320"/>
                </a:lnTo>
                <a:lnTo>
                  <a:pt x="3131" y="396"/>
                </a:lnTo>
                <a:lnTo>
                  <a:pt x="3109" y="472"/>
                </a:lnTo>
                <a:lnTo>
                  <a:pt x="3083" y="546"/>
                </a:lnTo>
                <a:lnTo>
                  <a:pt x="3055" y="618"/>
                </a:lnTo>
                <a:lnTo>
                  <a:pt x="3023" y="688"/>
                </a:lnTo>
                <a:lnTo>
                  <a:pt x="2989" y="756"/>
                </a:lnTo>
                <a:lnTo>
                  <a:pt x="2951" y="824"/>
                </a:lnTo>
                <a:lnTo>
                  <a:pt x="2909" y="888"/>
                </a:lnTo>
                <a:lnTo>
                  <a:pt x="2865" y="950"/>
                </a:lnTo>
                <a:lnTo>
                  <a:pt x="2817" y="1010"/>
                </a:lnTo>
                <a:lnTo>
                  <a:pt x="2767" y="1068"/>
                </a:lnTo>
                <a:lnTo>
                  <a:pt x="2715" y="1124"/>
                </a:lnTo>
                <a:lnTo>
                  <a:pt x="2659" y="1176"/>
                </a:lnTo>
                <a:lnTo>
                  <a:pt x="2601" y="1226"/>
                </a:lnTo>
                <a:lnTo>
                  <a:pt x="2541" y="1274"/>
                </a:lnTo>
                <a:lnTo>
                  <a:pt x="2479" y="1318"/>
                </a:lnTo>
                <a:lnTo>
                  <a:pt x="2415" y="1358"/>
                </a:lnTo>
                <a:lnTo>
                  <a:pt x="2347" y="1398"/>
                </a:lnTo>
                <a:lnTo>
                  <a:pt x="2279" y="1432"/>
                </a:lnTo>
                <a:lnTo>
                  <a:pt x="2209" y="1464"/>
                </a:lnTo>
                <a:lnTo>
                  <a:pt x="2137" y="1492"/>
                </a:lnTo>
                <a:lnTo>
                  <a:pt x="2063" y="1518"/>
                </a:lnTo>
                <a:lnTo>
                  <a:pt x="1987" y="1540"/>
                </a:lnTo>
                <a:lnTo>
                  <a:pt x="1911" y="1556"/>
                </a:lnTo>
                <a:lnTo>
                  <a:pt x="1833" y="1570"/>
                </a:lnTo>
                <a:lnTo>
                  <a:pt x="1753" y="1582"/>
                </a:lnTo>
                <a:lnTo>
                  <a:pt x="1673" y="1588"/>
                </a:lnTo>
                <a:lnTo>
                  <a:pt x="1591" y="1590"/>
                </a:lnTo>
                <a:lnTo>
                  <a:pt x="1591" y="1590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Freeform 49">
            <a:extLst>
              <a:ext uri="{FF2B5EF4-FFF2-40B4-BE49-F238E27FC236}">
                <a16:creationId xmlns:a16="http://schemas.microsoft.com/office/drawing/2014/main" id="{92457C4E-FCE1-4BCA-9693-577E38003242}"/>
              </a:ext>
            </a:extLst>
          </p:cNvPr>
          <p:cNvSpPr>
            <a:spLocks/>
          </p:cNvSpPr>
          <p:nvPr/>
        </p:nvSpPr>
        <p:spPr bwMode="auto">
          <a:xfrm>
            <a:off x="25898475" y="9253538"/>
            <a:ext cx="682625" cy="444500"/>
          </a:xfrm>
          <a:custGeom>
            <a:avLst/>
            <a:gdLst>
              <a:gd name="T0" fmla="*/ 0 w 430"/>
              <a:gd name="T1" fmla="*/ 280 h 280"/>
              <a:gd name="T2" fmla="*/ 216 w 430"/>
              <a:gd name="T3" fmla="*/ 0 h 280"/>
              <a:gd name="T4" fmla="*/ 430 w 430"/>
              <a:gd name="T5" fmla="*/ 280 h 280"/>
              <a:gd name="T6" fmla="*/ 0 w 430"/>
              <a:gd name="T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280">
                <a:moveTo>
                  <a:pt x="0" y="280"/>
                </a:moveTo>
                <a:lnTo>
                  <a:pt x="216" y="0"/>
                </a:lnTo>
                <a:lnTo>
                  <a:pt x="430" y="280"/>
                </a:lnTo>
                <a:lnTo>
                  <a:pt x="0" y="280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Freeform 50">
            <a:extLst>
              <a:ext uri="{FF2B5EF4-FFF2-40B4-BE49-F238E27FC236}">
                <a16:creationId xmlns:a16="http://schemas.microsoft.com/office/drawing/2014/main" id="{C6BEBC2A-4605-4088-BA13-0EB0DF14707C}"/>
              </a:ext>
            </a:extLst>
          </p:cNvPr>
          <p:cNvSpPr>
            <a:spLocks/>
          </p:cNvSpPr>
          <p:nvPr/>
        </p:nvSpPr>
        <p:spPr bwMode="auto">
          <a:xfrm>
            <a:off x="3886200" y="10952163"/>
            <a:ext cx="1768475" cy="1768475"/>
          </a:xfrm>
          <a:custGeom>
            <a:avLst/>
            <a:gdLst>
              <a:gd name="T0" fmla="*/ 1112 w 1114"/>
              <a:gd name="T1" fmla="*/ 586 h 1114"/>
              <a:gd name="T2" fmla="*/ 1102 w 1114"/>
              <a:gd name="T3" fmla="*/ 670 h 1114"/>
              <a:gd name="T4" fmla="*/ 1080 w 1114"/>
              <a:gd name="T5" fmla="*/ 748 h 1114"/>
              <a:gd name="T6" fmla="*/ 1046 w 1114"/>
              <a:gd name="T7" fmla="*/ 822 h 1114"/>
              <a:gd name="T8" fmla="*/ 1002 w 1114"/>
              <a:gd name="T9" fmla="*/ 890 h 1114"/>
              <a:gd name="T10" fmla="*/ 950 w 1114"/>
              <a:gd name="T11" fmla="*/ 950 h 1114"/>
              <a:gd name="T12" fmla="*/ 890 w 1114"/>
              <a:gd name="T13" fmla="*/ 1004 h 1114"/>
              <a:gd name="T14" fmla="*/ 822 w 1114"/>
              <a:gd name="T15" fmla="*/ 1046 h 1114"/>
              <a:gd name="T16" fmla="*/ 748 w 1114"/>
              <a:gd name="T17" fmla="*/ 1080 h 1114"/>
              <a:gd name="T18" fmla="*/ 668 w 1114"/>
              <a:gd name="T19" fmla="*/ 1102 h 1114"/>
              <a:gd name="T20" fmla="*/ 586 w 1114"/>
              <a:gd name="T21" fmla="*/ 1114 h 1114"/>
              <a:gd name="T22" fmla="*/ 528 w 1114"/>
              <a:gd name="T23" fmla="*/ 1114 h 1114"/>
              <a:gd name="T24" fmla="*/ 444 w 1114"/>
              <a:gd name="T25" fmla="*/ 1102 h 1114"/>
              <a:gd name="T26" fmla="*/ 366 w 1114"/>
              <a:gd name="T27" fmla="*/ 1080 h 1114"/>
              <a:gd name="T28" fmla="*/ 292 w 1114"/>
              <a:gd name="T29" fmla="*/ 1046 h 1114"/>
              <a:gd name="T30" fmla="*/ 224 w 1114"/>
              <a:gd name="T31" fmla="*/ 1004 h 1114"/>
              <a:gd name="T32" fmla="*/ 164 w 1114"/>
              <a:gd name="T33" fmla="*/ 950 h 1114"/>
              <a:gd name="T34" fmla="*/ 110 w 1114"/>
              <a:gd name="T35" fmla="*/ 890 h 1114"/>
              <a:gd name="T36" fmla="*/ 68 w 1114"/>
              <a:gd name="T37" fmla="*/ 822 h 1114"/>
              <a:gd name="T38" fmla="*/ 34 w 1114"/>
              <a:gd name="T39" fmla="*/ 748 h 1114"/>
              <a:gd name="T40" fmla="*/ 12 w 1114"/>
              <a:gd name="T41" fmla="*/ 670 h 1114"/>
              <a:gd name="T42" fmla="*/ 0 w 1114"/>
              <a:gd name="T43" fmla="*/ 586 h 1114"/>
              <a:gd name="T44" fmla="*/ 0 w 1114"/>
              <a:gd name="T45" fmla="*/ 528 h 1114"/>
              <a:gd name="T46" fmla="*/ 12 w 1114"/>
              <a:gd name="T47" fmla="*/ 446 h 1114"/>
              <a:gd name="T48" fmla="*/ 34 w 1114"/>
              <a:gd name="T49" fmla="*/ 366 h 1114"/>
              <a:gd name="T50" fmla="*/ 68 w 1114"/>
              <a:gd name="T51" fmla="*/ 292 h 1114"/>
              <a:gd name="T52" fmla="*/ 110 w 1114"/>
              <a:gd name="T53" fmla="*/ 224 h 1114"/>
              <a:gd name="T54" fmla="*/ 164 w 1114"/>
              <a:gd name="T55" fmla="*/ 164 h 1114"/>
              <a:gd name="T56" fmla="*/ 224 w 1114"/>
              <a:gd name="T57" fmla="*/ 112 h 1114"/>
              <a:gd name="T58" fmla="*/ 292 w 1114"/>
              <a:gd name="T59" fmla="*/ 68 h 1114"/>
              <a:gd name="T60" fmla="*/ 366 w 1114"/>
              <a:gd name="T61" fmla="*/ 34 h 1114"/>
              <a:gd name="T62" fmla="*/ 444 w 1114"/>
              <a:gd name="T63" fmla="*/ 12 h 1114"/>
              <a:gd name="T64" fmla="*/ 528 w 1114"/>
              <a:gd name="T65" fmla="*/ 2 h 1114"/>
              <a:gd name="T66" fmla="*/ 586 w 1114"/>
              <a:gd name="T67" fmla="*/ 2 h 1114"/>
              <a:gd name="T68" fmla="*/ 668 w 1114"/>
              <a:gd name="T69" fmla="*/ 12 h 1114"/>
              <a:gd name="T70" fmla="*/ 748 w 1114"/>
              <a:gd name="T71" fmla="*/ 34 h 1114"/>
              <a:gd name="T72" fmla="*/ 822 w 1114"/>
              <a:gd name="T73" fmla="*/ 68 h 1114"/>
              <a:gd name="T74" fmla="*/ 890 w 1114"/>
              <a:gd name="T75" fmla="*/ 112 h 1114"/>
              <a:gd name="T76" fmla="*/ 950 w 1114"/>
              <a:gd name="T77" fmla="*/ 164 h 1114"/>
              <a:gd name="T78" fmla="*/ 1002 w 1114"/>
              <a:gd name="T79" fmla="*/ 224 h 1114"/>
              <a:gd name="T80" fmla="*/ 1046 w 1114"/>
              <a:gd name="T81" fmla="*/ 292 h 1114"/>
              <a:gd name="T82" fmla="*/ 1080 w 1114"/>
              <a:gd name="T83" fmla="*/ 366 h 1114"/>
              <a:gd name="T84" fmla="*/ 1102 w 1114"/>
              <a:gd name="T85" fmla="*/ 446 h 1114"/>
              <a:gd name="T86" fmla="*/ 1112 w 1114"/>
              <a:gd name="T87" fmla="*/ 528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4" h="1114">
                <a:moveTo>
                  <a:pt x="1114" y="558"/>
                </a:moveTo>
                <a:lnTo>
                  <a:pt x="1114" y="558"/>
                </a:lnTo>
                <a:lnTo>
                  <a:pt x="1112" y="586"/>
                </a:lnTo>
                <a:lnTo>
                  <a:pt x="1110" y="614"/>
                </a:lnTo>
                <a:lnTo>
                  <a:pt x="1106" y="642"/>
                </a:lnTo>
                <a:lnTo>
                  <a:pt x="1102" y="670"/>
                </a:lnTo>
                <a:lnTo>
                  <a:pt x="1096" y="696"/>
                </a:lnTo>
                <a:lnTo>
                  <a:pt x="1088" y="722"/>
                </a:lnTo>
                <a:lnTo>
                  <a:pt x="1080" y="748"/>
                </a:lnTo>
                <a:lnTo>
                  <a:pt x="1070" y="774"/>
                </a:lnTo>
                <a:lnTo>
                  <a:pt x="1058" y="798"/>
                </a:lnTo>
                <a:lnTo>
                  <a:pt x="1046" y="822"/>
                </a:lnTo>
                <a:lnTo>
                  <a:pt x="1032" y="846"/>
                </a:lnTo>
                <a:lnTo>
                  <a:pt x="1018" y="868"/>
                </a:lnTo>
                <a:lnTo>
                  <a:pt x="1002" y="890"/>
                </a:lnTo>
                <a:lnTo>
                  <a:pt x="986" y="912"/>
                </a:lnTo>
                <a:lnTo>
                  <a:pt x="968" y="932"/>
                </a:lnTo>
                <a:lnTo>
                  <a:pt x="950" y="950"/>
                </a:lnTo>
                <a:lnTo>
                  <a:pt x="930" y="970"/>
                </a:lnTo>
                <a:lnTo>
                  <a:pt x="910" y="986"/>
                </a:lnTo>
                <a:lnTo>
                  <a:pt x="890" y="1004"/>
                </a:lnTo>
                <a:lnTo>
                  <a:pt x="868" y="1018"/>
                </a:lnTo>
                <a:lnTo>
                  <a:pt x="846" y="1034"/>
                </a:lnTo>
                <a:lnTo>
                  <a:pt x="822" y="1046"/>
                </a:lnTo>
                <a:lnTo>
                  <a:pt x="798" y="1058"/>
                </a:lnTo>
                <a:lnTo>
                  <a:pt x="774" y="1070"/>
                </a:lnTo>
                <a:lnTo>
                  <a:pt x="748" y="1080"/>
                </a:lnTo>
                <a:lnTo>
                  <a:pt x="722" y="1088"/>
                </a:lnTo>
                <a:lnTo>
                  <a:pt x="696" y="1096"/>
                </a:lnTo>
                <a:lnTo>
                  <a:pt x="668" y="1102"/>
                </a:lnTo>
                <a:lnTo>
                  <a:pt x="642" y="1108"/>
                </a:lnTo>
                <a:lnTo>
                  <a:pt x="614" y="1110"/>
                </a:lnTo>
                <a:lnTo>
                  <a:pt x="586" y="1114"/>
                </a:lnTo>
                <a:lnTo>
                  <a:pt x="556" y="1114"/>
                </a:lnTo>
                <a:lnTo>
                  <a:pt x="556" y="1114"/>
                </a:lnTo>
                <a:lnTo>
                  <a:pt x="528" y="1114"/>
                </a:lnTo>
                <a:lnTo>
                  <a:pt x="500" y="1110"/>
                </a:lnTo>
                <a:lnTo>
                  <a:pt x="472" y="1108"/>
                </a:lnTo>
                <a:lnTo>
                  <a:pt x="444" y="1102"/>
                </a:lnTo>
                <a:lnTo>
                  <a:pt x="418" y="1096"/>
                </a:lnTo>
                <a:lnTo>
                  <a:pt x="392" y="1088"/>
                </a:lnTo>
                <a:lnTo>
                  <a:pt x="366" y="1080"/>
                </a:lnTo>
                <a:lnTo>
                  <a:pt x="340" y="1070"/>
                </a:lnTo>
                <a:lnTo>
                  <a:pt x="316" y="1058"/>
                </a:lnTo>
                <a:lnTo>
                  <a:pt x="292" y="1046"/>
                </a:lnTo>
                <a:lnTo>
                  <a:pt x="268" y="1034"/>
                </a:lnTo>
                <a:lnTo>
                  <a:pt x="246" y="1018"/>
                </a:lnTo>
                <a:lnTo>
                  <a:pt x="224" y="1004"/>
                </a:lnTo>
                <a:lnTo>
                  <a:pt x="202" y="986"/>
                </a:lnTo>
                <a:lnTo>
                  <a:pt x="182" y="970"/>
                </a:lnTo>
                <a:lnTo>
                  <a:pt x="164" y="950"/>
                </a:lnTo>
                <a:lnTo>
                  <a:pt x="144" y="932"/>
                </a:lnTo>
                <a:lnTo>
                  <a:pt x="128" y="912"/>
                </a:lnTo>
                <a:lnTo>
                  <a:pt x="110" y="890"/>
                </a:lnTo>
                <a:lnTo>
                  <a:pt x="96" y="868"/>
                </a:lnTo>
                <a:lnTo>
                  <a:pt x="80" y="846"/>
                </a:lnTo>
                <a:lnTo>
                  <a:pt x="68" y="822"/>
                </a:lnTo>
                <a:lnTo>
                  <a:pt x="56" y="798"/>
                </a:lnTo>
                <a:lnTo>
                  <a:pt x="44" y="774"/>
                </a:lnTo>
                <a:lnTo>
                  <a:pt x="34" y="748"/>
                </a:lnTo>
                <a:lnTo>
                  <a:pt x="26" y="722"/>
                </a:lnTo>
                <a:lnTo>
                  <a:pt x="18" y="696"/>
                </a:lnTo>
                <a:lnTo>
                  <a:pt x="12" y="670"/>
                </a:lnTo>
                <a:lnTo>
                  <a:pt x="6" y="642"/>
                </a:lnTo>
                <a:lnTo>
                  <a:pt x="4" y="614"/>
                </a:lnTo>
                <a:lnTo>
                  <a:pt x="0" y="586"/>
                </a:lnTo>
                <a:lnTo>
                  <a:pt x="0" y="558"/>
                </a:lnTo>
                <a:lnTo>
                  <a:pt x="0" y="558"/>
                </a:lnTo>
                <a:lnTo>
                  <a:pt x="0" y="528"/>
                </a:lnTo>
                <a:lnTo>
                  <a:pt x="4" y="500"/>
                </a:lnTo>
                <a:lnTo>
                  <a:pt x="6" y="472"/>
                </a:lnTo>
                <a:lnTo>
                  <a:pt x="12" y="446"/>
                </a:lnTo>
                <a:lnTo>
                  <a:pt x="18" y="418"/>
                </a:lnTo>
                <a:lnTo>
                  <a:pt x="26" y="392"/>
                </a:lnTo>
                <a:lnTo>
                  <a:pt x="34" y="366"/>
                </a:lnTo>
                <a:lnTo>
                  <a:pt x="44" y="340"/>
                </a:lnTo>
                <a:lnTo>
                  <a:pt x="56" y="316"/>
                </a:lnTo>
                <a:lnTo>
                  <a:pt x="68" y="292"/>
                </a:lnTo>
                <a:lnTo>
                  <a:pt x="80" y="268"/>
                </a:lnTo>
                <a:lnTo>
                  <a:pt x="96" y="246"/>
                </a:lnTo>
                <a:lnTo>
                  <a:pt x="110" y="224"/>
                </a:lnTo>
                <a:lnTo>
                  <a:pt x="128" y="204"/>
                </a:lnTo>
                <a:lnTo>
                  <a:pt x="144" y="184"/>
                </a:lnTo>
                <a:lnTo>
                  <a:pt x="164" y="164"/>
                </a:lnTo>
                <a:lnTo>
                  <a:pt x="182" y="146"/>
                </a:lnTo>
                <a:lnTo>
                  <a:pt x="202" y="128"/>
                </a:lnTo>
                <a:lnTo>
                  <a:pt x="224" y="112"/>
                </a:lnTo>
                <a:lnTo>
                  <a:pt x="246" y="96"/>
                </a:lnTo>
                <a:lnTo>
                  <a:pt x="268" y="82"/>
                </a:lnTo>
                <a:lnTo>
                  <a:pt x="292" y="68"/>
                </a:lnTo>
                <a:lnTo>
                  <a:pt x="316" y="56"/>
                </a:lnTo>
                <a:lnTo>
                  <a:pt x="340" y="44"/>
                </a:lnTo>
                <a:lnTo>
                  <a:pt x="366" y="34"/>
                </a:lnTo>
                <a:lnTo>
                  <a:pt x="392" y="26"/>
                </a:lnTo>
                <a:lnTo>
                  <a:pt x="418" y="18"/>
                </a:lnTo>
                <a:lnTo>
                  <a:pt x="444" y="12"/>
                </a:lnTo>
                <a:lnTo>
                  <a:pt x="472" y="8"/>
                </a:lnTo>
                <a:lnTo>
                  <a:pt x="500" y="4"/>
                </a:lnTo>
                <a:lnTo>
                  <a:pt x="528" y="2"/>
                </a:lnTo>
                <a:lnTo>
                  <a:pt x="556" y="0"/>
                </a:lnTo>
                <a:lnTo>
                  <a:pt x="556" y="0"/>
                </a:lnTo>
                <a:lnTo>
                  <a:pt x="586" y="2"/>
                </a:lnTo>
                <a:lnTo>
                  <a:pt x="614" y="4"/>
                </a:lnTo>
                <a:lnTo>
                  <a:pt x="642" y="8"/>
                </a:lnTo>
                <a:lnTo>
                  <a:pt x="668" y="12"/>
                </a:lnTo>
                <a:lnTo>
                  <a:pt x="696" y="18"/>
                </a:lnTo>
                <a:lnTo>
                  <a:pt x="722" y="26"/>
                </a:lnTo>
                <a:lnTo>
                  <a:pt x="748" y="34"/>
                </a:lnTo>
                <a:lnTo>
                  <a:pt x="774" y="44"/>
                </a:lnTo>
                <a:lnTo>
                  <a:pt x="798" y="56"/>
                </a:lnTo>
                <a:lnTo>
                  <a:pt x="822" y="68"/>
                </a:lnTo>
                <a:lnTo>
                  <a:pt x="846" y="82"/>
                </a:lnTo>
                <a:lnTo>
                  <a:pt x="868" y="96"/>
                </a:lnTo>
                <a:lnTo>
                  <a:pt x="890" y="112"/>
                </a:lnTo>
                <a:lnTo>
                  <a:pt x="910" y="128"/>
                </a:lnTo>
                <a:lnTo>
                  <a:pt x="930" y="146"/>
                </a:lnTo>
                <a:lnTo>
                  <a:pt x="950" y="164"/>
                </a:lnTo>
                <a:lnTo>
                  <a:pt x="968" y="184"/>
                </a:lnTo>
                <a:lnTo>
                  <a:pt x="986" y="204"/>
                </a:lnTo>
                <a:lnTo>
                  <a:pt x="1002" y="224"/>
                </a:lnTo>
                <a:lnTo>
                  <a:pt x="1018" y="246"/>
                </a:lnTo>
                <a:lnTo>
                  <a:pt x="1032" y="268"/>
                </a:lnTo>
                <a:lnTo>
                  <a:pt x="1046" y="292"/>
                </a:lnTo>
                <a:lnTo>
                  <a:pt x="1058" y="316"/>
                </a:lnTo>
                <a:lnTo>
                  <a:pt x="1070" y="340"/>
                </a:lnTo>
                <a:lnTo>
                  <a:pt x="1080" y="366"/>
                </a:lnTo>
                <a:lnTo>
                  <a:pt x="1088" y="392"/>
                </a:lnTo>
                <a:lnTo>
                  <a:pt x="1096" y="418"/>
                </a:lnTo>
                <a:lnTo>
                  <a:pt x="1102" y="446"/>
                </a:lnTo>
                <a:lnTo>
                  <a:pt x="1106" y="472"/>
                </a:lnTo>
                <a:lnTo>
                  <a:pt x="1110" y="500"/>
                </a:lnTo>
                <a:lnTo>
                  <a:pt x="1112" y="528"/>
                </a:lnTo>
                <a:lnTo>
                  <a:pt x="1114" y="558"/>
                </a:lnTo>
                <a:lnTo>
                  <a:pt x="1114" y="558"/>
                </a:lnTo>
                <a:close/>
              </a:path>
            </a:pathLst>
          </a:custGeom>
          <a:solidFill>
            <a:srgbClr val="8FC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Freeform 51">
            <a:extLst>
              <a:ext uri="{FF2B5EF4-FFF2-40B4-BE49-F238E27FC236}">
                <a16:creationId xmlns:a16="http://schemas.microsoft.com/office/drawing/2014/main" id="{26773B9F-FEE1-45CA-9623-9A71C9AE14DF}"/>
              </a:ext>
            </a:extLst>
          </p:cNvPr>
          <p:cNvSpPr>
            <a:spLocks/>
          </p:cNvSpPr>
          <p:nvPr/>
        </p:nvSpPr>
        <p:spPr bwMode="auto">
          <a:xfrm>
            <a:off x="8688388" y="5864225"/>
            <a:ext cx="1768475" cy="1765300"/>
          </a:xfrm>
          <a:custGeom>
            <a:avLst/>
            <a:gdLst>
              <a:gd name="T0" fmla="*/ 1114 w 1114"/>
              <a:gd name="T1" fmla="*/ 584 h 1112"/>
              <a:gd name="T2" fmla="*/ 1102 w 1114"/>
              <a:gd name="T3" fmla="*/ 668 h 1112"/>
              <a:gd name="T4" fmla="*/ 1080 w 1114"/>
              <a:gd name="T5" fmla="*/ 748 h 1112"/>
              <a:gd name="T6" fmla="*/ 1046 w 1114"/>
              <a:gd name="T7" fmla="*/ 822 h 1112"/>
              <a:gd name="T8" fmla="*/ 1004 w 1114"/>
              <a:gd name="T9" fmla="*/ 890 h 1112"/>
              <a:gd name="T10" fmla="*/ 950 w 1114"/>
              <a:gd name="T11" fmla="*/ 950 h 1112"/>
              <a:gd name="T12" fmla="*/ 890 w 1114"/>
              <a:gd name="T13" fmla="*/ 1002 h 1112"/>
              <a:gd name="T14" fmla="*/ 822 w 1114"/>
              <a:gd name="T15" fmla="*/ 1046 h 1112"/>
              <a:gd name="T16" fmla="*/ 748 w 1114"/>
              <a:gd name="T17" fmla="*/ 1078 h 1112"/>
              <a:gd name="T18" fmla="*/ 670 w 1114"/>
              <a:gd name="T19" fmla="*/ 1102 h 1112"/>
              <a:gd name="T20" fmla="*/ 586 w 1114"/>
              <a:gd name="T21" fmla="*/ 1112 h 1112"/>
              <a:gd name="T22" fmla="*/ 528 w 1114"/>
              <a:gd name="T23" fmla="*/ 1112 h 1112"/>
              <a:gd name="T24" fmla="*/ 446 w 1114"/>
              <a:gd name="T25" fmla="*/ 1102 h 1112"/>
              <a:gd name="T26" fmla="*/ 366 w 1114"/>
              <a:gd name="T27" fmla="*/ 1078 h 1112"/>
              <a:gd name="T28" fmla="*/ 292 w 1114"/>
              <a:gd name="T29" fmla="*/ 1046 h 1112"/>
              <a:gd name="T30" fmla="*/ 224 w 1114"/>
              <a:gd name="T31" fmla="*/ 1002 h 1112"/>
              <a:gd name="T32" fmla="*/ 164 w 1114"/>
              <a:gd name="T33" fmla="*/ 950 h 1112"/>
              <a:gd name="T34" fmla="*/ 112 w 1114"/>
              <a:gd name="T35" fmla="*/ 890 h 1112"/>
              <a:gd name="T36" fmla="*/ 68 w 1114"/>
              <a:gd name="T37" fmla="*/ 822 h 1112"/>
              <a:gd name="T38" fmla="*/ 34 w 1114"/>
              <a:gd name="T39" fmla="*/ 748 h 1112"/>
              <a:gd name="T40" fmla="*/ 12 w 1114"/>
              <a:gd name="T41" fmla="*/ 668 h 1112"/>
              <a:gd name="T42" fmla="*/ 2 w 1114"/>
              <a:gd name="T43" fmla="*/ 584 h 1112"/>
              <a:gd name="T44" fmla="*/ 2 w 1114"/>
              <a:gd name="T45" fmla="*/ 528 h 1112"/>
              <a:gd name="T46" fmla="*/ 12 w 1114"/>
              <a:gd name="T47" fmla="*/ 444 h 1112"/>
              <a:gd name="T48" fmla="*/ 34 w 1114"/>
              <a:gd name="T49" fmla="*/ 364 h 1112"/>
              <a:gd name="T50" fmla="*/ 68 w 1114"/>
              <a:gd name="T51" fmla="*/ 290 h 1112"/>
              <a:gd name="T52" fmla="*/ 112 w 1114"/>
              <a:gd name="T53" fmla="*/ 224 h 1112"/>
              <a:gd name="T54" fmla="*/ 164 w 1114"/>
              <a:gd name="T55" fmla="*/ 162 h 1112"/>
              <a:gd name="T56" fmla="*/ 224 w 1114"/>
              <a:gd name="T57" fmla="*/ 110 h 1112"/>
              <a:gd name="T58" fmla="*/ 292 w 1114"/>
              <a:gd name="T59" fmla="*/ 66 h 1112"/>
              <a:gd name="T60" fmla="*/ 366 w 1114"/>
              <a:gd name="T61" fmla="*/ 34 h 1112"/>
              <a:gd name="T62" fmla="*/ 446 w 1114"/>
              <a:gd name="T63" fmla="*/ 10 h 1112"/>
              <a:gd name="T64" fmla="*/ 528 w 1114"/>
              <a:gd name="T65" fmla="*/ 0 h 1112"/>
              <a:gd name="T66" fmla="*/ 586 w 1114"/>
              <a:gd name="T67" fmla="*/ 0 h 1112"/>
              <a:gd name="T68" fmla="*/ 670 w 1114"/>
              <a:gd name="T69" fmla="*/ 10 h 1112"/>
              <a:gd name="T70" fmla="*/ 748 w 1114"/>
              <a:gd name="T71" fmla="*/ 34 h 1112"/>
              <a:gd name="T72" fmla="*/ 822 w 1114"/>
              <a:gd name="T73" fmla="*/ 66 h 1112"/>
              <a:gd name="T74" fmla="*/ 890 w 1114"/>
              <a:gd name="T75" fmla="*/ 110 h 1112"/>
              <a:gd name="T76" fmla="*/ 950 w 1114"/>
              <a:gd name="T77" fmla="*/ 162 h 1112"/>
              <a:gd name="T78" fmla="*/ 1004 w 1114"/>
              <a:gd name="T79" fmla="*/ 224 h 1112"/>
              <a:gd name="T80" fmla="*/ 1046 w 1114"/>
              <a:gd name="T81" fmla="*/ 290 h 1112"/>
              <a:gd name="T82" fmla="*/ 1080 w 1114"/>
              <a:gd name="T83" fmla="*/ 364 h 1112"/>
              <a:gd name="T84" fmla="*/ 1102 w 1114"/>
              <a:gd name="T85" fmla="*/ 444 h 1112"/>
              <a:gd name="T86" fmla="*/ 1114 w 1114"/>
              <a:gd name="T87" fmla="*/ 52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4" h="1112">
                <a:moveTo>
                  <a:pt x="1114" y="556"/>
                </a:moveTo>
                <a:lnTo>
                  <a:pt x="1114" y="556"/>
                </a:lnTo>
                <a:lnTo>
                  <a:pt x="1114" y="584"/>
                </a:lnTo>
                <a:lnTo>
                  <a:pt x="1110" y="614"/>
                </a:lnTo>
                <a:lnTo>
                  <a:pt x="1108" y="640"/>
                </a:lnTo>
                <a:lnTo>
                  <a:pt x="1102" y="668"/>
                </a:lnTo>
                <a:lnTo>
                  <a:pt x="1096" y="696"/>
                </a:lnTo>
                <a:lnTo>
                  <a:pt x="1088" y="722"/>
                </a:lnTo>
                <a:lnTo>
                  <a:pt x="1080" y="748"/>
                </a:lnTo>
                <a:lnTo>
                  <a:pt x="1070" y="772"/>
                </a:lnTo>
                <a:lnTo>
                  <a:pt x="1058" y="798"/>
                </a:lnTo>
                <a:lnTo>
                  <a:pt x="1046" y="822"/>
                </a:lnTo>
                <a:lnTo>
                  <a:pt x="1034" y="844"/>
                </a:lnTo>
                <a:lnTo>
                  <a:pt x="1018" y="868"/>
                </a:lnTo>
                <a:lnTo>
                  <a:pt x="1004" y="890"/>
                </a:lnTo>
                <a:lnTo>
                  <a:pt x="986" y="910"/>
                </a:lnTo>
                <a:lnTo>
                  <a:pt x="970" y="930"/>
                </a:lnTo>
                <a:lnTo>
                  <a:pt x="950" y="950"/>
                </a:lnTo>
                <a:lnTo>
                  <a:pt x="932" y="968"/>
                </a:lnTo>
                <a:lnTo>
                  <a:pt x="912" y="986"/>
                </a:lnTo>
                <a:lnTo>
                  <a:pt x="890" y="1002"/>
                </a:lnTo>
                <a:lnTo>
                  <a:pt x="868" y="1018"/>
                </a:lnTo>
                <a:lnTo>
                  <a:pt x="846" y="1032"/>
                </a:lnTo>
                <a:lnTo>
                  <a:pt x="822" y="1046"/>
                </a:lnTo>
                <a:lnTo>
                  <a:pt x="798" y="1058"/>
                </a:lnTo>
                <a:lnTo>
                  <a:pt x="774" y="1068"/>
                </a:lnTo>
                <a:lnTo>
                  <a:pt x="748" y="1078"/>
                </a:lnTo>
                <a:lnTo>
                  <a:pt x="722" y="1088"/>
                </a:lnTo>
                <a:lnTo>
                  <a:pt x="696" y="1096"/>
                </a:lnTo>
                <a:lnTo>
                  <a:pt x="670" y="1102"/>
                </a:lnTo>
                <a:lnTo>
                  <a:pt x="642" y="1106"/>
                </a:lnTo>
                <a:lnTo>
                  <a:pt x="614" y="1110"/>
                </a:lnTo>
                <a:lnTo>
                  <a:pt x="586" y="1112"/>
                </a:lnTo>
                <a:lnTo>
                  <a:pt x="558" y="1112"/>
                </a:lnTo>
                <a:lnTo>
                  <a:pt x="558" y="1112"/>
                </a:lnTo>
                <a:lnTo>
                  <a:pt x="528" y="1112"/>
                </a:lnTo>
                <a:lnTo>
                  <a:pt x="500" y="1110"/>
                </a:lnTo>
                <a:lnTo>
                  <a:pt x="472" y="1106"/>
                </a:lnTo>
                <a:lnTo>
                  <a:pt x="446" y="1102"/>
                </a:lnTo>
                <a:lnTo>
                  <a:pt x="418" y="1096"/>
                </a:lnTo>
                <a:lnTo>
                  <a:pt x="392" y="1088"/>
                </a:lnTo>
                <a:lnTo>
                  <a:pt x="366" y="1078"/>
                </a:lnTo>
                <a:lnTo>
                  <a:pt x="340" y="1068"/>
                </a:lnTo>
                <a:lnTo>
                  <a:pt x="316" y="1058"/>
                </a:lnTo>
                <a:lnTo>
                  <a:pt x="292" y="1046"/>
                </a:lnTo>
                <a:lnTo>
                  <a:pt x="268" y="1032"/>
                </a:lnTo>
                <a:lnTo>
                  <a:pt x="246" y="1018"/>
                </a:lnTo>
                <a:lnTo>
                  <a:pt x="224" y="1002"/>
                </a:lnTo>
                <a:lnTo>
                  <a:pt x="204" y="986"/>
                </a:lnTo>
                <a:lnTo>
                  <a:pt x="184" y="968"/>
                </a:lnTo>
                <a:lnTo>
                  <a:pt x="164" y="950"/>
                </a:lnTo>
                <a:lnTo>
                  <a:pt x="146" y="930"/>
                </a:lnTo>
                <a:lnTo>
                  <a:pt x="128" y="910"/>
                </a:lnTo>
                <a:lnTo>
                  <a:pt x="112" y="890"/>
                </a:lnTo>
                <a:lnTo>
                  <a:pt x="96" y="868"/>
                </a:lnTo>
                <a:lnTo>
                  <a:pt x="82" y="844"/>
                </a:lnTo>
                <a:lnTo>
                  <a:pt x="68" y="822"/>
                </a:lnTo>
                <a:lnTo>
                  <a:pt x="56" y="798"/>
                </a:lnTo>
                <a:lnTo>
                  <a:pt x="44" y="772"/>
                </a:lnTo>
                <a:lnTo>
                  <a:pt x="34" y="748"/>
                </a:lnTo>
                <a:lnTo>
                  <a:pt x="26" y="722"/>
                </a:lnTo>
                <a:lnTo>
                  <a:pt x="18" y="696"/>
                </a:lnTo>
                <a:lnTo>
                  <a:pt x="12" y="668"/>
                </a:lnTo>
                <a:lnTo>
                  <a:pt x="8" y="640"/>
                </a:lnTo>
                <a:lnTo>
                  <a:pt x="4" y="614"/>
                </a:lnTo>
                <a:lnTo>
                  <a:pt x="2" y="584"/>
                </a:lnTo>
                <a:lnTo>
                  <a:pt x="0" y="556"/>
                </a:lnTo>
                <a:lnTo>
                  <a:pt x="0" y="556"/>
                </a:lnTo>
                <a:lnTo>
                  <a:pt x="2" y="528"/>
                </a:lnTo>
                <a:lnTo>
                  <a:pt x="4" y="500"/>
                </a:lnTo>
                <a:lnTo>
                  <a:pt x="8" y="472"/>
                </a:lnTo>
                <a:lnTo>
                  <a:pt x="12" y="444"/>
                </a:lnTo>
                <a:lnTo>
                  <a:pt x="18" y="418"/>
                </a:lnTo>
                <a:lnTo>
                  <a:pt x="26" y="390"/>
                </a:lnTo>
                <a:lnTo>
                  <a:pt x="34" y="364"/>
                </a:lnTo>
                <a:lnTo>
                  <a:pt x="44" y="340"/>
                </a:lnTo>
                <a:lnTo>
                  <a:pt x="56" y="314"/>
                </a:lnTo>
                <a:lnTo>
                  <a:pt x="68" y="290"/>
                </a:lnTo>
                <a:lnTo>
                  <a:pt x="82" y="268"/>
                </a:lnTo>
                <a:lnTo>
                  <a:pt x="96" y="244"/>
                </a:lnTo>
                <a:lnTo>
                  <a:pt x="112" y="224"/>
                </a:lnTo>
                <a:lnTo>
                  <a:pt x="128" y="202"/>
                </a:lnTo>
                <a:lnTo>
                  <a:pt x="146" y="182"/>
                </a:lnTo>
                <a:lnTo>
                  <a:pt x="164" y="162"/>
                </a:lnTo>
                <a:lnTo>
                  <a:pt x="184" y="144"/>
                </a:lnTo>
                <a:lnTo>
                  <a:pt x="204" y="126"/>
                </a:lnTo>
                <a:lnTo>
                  <a:pt x="224" y="110"/>
                </a:lnTo>
                <a:lnTo>
                  <a:pt x="246" y="94"/>
                </a:lnTo>
                <a:lnTo>
                  <a:pt x="268" y="80"/>
                </a:lnTo>
                <a:lnTo>
                  <a:pt x="292" y="66"/>
                </a:lnTo>
                <a:lnTo>
                  <a:pt x="316" y="54"/>
                </a:lnTo>
                <a:lnTo>
                  <a:pt x="340" y="44"/>
                </a:lnTo>
                <a:lnTo>
                  <a:pt x="366" y="34"/>
                </a:lnTo>
                <a:lnTo>
                  <a:pt x="392" y="24"/>
                </a:lnTo>
                <a:lnTo>
                  <a:pt x="418" y="18"/>
                </a:lnTo>
                <a:lnTo>
                  <a:pt x="446" y="10"/>
                </a:lnTo>
                <a:lnTo>
                  <a:pt x="472" y="6"/>
                </a:lnTo>
                <a:lnTo>
                  <a:pt x="500" y="2"/>
                </a:lnTo>
                <a:lnTo>
                  <a:pt x="528" y="0"/>
                </a:lnTo>
                <a:lnTo>
                  <a:pt x="558" y="0"/>
                </a:lnTo>
                <a:lnTo>
                  <a:pt x="558" y="0"/>
                </a:lnTo>
                <a:lnTo>
                  <a:pt x="586" y="0"/>
                </a:lnTo>
                <a:lnTo>
                  <a:pt x="614" y="2"/>
                </a:lnTo>
                <a:lnTo>
                  <a:pt x="642" y="6"/>
                </a:lnTo>
                <a:lnTo>
                  <a:pt x="670" y="10"/>
                </a:lnTo>
                <a:lnTo>
                  <a:pt x="696" y="18"/>
                </a:lnTo>
                <a:lnTo>
                  <a:pt x="722" y="24"/>
                </a:lnTo>
                <a:lnTo>
                  <a:pt x="748" y="34"/>
                </a:lnTo>
                <a:lnTo>
                  <a:pt x="774" y="44"/>
                </a:lnTo>
                <a:lnTo>
                  <a:pt x="798" y="54"/>
                </a:lnTo>
                <a:lnTo>
                  <a:pt x="822" y="66"/>
                </a:lnTo>
                <a:lnTo>
                  <a:pt x="846" y="80"/>
                </a:lnTo>
                <a:lnTo>
                  <a:pt x="868" y="94"/>
                </a:lnTo>
                <a:lnTo>
                  <a:pt x="890" y="110"/>
                </a:lnTo>
                <a:lnTo>
                  <a:pt x="912" y="126"/>
                </a:lnTo>
                <a:lnTo>
                  <a:pt x="932" y="144"/>
                </a:lnTo>
                <a:lnTo>
                  <a:pt x="950" y="162"/>
                </a:lnTo>
                <a:lnTo>
                  <a:pt x="970" y="182"/>
                </a:lnTo>
                <a:lnTo>
                  <a:pt x="986" y="202"/>
                </a:lnTo>
                <a:lnTo>
                  <a:pt x="1004" y="224"/>
                </a:lnTo>
                <a:lnTo>
                  <a:pt x="1018" y="244"/>
                </a:lnTo>
                <a:lnTo>
                  <a:pt x="1034" y="268"/>
                </a:lnTo>
                <a:lnTo>
                  <a:pt x="1046" y="290"/>
                </a:lnTo>
                <a:lnTo>
                  <a:pt x="1058" y="314"/>
                </a:lnTo>
                <a:lnTo>
                  <a:pt x="1070" y="340"/>
                </a:lnTo>
                <a:lnTo>
                  <a:pt x="1080" y="364"/>
                </a:lnTo>
                <a:lnTo>
                  <a:pt x="1088" y="390"/>
                </a:lnTo>
                <a:lnTo>
                  <a:pt x="1096" y="418"/>
                </a:lnTo>
                <a:lnTo>
                  <a:pt x="1102" y="444"/>
                </a:lnTo>
                <a:lnTo>
                  <a:pt x="1108" y="472"/>
                </a:lnTo>
                <a:lnTo>
                  <a:pt x="1110" y="500"/>
                </a:lnTo>
                <a:lnTo>
                  <a:pt x="1114" y="528"/>
                </a:lnTo>
                <a:lnTo>
                  <a:pt x="1114" y="556"/>
                </a:lnTo>
                <a:lnTo>
                  <a:pt x="1114" y="556"/>
                </a:lnTo>
                <a:close/>
              </a:path>
            </a:pathLst>
          </a:custGeom>
          <a:solidFill>
            <a:srgbClr val="6FA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Freeform 52">
            <a:extLst>
              <a:ext uri="{FF2B5EF4-FFF2-40B4-BE49-F238E27FC236}">
                <a16:creationId xmlns:a16="http://schemas.microsoft.com/office/drawing/2014/main" id="{6895142C-36D7-4D38-8E4A-30151072B24B}"/>
              </a:ext>
            </a:extLst>
          </p:cNvPr>
          <p:cNvSpPr>
            <a:spLocks/>
          </p:cNvSpPr>
          <p:nvPr/>
        </p:nvSpPr>
        <p:spPr bwMode="auto">
          <a:xfrm>
            <a:off x="13431838" y="10952163"/>
            <a:ext cx="1765300" cy="1768475"/>
          </a:xfrm>
          <a:custGeom>
            <a:avLst/>
            <a:gdLst>
              <a:gd name="T0" fmla="*/ 1112 w 1112"/>
              <a:gd name="T1" fmla="*/ 586 h 1114"/>
              <a:gd name="T2" fmla="*/ 1102 w 1112"/>
              <a:gd name="T3" fmla="*/ 670 h 1114"/>
              <a:gd name="T4" fmla="*/ 1078 w 1112"/>
              <a:gd name="T5" fmla="*/ 748 h 1114"/>
              <a:gd name="T6" fmla="*/ 1046 w 1112"/>
              <a:gd name="T7" fmla="*/ 822 h 1114"/>
              <a:gd name="T8" fmla="*/ 1002 w 1112"/>
              <a:gd name="T9" fmla="*/ 890 h 1114"/>
              <a:gd name="T10" fmla="*/ 950 w 1112"/>
              <a:gd name="T11" fmla="*/ 950 h 1114"/>
              <a:gd name="T12" fmla="*/ 890 w 1112"/>
              <a:gd name="T13" fmla="*/ 1004 h 1114"/>
              <a:gd name="T14" fmla="*/ 822 w 1112"/>
              <a:gd name="T15" fmla="*/ 1046 h 1114"/>
              <a:gd name="T16" fmla="*/ 748 w 1112"/>
              <a:gd name="T17" fmla="*/ 1080 h 1114"/>
              <a:gd name="T18" fmla="*/ 668 w 1112"/>
              <a:gd name="T19" fmla="*/ 1102 h 1114"/>
              <a:gd name="T20" fmla="*/ 584 w 1112"/>
              <a:gd name="T21" fmla="*/ 1114 h 1114"/>
              <a:gd name="T22" fmla="*/ 528 w 1112"/>
              <a:gd name="T23" fmla="*/ 1114 h 1114"/>
              <a:gd name="T24" fmla="*/ 444 w 1112"/>
              <a:gd name="T25" fmla="*/ 1102 h 1114"/>
              <a:gd name="T26" fmla="*/ 364 w 1112"/>
              <a:gd name="T27" fmla="*/ 1080 h 1114"/>
              <a:gd name="T28" fmla="*/ 290 w 1112"/>
              <a:gd name="T29" fmla="*/ 1046 h 1114"/>
              <a:gd name="T30" fmla="*/ 224 w 1112"/>
              <a:gd name="T31" fmla="*/ 1004 h 1114"/>
              <a:gd name="T32" fmla="*/ 162 w 1112"/>
              <a:gd name="T33" fmla="*/ 950 h 1114"/>
              <a:gd name="T34" fmla="*/ 110 w 1112"/>
              <a:gd name="T35" fmla="*/ 890 h 1114"/>
              <a:gd name="T36" fmla="*/ 66 w 1112"/>
              <a:gd name="T37" fmla="*/ 822 h 1114"/>
              <a:gd name="T38" fmla="*/ 34 w 1112"/>
              <a:gd name="T39" fmla="*/ 748 h 1114"/>
              <a:gd name="T40" fmla="*/ 12 w 1112"/>
              <a:gd name="T41" fmla="*/ 670 h 1114"/>
              <a:gd name="T42" fmla="*/ 0 w 1112"/>
              <a:gd name="T43" fmla="*/ 586 h 1114"/>
              <a:gd name="T44" fmla="*/ 0 w 1112"/>
              <a:gd name="T45" fmla="*/ 528 h 1114"/>
              <a:gd name="T46" fmla="*/ 12 w 1112"/>
              <a:gd name="T47" fmla="*/ 446 h 1114"/>
              <a:gd name="T48" fmla="*/ 34 w 1112"/>
              <a:gd name="T49" fmla="*/ 366 h 1114"/>
              <a:gd name="T50" fmla="*/ 66 w 1112"/>
              <a:gd name="T51" fmla="*/ 292 h 1114"/>
              <a:gd name="T52" fmla="*/ 110 w 1112"/>
              <a:gd name="T53" fmla="*/ 224 h 1114"/>
              <a:gd name="T54" fmla="*/ 162 w 1112"/>
              <a:gd name="T55" fmla="*/ 164 h 1114"/>
              <a:gd name="T56" fmla="*/ 224 w 1112"/>
              <a:gd name="T57" fmla="*/ 112 h 1114"/>
              <a:gd name="T58" fmla="*/ 290 w 1112"/>
              <a:gd name="T59" fmla="*/ 68 h 1114"/>
              <a:gd name="T60" fmla="*/ 364 w 1112"/>
              <a:gd name="T61" fmla="*/ 34 h 1114"/>
              <a:gd name="T62" fmla="*/ 444 w 1112"/>
              <a:gd name="T63" fmla="*/ 12 h 1114"/>
              <a:gd name="T64" fmla="*/ 528 w 1112"/>
              <a:gd name="T65" fmla="*/ 2 h 1114"/>
              <a:gd name="T66" fmla="*/ 584 w 1112"/>
              <a:gd name="T67" fmla="*/ 2 h 1114"/>
              <a:gd name="T68" fmla="*/ 668 w 1112"/>
              <a:gd name="T69" fmla="*/ 12 h 1114"/>
              <a:gd name="T70" fmla="*/ 748 w 1112"/>
              <a:gd name="T71" fmla="*/ 34 h 1114"/>
              <a:gd name="T72" fmla="*/ 822 w 1112"/>
              <a:gd name="T73" fmla="*/ 68 h 1114"/>
              <a:gd name="T74" fmla="*/ 890 w 1112"/>
              <a:gd name="T75" fmla="*/ 112 h 1114"/>
              <a:gd name="T76" fmla="*/ 950 w 1112"/>
              <a:gd name="T77" fmla="*/ 164 h 1114"/>
              <a:gd name="T78" fmla="*/ 1002 w 1112"/>
              <a:gd name="T79" fmla="*/ 224 h 1114"/>
              <a:gd name="T80" fmla="*/ 1046 w 1112"/>
              <a:gd name="T81" fmla="*/ 292 h 1114"/>
              <a:gd name="T82" fmla="*/ 1078 w 1112"/>
              <a:gd name="T83" fmla="*/ 366 h 1114"/>
              <a:gd name="T84" fmla="*/ 1102 w 1112"/>
              <a:gd name="T85" fmla="*/ 446 h 1114"/>
              <a:gd name="T86" fmla="*/ 1112 w 1112"/>
              <a:gd name="T87" fmla="*/ 528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2" h="1114">
                <a:moveTo>
                  <a:pt x="1112" y="558"/>
                </a:moveTo>
                <a:lnTo>
                  <a:pt x="1112" y="558"/>
                </a:lnTo>
                <a:lnTo>
                  <a:pt x="1112" y="586"/>
                </a:lnTo>
                <a:lnTo>
                  <a:pt x="1110" y="614"/>
                </a:lnTo>
                <a:lnTo>
                  <a:pt x="1106" y="642"/>
                </a:lnTo>
                <a:lnTo>
                  <a:pt x="1102" y="670"/>
                </a:lnTo>
                <a:lnTo>
                  <a:pt x="1096" y="696"/>
                </a:lnTo>
                <a:lnTo>
                  <a:pt x="1088" y="722"/>
                </a:lnTo>
                <a:lnTo>
                  <a:pt x="1078" y="748"/>
                </a:lnTo>
                <a:lnTo>
                  <a:pt x="1068" y="774"/>
                </a:lnTo>
                <a:lnTo>
                  <a:pt x="1058" y="798"/>
                </a:lnTo>
                <a:lnTo>
                  <a:pt x="1046" y="822"/>
                </a:lnTo>
                <a:lnTo>
                  <a:pt x="1032" y="846"/>
                </a:lnTo>
                <a:lnTo>
                  <a:pt x="1018" y="868"/>
                </a:lnTo>
                <a:lnTo>
                  <a:pt x="1002" y="890"/>
                </a:lnTo>
                <a:lnTo>
                  <a:pt x="986" y="912"/>
                </a:lnTo>
                <a:lnTo>
                  <a:pt x="968" y="932"/>
                </a:lnTo>
                <a:lnTo>
                  <a:pt x="950" y="950"/>
                </a:lnTo>
                <a:lnTo>
                  <a:pt x="930" y="970"/>
                </a:lnTo>
                <a:lnTo>
                  <a:pt x="910" y="986"/>
                </a:lnTo>
                <a:lnTo>
                  <a:pt x="890" y="1004"/>
                </a:lnTo>
                <a:lnTo>
                  <a:pt x="868" y="1018"/>
                </a:lnTo>
                <a:lnTo>
                  <a:pt x="844" y="1034"/>
                </a:lnTo>
                <a:lnTo>
                  <a:pt x="822" y="1046"/>
                </a:lnTo>
                <a:lnTo>
                  <a:pt x="798" y="1058"/>
                </a:lnTo>
                <a:lnTo>
                  <a:pt x="772" y="1070"/>
                </a:lnTo>
                <a:lnTo>
                  <a:pt x="748" y="1080"/>
                </a:lnTo>
                <a:lnTo>
                  <a:pt x="722" y="1088"/>
                </a:lnTo>
                <a:lnTo>
                  <a:pt x="696" y="1096"/>
                </a:lnTo>
                <a:lnTo>
                  <a:pt x="668" y="1102"/>
                </a:lnTo>
                <a:lnTo>
                  <a:pt x="640" y="1108"/>
                </a:lnTo>
                <a:lnTo>
                  <a:pt x="614" y="1110"/>
                </a:lnTo>
                <a:lnTo>
                  <a:pt x="584" y="1114"/>
                </a:lnTo>
                <a:lnTo>
                  <a:pt x="556" y="1114"/>
                </a:lnTo>
                <a:lnTo>
                  <a:pt x="556" y="1114"/>
                </a:lnTo>
                <a:lnTo>
                  <a:pt x="528" y="1114"/>
                </a:lnTo>
                <a:lnTo>
                  <a:pt x="500" y="1110"/>
                </a:lnTo>
                <a:lnTo>
                  <a:pt x="472" y="1108"/>
                </a:lnTo>
                <a:lnTo>
                  <a:pt x="444" y="1102"/>
                </a:lnTo>
                <a:lnTo>
                  <a:pt x="418" y="1096"/>
                </a:lnTo>
                <a:lnTo>
                  <a:pt x="390" y="1088"/>
                </a:lnTo>
                <a:lnTo>
                  <a:pt x="364" y="1080"/>
                </a:lnTo>
                <a:lnTo>
                  <a:pt x="340" y="1070"/>
                </a:lnTo>
                <a:lnTo>
                  <a:pt x="314" y="1058"/>
                </a:lnTo>
                <a:lnTo>
                  <a:pt x="290" y="1046"/>
                </a:lnTo>
                <a:lnTo>
                  <a:pt x="268" y="1034"/>
                </a:lnTo>
                <a:lnTo>
                  <a:pt x="246" y="1018"/>
                </a:lnTo>
                <a:lnTo>
                  <a:pt x="224" y="1004"/>
                </a:lnTo>
                <a:lnTo>
                  <a:pt x="202" y="986"/>
                </a:lnTo>
                <a:lnTo>
                  <a:pt x="182" y="970"/>
                </a:lnTo>
                <a:lnTo>
                  <a:pt x="162" y="950"/>
                </a:lnTo>
                <a:lnTo>
                  <a:pt x="144" y="932"/>
                </a:lnTo>
                <a:lnTo>
                  <a:pt x="126" y="912"/>
                </a:lnTo>
                <a:lnTo>
                  <a:pt x="110" y="890"/>
                </a:lnTo>
                <a:lnTo>
                  <a:pt x="94" y="868"/>
                </a:lnTo>
                <a:lnTo>
                  <a:pt x="80" y="846"/>
                </a:lnTo>
                <a:lnTo>
                  <a:pt x="66" y="822"/>
                </a:lnTo>
                <a:lnTo>
                  <a:pt x="54" y="798"/>
                </a:lnTo>
                <a:lnTo>
                  <a:pt x="44" y="774"/>
                </a:lnTo>
                <a:lnTo>
                  <a:pt x="34" y="748"/>
                </a:lnTo>
                <a:lnTo>
                  <a:pt x="24" y="722"/>
                </a:lnTo>
                <a:lnTo>
                  <a:pt x="18" y="696"/>
                </a:lnTo>
                <a:lnTo>
                  <a:pt x="12" y="670"/>
                </a:lnTo>
                <a:lnTo>
                  <a:pt x="6" y="642"/>
                </a:lnTo>
                <a:lnTo>
                  <a:pt x="2" y="614"/>
                </a:lnTo>
                <a:lnTo>
                  <a:pt x="0" y="586"/>
                </a:lnTo>
                <a:lnTo>
                  <a:pt x="0" y="558"/>
                </a:lnTo>
                <a:lnTo>
                  <a:pt x="0" y="558"/>
                </a:lnTo>
                <a:lnTo>
                  <a:pt x="0" y="528"/>
                </a:lnTo>
                <a:lnTo>
                  <a:pt x="2" y="500"/>
                </a:lnTo>
                <a:lnTo>
                  <a:pt x="6" y="472"/>
                </a:lnTo>
                <a:lnTo>
                  <a:pt x="12" y="446"/>
                </a:lnTo>
                <a:lnTo>
                  <a:pt x="18" y="418"/>
                </a:lnTo>
                <a:lnTo>
                  <a:pt x="24" y="392"/>
                </a:lnTo>
                <a:lnTo>
                  <a:pt x="34" y="366"/>
                </a:lnTo>
                <a:lnTo>
                  <a:pt x="44" y="340"/>
                </a:lnTo>
                <a:lnTo>
                  <a:pt x="54" y="316"/>
                </a:lnTo>
                <a:lnTo>
                  <a:pt x="66" y="292"/>
                </a:lnTo>
                <a:lnTo>
                  <a:pt x="80" y="268"/>
                </a:lnTo>
                <a:lnTo>
                  <a:pt x="94" y="246"/>
                </a:lnTo>
                <a:lnTo>
                  <a:pt x="110" y="224"/>
                </a:lnTo>
                <a:lnTo>
                  <a:pt x="126" y="204"/>
                </a:lnTo>
                <a:lnTo>
                  <a:pt x="144" y="184"/>
                </a:lnTo>
                <a:lnTo>
                  <a:pt x="162" y="164"/>
                </a:lnTo>
                <a:lnTo>
                  <a:pt x="182" y="146"/>
                </a:lnTo>
                <a:lnTo>
                  <a:pt x="202" y="128"/>
                </a:lnTo>
                <a:lnTo>
                  <a:pt x="224" y="112"/>
                </a:lnTo>
                <a:lnTo>
                  <a:pt x="246" y="96"/>
                </a:lnTo>
                <a:lnTo>
                  <a:pt x="268" y="82"/>
                </a:lnTo>
                <a:lnTo>
                  <a:pt x="290" y="68"/>
                </a:lnTo>
                <a:lnTo>
                  <a:pt x="314" y="56"/>
                </a:lnTo>
                <a:lnTo>
                  <a:pt x="340" y="44"/>
                </a:lnTo>
                <a:lnTo>
                  <a:pt x="364" y="34"/>
                </a:lnTo>
                <a:lnTo>
                  <a:pt x="390" y="26"/>
                </a:lnTo>
                <a:lnTo>
                  <a:pt x="418" y="18"/>
                </a:lnTo>
                <a:lnTo>
                  <a:pt x="444" y="12"/>
                </a:lnTo>
                <a:lnTo>
                  <a:pt x="472" y="8"/>
                </a:lnTo>
                <a:lnTo>
                  <a:pt x="500" y="4"/>
                </a:lnTo>
                <a:lnTo>
                  <a:pt x="528" y="2"/>
                </a:lnTo>
                <a:lnTo>
                  <a:pt x="556" y="0"/>
                </a:lnTo>
                <a:lnTo>
                  <a:pt x="556" y="0"/>
                </a:lnTo>
                <a:lnTo>
                  <a:pt x="584" y="2"/>
                </a:lnTo>
                <a:lnTo>
                  <a:pt x="614" y="4"/>
                </a:lnTo>
                <a:lnTo>
                  <a:pt x="640" y="8"/>
                </a:lnTo>
                <a:lnTo>
                  <a:pt x="668" y="12"/>
                </a:lnTo>
                <a:lnTo>
                  <a:pt x="696" y="18"/>
                </a:lnTo>
                <a:lnTo>
                  <a:pt x="722" y="26"/>
                </a:lnTo>
                <a:lnTo>
                  <a:pt x="748" y="34"/>
                </a:lnTo>
                <a:lnTo>
                  <a:pt x="772" y="44"/>
                </a:lnTo>
                <a:lnTo>
                  <a:pt x="798" y="56"/>
                </a:lnTo>
                <a:lnTo>
                  <a:pt x="822" y="68"/>
                </a:lnTo>
                <a:lnTo>
                  <a:pt x="844" y="82"/>
                </a:lnTo>
                <a:lnTo>
                  <a:pt x="868" y="96"/>
                </a:lnTo>
                <a:lnTo>
                  <a:pt x="890" y="112"/>
                </a:lnTo>
                <a:lnTo>
                  <a:pt x="910" y="128"/>
                </a:lnTo>
                <a:lnTo>
                  <a:pt x="930" y="146"/>
                </a:lnTo>
                <a:lnTo>
                  <a:pt x="950" y="164"/>
                </a:lnTo>
                <a:lnTo>
                  <a:pt x="968" y="184"/>
                </a:lnTo>
                <a:lnTo>
                  <a:pt x="986" y="204"/>
                </a:lnTo>
                <a:lnTo>
                  <a:pt x="1002" y="224"/>
                </a:lnTo>
                <a:lnTo>
                  <a:pt x="1018" y="246"/>
                </a:lnTo>
                <a:lnTo>
                  <a:pt x="1032" y="268"/>
                </a:lnTo>
                <a:lnTo>
                  <a:pt x="1046" y="292"/>
                </a:lnTo>
                <a:lnTo>
                  <a:pt x="1058" y="316"/>
                </a:lnTo>
                <a:lnTo>
                  <a:pt x="1068" y="340"/>
                </a:lnTo>
                <a:lnTo>
                  <a:pt x="1078" y="366"/>
                </a:lnTo>
                <a:lnTo>
                  <a:pt x="1088" y="392"/>
                </a:lnTo>
                <a:lnTo>
                  <a:pt x="1096" y="418"/>
                </a:lnTo>
                <a:lnTo>
                  <a:pt x="1102" y="446"/>
                </a:lnTo>
                <a:lnTo>
                  <a:pt x="1106" y="472"/>
                </a:lnTo>
                <a:lnTo>
                  <a:pt x="1110" y="500"/>
                </a:lnTo>
                <a:lnTo>
                  <a:pt x="1112" y="528"/>
                </a:lnTo>
                <a:lnTo>
                  <a:pt x="1112" y="558"/>
                </a:lnTo>
                <a:lnTo>
                  <a:pt x="1112" y="558"/>
                </a:lnTo>
                <a:close/>
              </a:path>
            </a:pathLst>
          </a:custGeom>
          <a:solidFill>
            <a:srgbClr val="1083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Freeform 53">
            <a:extLst>
              <a:ext uri="{FF2B5EF4-FFF2-40B4-BE49-F238E27FC236}">
                <a16:creationId xmlns:a16="http://schemas.microsoft.com/office/drawing/2014/main" id="{AF3DBF27-0DCE-439C-93B4-DC690B132E23}"/>
              </a:ext>
            </a:extLst>
          </p:cNvPr>
          <p:cNvSpPr>
            <a:spLocks/>
          </p:cNvSpPr>
          <p:nvPr/>
        </p:nvSpPr>
        <p:spPr bwMode="auto">
          <a:xfrm>
            <a:off x="18232438" y="5864225"/>
            <a:ext cx="1768475" cy="1765300"/>
          </a:xfrm>
          <a:custGeom>
            <a:avLst/>
            <a:gdLst>
              <a:gd name="T0" fmla="*/ 1112 w 1114"/>
              <a:gd name="T1" fmla="*/ 584 h 1112"/>
              <a:gd name="T2" fmla="*/ 1102 w 1114"/>
              <a:gd name="T3" fmla="*/ 668 h 1112"/>
              <a:gd name="T4" fmla="*/ 1080 w 1114"/>
              <a:gd name="T5" fmla="*/ 748 h 1112"/>
              <a:gd name="T6" fmla="*/ 1046 w 1114"/>
              <a:gd name="T7" fmla="*/ 822 h 1112"/>
              <a:gd name="T8" fmla="*/ 1002 w 1114"/>
              <a:gd name="T9" fmla="*/ 890 h 1112"/>
              <a:gd name="T10" fmla="*/ 950 w 1114"/>
              <a:gd name="T11" fmla="*/ 950 h 1112"/>
              <a:gd name="T12" fmla="*/ 890 w 1114"/>
              <a:gd name="T13" fmla="*/ 1002 h 1112"/>
              <a:gd name="T14" fmla="*/ 822 w 1114"/>
              <a:gd name="T15" fmla="*/ 1046 h 1112"/>
              <a:gd name="T16" fmla="*/ 748 w 1114"/>
              <a:gd name="T17" fmla="*/ 1078 h 1112"/>
              <a:gd name="T18" fmla="*/ 670 w 1114"/>
              <a:gd name="T19" fmla="*/ 1102 h 1112"/>
              <a:gd name="T20" fmla="*/ 586 w 1114"/>
              <a:gd name="T21" fmla="*/ 1112 h 1112"/>
              <a:gd name="T22" fmla="*/ 528 w 1114"/>
              <a:gd name="T23" fmla="*/ 1112 h 1112"/>
              <a:gd name="T24" fmla="*/ 444 w 1114"/>
              <a:gd name="T25" fmla="*/ 1102 h 1112"/>
              <a:gd name="T26" fmla="*/ 366 w 1114"/>
              <a:gd name="T27" fmla="*/ 1078 h 1112"/>
              <a:gd name="T28" fmla="*/ 292 w 1114"/>
              <a:gd name="T29" fmla="*/ 1046 h 1112"/>
              <a:gd name="T30" fmla="*/ 224 w 1114"/>
              <a:gd name="T31" fmla="*/ 1002 h 1112"/>
              <a:gd name="T32" fmla="*/ 164 w 1114"/>
              <a:gd name="T33" fmla="*/ 950 h 1112"/>
              <a:gd name="T34" fmla="*/ 110 w 1114"/>
              <a:gd name="T35" fmla="*/ 890 h 1112"/>
              <a:gd name="T36" fmla="*/ 68 w 1114"/>
              <a:gd name="T37" fmla="*/ 822 h 1112"/>
              <a:gd name="T38" fmla="*/ 34 w 1114"/>
              <a:gd name="T39" fmla="*/ 748 h 1112"/>
              <a:gd name="T40" fmla="*/ 12 w 1114"/>
              <a:gd name="T41" fmla="*/ 668 h 1112"/>
              <a:gd name="T42" fmla="*/ 2 w 1114"/>
              <a:gd name="T43" fmla="*/ 584 h 1112"/>
              <a:gd name="T44" fmla="*/ 2 w 1114"/>
              <a:gd name="T45" fmla="*/ 528 h 1112"/>
              <a:gd name="T46" fmla="*/ 12 w 1114"/>
              <a:gd name="T47" fmla="*/ 444 h 1112"/>
              <a:gd name="T48" fmla="*/ 34 w 1114"/>
              <a:gd name="T49" fmla="*/ 364 h 1112"/>
              <a:gd name="T50" fmla="*/ 68 w 1114"/>
              <a:gd name="T51" fmla="*/ 290 h 1112"/>
              <a:gd name="T52" fmla="*/ 110 w 1114"/>
              <a:gd name="T53" fmla="*/ 224 h 1112"/>
              <a:gd name="T54" fmla="*/ 164 w 1114"/>
              <a:gd name="T55" fmla="*/ 162 h 1112"/>
              <a:gd name="T56" fmla="*/ 224 w 1114"/>
              <a:gd name="T57" fmla="*/ 110 h 1112"/>
              <a:gd name="T58" fmla="*/ 292 w 1114"/>
              <a:gd name="T59" fmla="*/ 66 h 1112"/>
              <a:gd name="T60" fmla="*/ 366 w 1114"/>
              <a:gd name="T61" fmla="*/ 34 h 1112"/>
              <a:gd name="T62" fmla="*/ 444 w 1114"/>
              <a:gd name="T63" fmla="*/ 10 h 1112"/>
              <a:gd name="T64" fmla="*/ 528 w 1114"/>
              <a:gd name="T65" fmla="*/ 0 h 1112"/>
              <a:gd name="T66" fmla="*/ 586 w 1114"/>
              <a:gd name="T67" fmla="*/ 0 h 1112"/>
              <a:gd name="T68" fmla="*/ 670 w 1114"/>
              <a:gd name="T69" fmla="*/ 10 h 1112"/>
              <a:gd name="T70" fmla="*/ 748 w 1114"/>
              <a:gd name="T71" fmla="*/ 34 h 1112"/>
              <a:gd name="T72" fmla="*/ 822 w 1114"/>
              <a:gd name="T73" fmla="*/ 66 h 1112"/>
              <a:gd name="T74" fmla="*/ 890 w 1114"/>
              <a:gd name="T75" fmla="*/ 110 h 1112"/>
              <a:gd name="T76" fmla="*/ 950 w 1114"/>
              <a:gd name="T77" fmla="*/ 162 h 1112"/>
              <a:gd name="T78" fmla="*/ 1002 w 1114"/>
              <a:gd name="T79" fmla="*/ 224 h 1112"/>
              <a:gd name="T80" fmla="*/ 1046 w 1114"/>
              <a:gd name="T81" fmla="*/ 290 h 1112"/>
              <a:gd name="T82" fmla="*/ 1080 w 1114"/>
              <a:gd name="T83" fmla="*/ 364 h 1112"/>
              <a:gd name="T84" fmla="*/ 1102 w 1114"/>
              <a:gd name="T85" fmla="*/ 444 h 1112"/>
              <a:gd name="T86" fmla="*/ 1112 w 1114"/>
              <a:gd name="T87" fmla="*/ 52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4" h="1112">
                <a:moveTo>
                  <a:pt x="1114" y="556"/>
                </a:moveTo>
                <a:lnTo>
                  <a:pt x="1114" y="556"/>
                </a:lnTo>
                <a:lnTo>
                  <a:pt x="1112" y="584"/>
                </a:lnTo>
                <a:lnTo>
                  <a:pt x="1110" y="614"/>
                </a:lnTo>
                <a:lnTo>
                  <a:pt x="1106" y="640"/>
                </a:lnTo>
                <a:lnTo>
                  <a:pt x="1102" y="668"/>
                </a:lnTo>
                <a:lnTo>
                  <a:pt x="1096" y="696"/>
                </a:lnTo>
                <a:lnTo>
                  <a:pt x="1088" y="722"/>
                </a:lnTo>
                <a:lnTo>
                  <a:pt x="1080" y="748"/>
                </a:lnTo>
                <a:lnTo>
                  <a:pt x="1070" y="772"/>
                </a:lnTo>
                <a:lnTo>
                  <a:pt x="1058" y="798"/>
                </a:lnTo>
                <a:lnTo>
                  <a:pt x="1046" y="822"/>
                </a:lnTo>
                <a:lnTo>
                  <a:pt x="1032" y="844"/>
                </a:lnTo>
                <a:lnTo>
                  <a:pt x="1018" y="868"/>
                </a:lnTo>
                <a:lnTo>
                  <a:pt x="1002" y="890"/>
                </a:lnTo>
                <a:lnTo>
                  <a:pt x="986" y="910"/>
                </a:lnTo>
                <a:lnTo>
                  <a:pt x="968" y="930"/>
                </a:lnTo>
                <a:lnTo>
                  <a:pt x="950" y="950"/>
                </a:lnTo>
                <a:lnTo>
                  <a:pt x="932" y="968"/>
                </a:lnTo>
                <a:lnTo>
                  <a:pt x="910" y="986"/>
                </a:lnTo>
                <a:lnTo>
                  <a:pt x="890" y="1002"/>
                </a:lnTo>
                <a:lnTo>
                  <a:pt x="868" y="1018"/>
                </a:lnTo>
                <a:lnTo>
                  <a:pt x="846" y="1032"/>
                </a:lnTo>
                <a:lnTo>
                  <a:pt x="822" y="1046"/>
                </a:lnTo>
                <a:lnTo>
                  <a:pt x="798" y="1058"/>
                </a:lnTo>
                <a:lnTo>
                  <a:pt x="774" y="1068"/>
                </a:lnTo>
                <a:lnTo>
                  <a:pt x="748" y="1078"/>
                </a:lnTo>
                <a:lnTo>
                  <a:pt x="722" y="1088"/>
                </a:lnTo>
                <a:lnTo>
                  <a:pt x="696" y="1096"/>
                </a:lnTo>
                <a:lnTo>
                  <a:pt x="670" y="1102"/>
                </a:lnTo>
                <a:lnTo>
                  <a:pt x="642" y="1106"/>
                </a:lnTo>
                <a:lnTo>
                  <a:pt x="614" y="1110"/>
                </a:lnTo>
                <a:lnTo>
                  <a:pt x="586" y="1112"/>
                </a:lnTo>
                <a:lnTo>
                  <a:pt x="556" y="1112"/>
                </a:lnTo>
                <a:lnTo>
                  <a:pt x="556" y="1112"/>
                </a:lnTo>
                <a:lnTo>
                  <a:pt x="528" y="1112"/>
                </a:lnTo>
                <a:lnTo>
                  <a:pt x="500" y="1110"/>
                </a:lnTo>
                <a:lnTo>
                  <a:pt x="472" y="1106"/>
                </a:lnTo>
                <a:lnTo>
                  <a:pt x="444" y="1102"/>
                </a:lnTo>
                <a:lnTo>
                  <a:pt x="418" y="1096"/>
                </a:lnTo>
                <a:lnTo>
                  <a:pt x="392" y="1088"/>
                </a:lnTo>
                <a:lnTo>
                  <a:pt x="366" y="1078"/>
                </a:lnTo>
                <a:lnTo>
                  <a:pt x="340" y="1068"/>
                </a:lnTo>
                <a:lnTo>
                  <a:pt x="316" y="1058"/>
                </a:lnTo>
                <a:lnTo>
                  <a:pt x="292" y="1046"/>
                </a:lnTo>
                <a:lnTo>
                  <a:pt x="268" y="1032"/>
                </a:lnTo>
                <a:lnTo>
                  <a:pt x="246" y="1018"/>
                </a:lnTo>
                <a:lnTo>
                  <a:pt x="224" y="1002"/>
                </a:lnTo>
                <a:lnTo>
                  <a:pt x="202" y="986"/>
                </a:lnTo>
                <a:lnTo>
                  <a:pt x="182" y="968"/>
                </a:lnTo>
                <a:lnTo>
                  <a:pt x="164" y="950"/>
                </a:lnTo>
                <a:lnTo>
                  <a:pt x="144" y="930"/>
                </a:lnTo>
                <a:lnTo>
                  <a:pt x="128" y="910"/>
                </a:lnTo>
                <a:lnTo>
                  <a:pt x="110" y="890"/>
                </a:lnTo>
                <a:lnTo>
                  <a:pt x="96" y="868"/>
                </a:lnTo>
                <a:lnTo>
                  <a:pt x="80" y="844"/>
                </a:lnTo>
                <a:lnTo>
                  <a:pt x="68" y="822"/>
                </a:lnTo>
                <a:lnTo>
                  <a:pt x="56" y="798"/>
                </a:lnTo>
                <a:lnTo>
                  <a:pt x="44" y="772"/>
                </a:lnTo>
                <a:lnTo>
                  <a:pt x="34" y="748"/>
                </a:lnTo>
                <a:lnTo>
                  <a:pt x="26" y="722"/>
                </a:lnTo>
                <a:lnTo>
                  <a:pt x="18" y="696"/>
                </a:lnTo>
                <a:lnTo>
                  <a:pt x="12" y="668"/>
                </a:lnTo>
                <a:lnTo>
                  <a:pt x="6" y="640"/>
                </a:lnTo>
                <a:lnTo>
                  <a:pt x="4" y="614"/>
                </a:lnTo>
                <a:lnTo>
                  <a:pt x="2" y="584"/>
                </a:lnTo>
                <a:lnTo>
                  <a:pt x="0" y="556"/>
                </a:lnTo>
                <a:lnTo>
                  <a:pt x="0" y="556"/>
                </a:lnTo>
                <a:lnTo>
                  <a:pt x="2" y="528"/>
                </a:lnTo>
                <a:lnTo>
                  <a:pt x="4" y="500"/>
                </a:lnTo>
                <a:lnTo>
                  <a:pt x="6" y="472"/>
                </a:lnTo>
                <a:lnTo>
                  <a:pt x="12" y="444"/>
                </a:lnTo>
                <a:lnTo>
                  <a:pt x="18" y="418"/>
                </a:lnTo>
                <a:lnTo>
                  <a:pt x="26" y="390"/>
                </a:lnTo>
                <a:lnTo>
                  <a:pt x="34" y="364"/>
                </a:lnTo>
                <a:lnTo>
                  <a:pt x="44" y="340"/>
                </a:lnTo>
                <a:lnTo>
                  <a:pt x="56" y="314"/>
                </a:lnTo>
                <a:lnTo>
                  <a:pt x="68" y="290"/>
                </a:lnTo>
                <a:lnTo>
                  <a:pt x="80" y="268"/>
                </a:lnTo>
                <a:lnTo>
                  <a:pt x="96" y="244"/>
                </a:lnTo>
                <a:lnTo>
                  <a:pt x="110" y="224"/>
                </a:lnTo>
                <a:lnTo>
                  <a:pt x="128" y="202"/>
                </a:lnTo>
                <a:lnTo>
                  <a:pt x="144" y="182"/>
                </a:lnTo>
                <a:lnTo>
                  <a:pt x="164" y="162"/>
                </a:lnTo>
                <a:lnTo>
                  <a:pt x="182" y="144"/>
                </a:lnTo>
                <a:lnTo>
                  <a:pt x="202" y="126"/>
                </a:lnTo>
                <a:lnTo>
                  <a:pt x="224" y="110"/>
                </a:lnTo>
                <a:lnTo>
                  <a:pt x="246" y="94"/>
                </a:lnTo>
                <a:lnTo>
                  <a:pt x="268" y="80"/>
                </a:lnTo>
                <a:lnTo>
                  <a:pt x="292" y="66"/>
                </a:lnTo>
                <a:lnTo>
                  <a:pt x="316" y="54"/>
                </a:lnTo>
                <a:lnTo>
                  <a:pt x="340" y="44"/>
                </a:lnTo>
                <a:lnTo>
                  <a:pt x="366" y="34"/>
                </a:lnTo>
                <a:lnTo>
                  <a:pt x="392" y="24"/>
                </a:lnTo>
                <a:lnTo>
                  <a:pt x="418" y="18"/>
                </a:lnTo>
                <a:lnTo>
                  <a:pt x="444" y="10"/>
                </a:lnTo>
                <a:lnTo>
                  <a:pt x="472" y="6"/>
                </a:lnTo>
                <a:lnTo>
                  <a:pt x="500" y="2"/>
                </a:lnTo>
                <a:lnTo>
                  <a:pt x="528" y="0"/>
                </a:lnTo>
                <a:lnTo>
                  <a:pt x="556" y="0"/>
                </a:lnTo>
                <a:lnTo>
                  <a:pt x="556" y="0"/>
                </a:lnTo>
                <a:lnTo>
                  <a:pt x="586" y="0"/>
                </a:lnTo>
                <a:lnTo>
                  <a:pt x="614" y="2"/>
                </a:lnTo>
                <a:lnTo>
                  <a:pt x="642" y="6"/>
                </a:lnTo>
                <a:lnTo>
                  <a:pt x="670" y="10"/>
                </a:lnTo>
                <a:lnTo>
                  <a:pt x="696" y="18"/>
                </a:lnTo>
                <a:lnTo>
                  <a:pt x="722" y="24"/>
                </a:lnTo>
                <a:lnTo>
                  <a:pt x="748" y="34"/>
                </a:lnTo>
                <a:lnTo>
                  <a:pt x="774" y="44"/>
                </a:lnTo>
                <a:lnTo>
                  <a:pt x="798" y="54"/>
                </a:lnTo>
                <a:lnTo>
                  <a:pt x="822" y="66"/>
                </a:lnTo>
                <a:lnTo>
                  <a:pt x="846" y="80"/>
                </a:lnTo>
                <a:lnTo>
                  <a:pt x="868" y="94"/>
                </a:lnTo>
                <a:lnTo>
                  <a:pt x="890" y="110"/>
                </a:lnTo>
                <a:lnTo>
                  <a:pt x="910" y="126"/>
                </a:lnTo>
                <a:lnTo>
                  <a:pt x="932" y="144"/>
                </a:lnTo>
                <a:lnTo>
                  <a:pt x="950" y="162"/>
                </a:lnTo>
                <a:lnTo>
                  <a:pt x="968" y="182"/>
                </a:lnTo>
                <a:lnTo>
                  <a:pt x="986" y="202"/>
                </a:lnTo>
                <a:lnTo>
                  <a:pt x="1002" y="224"/>
                </a:lnTo>
                <a:lnTo>
                  <a:pt x="1018" y="244"/>
                </a:lnTo>
                <a:lnTo>
                  <a:pt x="1032" y="268"/>
                </a:lnTo>
                <a:lnTo>
                  <a:pt x="1046" y="290"/>
                </a:lnTo>
                <a:lnTo>
                  <a:pt x="1058" y="314"/>
                </a:lnTo>
                <a:lnTo>
                  <a:pt x="1070" y="340"/>
                </a:lnTo>
                <a:lnTo>
                  <a:pt x="1080" y="364"/>
                </a:lnTo>
                <a:lnTo>
                  <a:pt x="1088" y="390"/>
                </a:lnTo>
                <a:lnTo>
                  <a:pt x="1096" y="418"/>
                </a:lnTo>
                <a:lnTo>
                  <a:pt x="1102" y="444"/>
                </a:lnTo>
                <a:lnTo>
                  <a:pt x="1106" y="472"/>
                </a:lnTo>
                <a:lnTo>
                  <a:pt x="1110" y="500"/>
                </a:lnTo>
                <a:lnTo>
                  <a:pt x="1112" y="528"/>
                </a:lnTo>
                <a:lnTo>
                  <a:pt x="1114" y="556"/>
                </a:lnTo>
                <a:lnTo>
                  <a:pt x="1114" y="556"/>
                </a:lnTo>
                <a:close/>
              </a:path>
            </a:pathLst>
          </a:custGeom>
          <a:solidFill>
            <a:srgbClr val="445A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Freeform 54">
            <a:extLst>
              <a:ext uri="{FF2B5EF4-FFF2-40B4-BE49-F238E27FC236}">
                <a16:creationId xmlns:a16="http://schemas.microsoft.com/office/drawing/2014/main" id="{8954A0A7-362F-4BE7-A1DF-E5EFD6DA697A}"/>
              </a:ext>
            </a:extLst>
          </p:cNvPr>
          <p:cNvSpPr>
            <a:spLocks/>
          </p:cNvSpPr>
          <p:nvPr/>
        </p:nvSpPr>
        <p:spPr bwMode="auto">
          <a:xfrm>
            <a:off x="22977475" y="10952163"/>
            <a:ext cx="1765300" cy="1768475"/>
          </a:xfrm>
          <a:custGeom>
            <a:avLst/>
            <a:gdLst>
              <a:gd name="T0" fmla="*/ 1112 w 1112"/>
              <a:gd name="T1" fmla="*/ 586 h 1114"/>
              <a:gd name="T2" fmla="*/ 1100 w 1112"/>
              <a:gd name="T3" fmla="*/ 670 h 1114"/>
              <a:gd name="T4" fmla="*/ 1078 w 1112"/>
              <a:gd name="T5" fmla="*/ 748 h 1114"/>
              <a:gd name="T6" fmla="*/ 1046 w 1112"/>
              <a:gd name="T7" fmla="*/ 822 h 1114"/>
              <a:gd name="T8" fmla="*/ 1002 w 1112"/>
              <a:gd name="T9" fmla="*/ 890 h 1114"/>
              <a:gd name="T10" fmla="*/ 950 w 1112"/>
              <a:gd name="T11" fmla="*/ 950 h 1114"/>
              <a:gd name="T12" fmla="*/ 888 w 1112"/>
              <a:gd name="T13" fmla="*/ 1004 h 1114"/>
              <a:gd name="T14" fmla="*/ 822 w 1112"/>
              <a:gd name="T15" fmla="*/ 1046 h 1114"/>
              <a:gd name="T16" fmla="*/ 748 w 1112"/>
              <a:gd name="T17" fmla="*/ 1080 h 1114"/>
              <a:gd name="T18" fmla="*/ 668 w 1112"/>
              <a:gd name="T19" fmla="*/ 1102 h 1114"/>
              <a:gd name="T20" fmla="*/ 584 w 1112"/>
              <a:gd name="T21" fmla="*/ 1114 h 1114"/>
              <a:gd name="T22" fmla="*/ 528 w 1112"/>
              <a:gd name="T23" fmla="*/ 1114 h 1114"/>
              <a:gd name="T24" fmla="*/ 444 w 1112"/>
              <a:gd name="T25" fmla="*/ 1102 h 1114"/>
              <a:gd name="T26" fmla="*/ 364 w 1112"/>
              <a:gd name="T27" fmla="*/ 1080 h 1114"/>
              <a:gd name="T28" fmla="*/ 290 w 1112"/>
              <a:gd name="T29" fmla="*/ 1046 h 1114"/>
              <a:gd name="T30" fmla="*/ 222 w 1112"/>
              <a:gd name="T31" fmla="*/ 1004 h 1114"/>
              <a:gd name="T32" fmla="*/ 162 w 1112"/>
              <a:gd name="T33" fmla="*/ 950 h 1114"/>
              <a:gd name="T34" fmla="*/ 110 w 1112"/>
              <a:gd name="T35" fmla="*/ 890 h 1114"/>
              <a:gd name="T36" fmla="*/ 66 w 1112"/>
              <a:gd name="T37" fmla="*/ 822 h 1114"/>
              <a:gd name="T38" fmla="*/ 34 w 1112"/>
              <a:gd name="T39" fmla="*/ 748 h 1114"/>
              <a:gd name="T40" fmla="*/ 10 w 1112"/>
              <a:gd name="T41" fmla="*/ 670 h 1114"/>
              <a:gd name="T42" fmla="*/ 0 w 1112"/>
              <a:gd name="T43" fmla="*/ 586 h 1114"/>
              <a:gd name="T44" fmla="*/ 0 w 1112"/>
              <a:gd name="T45" fmla="*/ 528 h 1114"/>
              <a:gd name="T46" fmla="*/ 10 w 1112"/>
              <a:gd name="T47" fmla="*/ 446 h 1114"/>
              <a:gd name="T48" fmla="*/ 34 w 1112"/>
              <a:gd name="T49" fmla="*/ 366 h 1114"/>
              <a:gd name="T50" fmla="*/ 66 w 1112"/>
              <a:gd name="T51" fmla="*/ 292 h 1114"/>
              <a:gd name="T52" fmla="*/ 110 w 1112"/>
              <a:gd name="T53" fmla="*/ 224 h 1114"/>
              <a:gd name="T54" fmla="*/ 162 w 1112"/>
              <a:gd name="T55" fmla="*/ 164 h 1114"/>
              <a:gd name="T56" fmla="*/ 222 w 1112"/>
              <a:gd name="T57" fmla="*/ 112 h 1114"/>
              <a:gd name="T58" fmla="*/ 290 w 1112"/>
              <a:gd name="T59" fmla="*/ 68 h 1114"/>
              <a:gd name="T60" fmla="*/ 364 w 1112"/>
              <a:gd name="T61" fmla="*/ 34 h 1114"/>
              <a:gd name="T62" fmla="*/ 444 w 1112"/>
              <a:gd name="T63" fmla="*/ 12 h 1114"/>
              <a:gd name="T64" fmla="*/ 528 w 1112"/>
              <a:gd name="T65" fmla="*/ 2 h 1114"/>
              <a:gd name="T66" fmla="*/ 584 w 1112"/>
              <a:gd name="T67" fmla="*/ 2 h 1114"/>
              <a:gd name="T68" fmla="*/ 668 w 1112"/>
              <a:gd name="T69" fmla="*/ 12 h 1114"/>
              <a:gd name="T70" fmla="*/ 748 w 1112"/>
              <a:gd name="T71" fmla="*/ 34 h 1114"/>
              <a:gd name="T72" fmla="*/ 822 w 1112"/>
              <a:gd name="T73" fmla="*/ 68 h 1114"/>
              <a:gd name="T74" fmla="*/ 888 w 1112"/>
              <a:gd name="T75" fmla="*/ 112 h 1114"/>
              <a:gd name="T76" fmla="*/ 950 w 1112"/>
              <a:gd name="T77" fmla="*/ 164 h 1114"/>
              <a:gd name="T78" fmla="*/ 1002 w 1112"/>
              <a:gd name="T79" fmla="*/ 224 h 1114"/>
              <a:gd name="T80" fmla="*/ 1046 w 1112"/>
              <a:gd name="T81" fmla="*/ 292 h 1114"/>
              <a:gd name="T82" fmla="*/ 1078 w 1112"/>
              <a:gd name="T83" fmla="*/ 366 h 1114"/>
              <a:gd name="T84" fmla="*/ 1100 w 1112"/>
              <a:gd name="T85" fmla="*/ 446 h 1114"/>
              <a:gd name="T86" fmla="*/ 1112 w 1112"/>
              <a:gd name="T87" fmla="*/ 528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2" h="1114">
                <a:moveTo>
                  <a:pt x="1112" y="558"/>
                </a:moveTo>
                <a:lnTo>
                  <a:pt x="1112" y="558"/>
                </a:lnTo>
                <a:lnTo>
                  <a:pt x="1112" y="586"/>
                </a:lnTo>
                <a:lnTo>
                  <a:pt x="1110" y="614"/>
                </a:lnTo>
                <a:lnTo>
                  <a:pt x="1106" y="642"/>
                </a:lnTo>
                <a:lnTo>
                  <a:pt x="1100" y="670"/>
                </a:lnTo>
                <a:lnTo>
                  <a:pt x="1094" y="696"/>
                </a:lnTo>
                <a:lnTo>
                  <a:pt x="1088" y="722"/>
                </a:lnTo>
                <a:lnTo>
                  <a:pt x="1078" y="748"/>
                </a:lnTo>
                <a:lnTo>
                  <a:pt x="1068" y="774"/>
                </a:lnTo>
                <a:lnTo>
                  <a:pt x="1058" y="798"/>
                </a:lnTo>
                <a:lnTo>
                  <a:pt x="1046" y="822"/>
                </a:lnTo>
                <a:lnTo>
                  <a:pt x="1032" y="846"/>
                </a:lnTo>
                <a:lnTo>
                  <a:pt x="1018" y="868"/>
                </a:lnTo>
                <a:lnTo>
                  <a:pt x="1002" y="890"/>
                </a:lnTo>
                <a:lnTo>
                  <a:pt x="986" y="912"/>
                </a:lnTo>
                <a:lnTo>
                  <a:pt x="968" y="932"/>
                </a:lnTo>
                <a:lnTo>
                  <a:pt x="950" y="950"/>
                </a:lnTo>
                <a:lnTo>
                  <a:pt x="930" y="970"/>
                </a:lnTo>
                <a:lnTo>
                  <a:pt x="910" y="986"/>
                </a:lnTo>
                <a:lnTo>
                  <a:pt x="888" y="1004"/>
                </a:lnTo>
                <a:lnTo>
                  <a:pt x="866" y="1018"/>
                </a:lnTo>
                <a:lnTo>
                  <a:pt x="844" y="1034"/>
                </a:lnTo>
                <a:lnTo>
                  <a:pt x="822" y="1046"/>
                </a:lnTo>
                <a:lnTo>
                  <a:pt x="798" y="1058"/>
                </a:lnTo>
                <a:lnTo>
                  <a:pt x="772" y="1070"/>
                </a:lnTo>
                <a:lnTo>
                  <a:pt x="748" y="1080"/>
                </a:lnTo>
                <a:lnTo>
                  <a:pt x="722" y="1088"/>
                </a:lnTo>
                <a:lnTo>
                  <a:pt x="694" y="1096"/>
                </a:lnTo>
                <a:lnTo>
                  <a:pt x="668" y="1102"/>
                </a:lnTo>
                <a:lnTo>
                  <a:pt x="640" y="1108"/>
                </a:lnTo>
                <a:lnTo>
                  <a:pt x="612" y="1110"/>
                </a:lnTo>
                <a:lnTo>
                  <a:pt x="584" y="1114"/>
                </a:lnTo>
                <a:lnTo>
                  <a:pt x="556" y="1114"/>
                </a:lnTo>
                <a:lnTo>
                  <a:pt x="556" y="1114"/>
                </a:lnTo>
                <a:lnTo>
                  <a:pt x="528" y="1114"/>
                </a:lnTo>
                <a:lnTo>
                  <a:pt x="498" y="1110"/>
                </a:lnTo>
                <a:lnTo>
                  <a:pt x="472" y="1108"/>
                </a:lnTo>
                <a:lnTo>
                  <a:pt x="444" y="1102"/>
                </a:lnTo>
                <a:lnTo>
                  <a:pt x="416" y="1096"/>
                </a:lnTo>
                <a:lnTo>
                  <a:pt x="390" y="1088"/>
                </a:lnTo>
                <a:lnTo>
                  <a:pt x="364" y="1080"/>
                </a:lnTo>
                <a:lnTo>
                  <a:pt x="340" y="1070"/>
                </a:lnTo>
                <a:lnTo>
                  <a:pt x="314" y="1058"/>
                </a:lnTo>
                <a:lnTo>
                  <a:pt x="290" y="1046"/>
                </a:lnTo>
                <a:lnTo>
                  <a:pt x="268" y="1034"/>
                </a:lnTo>
                <a:lnTo>
                  <a:pt x="244" y="1018"/>
                </a:lnTo>
                <a:lnTo>
                  <a:pt x="222" y="1004"/>
                </a:lnTo>
                <a:lnTo>
                  <a:pt x="202" y="986"/>
                </a:lnTo>
                <a:lnTo>
                  <a:pt x="182" y="970"/>
                </a:lnTo>
                <a:lnTo>
                  <a:pt x="162" y="950"/>
                </a:lnTo>
                <a:lnTo>
                  <a:pt x="144" y="932"/>
                </a:lnTo>
                <a:lnTo>
                  <a:pt x="126" y="912"/>
                </a:lnTo>
                <a:lnTo>
                  <a:pt x="110" y="890"/>
                </a:lnTo>
                <a:lnTo>
                  <a:pt x="94" y="868"/>
                </a:lnTo>
                <a:lnTo>
                  <a:pt x="80" y="846"/>
                </a:lnTo>
                <a:lnTo>
                  <a:pt x="66" y="822"/>
                </a:lnTo>
                <a:lnTo>
                  <a:pt x="54" y="798"/>
                </a:lnTo>
                <a:lnTo>
                  <a:pt x="44" y="774"/>
                </a:lnTo>
                <a:lnTo>
                  <a:pt x="34" y="748"/>
                </a:lnTo>
                <a:lnTo>
                  <a:pt x="24" y="722"/>
                </a:lnTo>
                <a:lnTo>
                  <a:pt x="16" y="696"/>
                </a:lnTo>
                <a:lnTo>
                  <a:pt x="10" y="670"/>
                </a:lnTo>
                <a:lnTo>
                  <a:pt x="6" y="642"/>
                </a:lnTo>
                <a:lnTo>
                  <a:pt x="2" y="614"/>
                </a:lnTo>
                <a:lnTo>
                  <a:pt x="0" y="586"/>
                </a:lnTo>
                <a:lnTo>
                  <a:pt x="0" y="558"/>
                </a:lnTo>
                <a:lnTo>
                  <a:pt x="0" y="558"/>
                </a:lnTo>
                <a:lnTo>
                  <a:pt x="0" y="528"/>
                </a:lnTo>
                <a:lnTo>
                  <a:pt x="2" y="500"/>
                </a:lnTo>
                <a:lnTo>
                  <a:pt x="6" y="472"/>
                </a:lnTo>
                <a:lnTo>
                  <a:pt x="10" y="446"/>
                </a:lnTo>
                <a:lnTo>
                  <a:pt x="16" y="418"/>
                </a:lnTo>
                <a:lnTo>
                  <a:pt x="24" y="392"/>
                </a:lnTo>
                <a:lnTo>
                  <a:pt x="34" y="366"/>
                </a:lnTo>
                <a:lnTo>
                  <a:pt x="44" y="340"/>
                </a:lnTo>
                <a:lnTo>
                  <a:pt x="54" y="316"/>
                </a:lnTo>
                <a:lnTo>
                  <a:pt x="66" y="292"/>
                </a:lnTo>
                <a:lnTo>
                  <a:pt x="80" y="268"/>
                </a:lnTo>
                <a:lnTo>
                  <a:pt x="94" y="246"/>
                </a:lnTo>
                <a:lnTo>
                  <a:pt x="110" y="224"/>
                </a:lnTo>
                <a:lnTo>
                  <a:pt x="126" y="204"/>
                </a:lnTo>
                <a:lnTo>
                  <a:pt x="144" y="184"/>
                </a:lnTo>
                <a:lnTo>
                  <a:pt x="162" y="164"/>
                </a:lnTo>
                <a:lnTo>
                  <a:pt x="182" y="146"/>
                </a:lnTo>
                <a:lnTo>
                  <a:pt x="202" y="128"/>
                </a:lnTo>
                <a:lnTo>
                  <a:pt x="222" y="112"/>
                </a:lnTo>
                <a:lnTo>
                  <a:pt x="244" y="96"/>
                </a:lnTo>
                <a:lnTo>
                  <a:pt x="268" y="82"/>
                </a:lnTo>
                <a:lnTo>
                  <a:pt x="290" y="68"/>
                </a:lnTo>
                <a:lnTo>
                  <a:pt x="314" y="56"/>
                </a:lnTo>
                <a:lnTo>
                  <a:pt x="340" y="44"/>
                </a:lnTo>
                <a:lnTo>
                  <a:pt x="364" y="34"/>
                </a:lnTo>
                <a:lnTo>
                  <a:pt x="390" y="26"/>
                </a:lnTo>
                <a:lnTo>
                  <a:pt x="416" y="18"/>
                </a:lnTo>
                <a:lnTo>
                  <a:pt x="444" y="12"/>
                </a:lnTo>
                <a:lnTo>
                  <a:pt x="472" y="8"/>
                </a:lnTo>
                <a:lnTo>
                  <a:pt x="498" y="4"/>
                </a:lnTo>
                <a:lnTo>
                  <a:pt x="528" y="2"/>
                </a:lnTo>
                <a:lnTo>
                  <a:pt x="556" y="0"/>
                </a:lnTo>
                <a:lnTo>
                  <a:pt x="556" y="0"/>
                </a:lnTo>
                <a:lnTo>
                  <a:pt x="584" y="2"/>
                </a:lnTo>
                <a:lnTo>
                  <a:pt x="612" y="4"/>
                </a:lnTo>
                <a:lnTo>
                  <a:pt x="640" y="8"/>
                </a:lnTo>
                <a:lnTo>
                  <a:pt x="668" y="12"/>
                </a:lnTo>
                <a:lnTo>
                  <a:pt x="694" y="18"/>
                </a:lnTo>
                <a:lnTo>
                  <a:pt x="722" y="26"/>
                </a:lnTo>
                <a:lnTo>
                  <a:pt x="748" y="34"/>
                </a:lnTo>
                <a:lnTo>
                  <a:pt x="772" y="44"/>
                </a:lnTo>
                <a:lnTo>
                  <a:pt x="798" y="56"/>
                </a:lnTo>
                <a:lnTo>
                  <a:pt x="822" y="68"/>
                </a:lnTo>
                <a:lnTo>
                  <a:pt x="844" y="82"/>
                </a:lnTo>
                <a:lnTo>
                  <a:pt x="866" y="96"/>
                </a:lnTo>
                <a:lnTo>
                  <a:pt x="888" y="112"/>
                </a:lnTo>
                <a:lnTo>
                  <a:pt x="910" y="128"/>
                </a:lnTo>
                <a:lnTo>
                  <a:pt x="930" y="146"/>
                </a:lnTo>
                <a:lnTo>
                  <a:pt x="950" y="164"/>
                </a:lnTo>
                <a:lnTo>
                  <a:pt x="968" y="184"/>
                </a:lnTo>
                <a:lnTo>
                  <a:pt x="986" y="204"/>
                </a:lnTo>
                <a:lnTo>
                  <a:pt x="1002" y="224"/>
                </a:lnTo>
                <a:lnTo>
                  <a:pt x="1018" y="246"/>
                </a:lnTo>
                <a:lnTo>
                  <a:pt x="1032" y="268"/>
                </a:lnTo>
                <a:lnTo>
                  <a:pt x="1046" y="292"/>
                </a:lnTo>
                <a:lnTo>
                  <a:pt x="1058" y="316"/>
                </a:lnTo>
                <a:lnTo>
                  <a:pt x="1068" y="340"/>
                </a:lnTo>
                <a:lnTo>
                  <a:pt x="1078" y="366"/>
                </a:lnTo>
                <a:lnTo>
                  <a:pt x="1088" y="392"/>
                </a:lnTo>
                <a:lnTo>
                  <a:pt x="1094" y="418"/>
                </a:lnTo>
                <a:lnTo>
                  <a:pt x="1100" y="446"/>
                </a:lnTo>
                <a:lnTo>
                  <a:pt x="1106" y="472"/>
                </a:lnTo>
                <a:lnTo>
                  <a:pt x="1110" y="500"/>
                </a:lnTo>
                <a:lnTo>
                  <a:pt x="1112" y="528"/>
                </a:lnTo>
                <a:lnTo>
                  <a:pt x="1112" y="558"/>
                </a:lnTo>
                <a:lnTo>
                  <a:pt x="1112" y="558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Rectangle 55">
            <a:extLst>
              <a:ext uri="{FF2B5EF4-FFF2-40B4-BE49-F238E27FC236}">
                <a16:creationId xmlns:a16="http://schemas.microsoft.com/office/drawing/2014/main" id="{3381D00E-EE1A-480F-AEE9-9D31B149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11333163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8" name="Rectangle 56">
            <a:extLst>
              <a:ext uri="{FF2B5EF4-FFF2-40B4-BE49-F238E27FC236}">
                <a16:creationId xmlns:a16="http://schemas.microsoft.com/office/drawing/2014/main" id="{1FCBB103-D10A-41D5-BD8C-A0F07549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3" y="6200775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57">
            <a:extLst>
              <a:ext uri="{FF2B5EF4-FFF2-40B4-BE49-F238E27FC236}">
                <a16:creationId xmlns:a16="http://schemas.microsoft.com/office/drawing/2014/main" id="{6868BD2C-F533-4123-879C-021FAB4E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8713" y="11333163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Rectangle 58">
            <a:extLst>
              <a:ext uri="{FF2B5EF4-FFF2-40B4-BE49-F238E27FC236}">
                <a16:creationId xmlns:a16="http://schemas.microsoft.com/office/drawing/2014/main" id="{3EC4D945-1E2C-49A7-9AC6-8F65ACF6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3" y="6200775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59">
            <a:extLst>
              <a:ext uri="{FF2B5EF4-FFF2-40B4-BE49-F238E27FC236}">
                <a16:creationId xmlns:a16="http://schemas.microsoft.com/office/drawing/2014/main" id="{CECDF22E-5F53-4C99-B2BE-DF59BBC1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350" y="11333163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C27E6AF-6668-4FD2-90CE-567F2F8A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6925" y="-23813"/>
            <a:ext cx="7797800" cy="16292513"/>
          </a:xfrm>
          <a:prstGeom prst="rect">
            <a:avLst/>
          </a:pr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5925C1D-C184-4CAF-B7F9-CB20B6A0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262" y="15049103"/>
            <a:ext cx="4921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ww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w.company.com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9076B47F-FE1C-4E5E-9DE3-28616F7D6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5468600"/>
            <a:ext cx="19353213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9" name="Picture 17">
            <a:extLst>
              <a:ext uri="{FF2B5EF4-FFF2-40B4-BE49-F238E27FC236}">
                <a16:creationId xmlns:a16="http://schemas.microsoft.com/office/drawing/2014/main" id="{9077DADA-2269-46E2-A863-392FB845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300" y="-36513"/>
            <a:ext cx="14458950" cy="955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5159AB3E-84F3-4C1A-93E2-CEB69B64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3825" y="11451764"/>
            <a:ext cx="45243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11F4D832-2847-4F9E-B134-398F7DB0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3825" y="12167726"/>
            <a:ext cx="45243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0C667D0B-AC5A-4F8F-A6F5-E938747B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3825" y="12885276"/>
            <a:ext cx="45243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ㆍ내용을 입력하세요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22B1F0BD-D881-46AE-9D5F-6A4ECB8F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7" y="8826500"/>
            <a:ext cx="3937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타이틀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91B677F-0EE5-4001-B119-98F2E619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2" y="1628775"/>
            <a:ext cx="10461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1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4차산업 테마 PPT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4EB60866-3475-4696-96F9-A9AC8906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7" y="3595687"/>
            <a:ext cx="780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디자인 </a:t>
            </a:r>
            <a:r>
              <a:rPr kumimoji="0" lang="ko-KR" altLang="ko-KR" sz="3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치트키</a:t>
            </a:r>
            <a:r>
              <a:rPr kumimoji="0" lang="ko-KR" altLang="ko-KR" sz="3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프레젠테이션 템플릿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5A8FE4C5-3155-43F4-A631-39B7C35D80B8}"/>
              </a:ext>
            </a:extLst>
          </p:cNvPr>
          <p:cNvSpPr>
            <a:spLocks/>
          </p:cNvSpPr>
          <p:nvPr/>
        </p:nvSpPr>
        <p:spPr bwMode="auto">
          <a:xfrm>
            <a:off x="2652712" y="3359150"/>
            <a:ext cx="9350375" cy="0"/>
          </a:xfrm>
          <a:custGeom>
            <a:avLst/>
            <a:gdLst>
              <a:gd name="T0" fmla="*/ 0 w 5890"/>
              <a:gd name="T1" fmla="*/ 5890 w 5890"/>
              <a:gd name="T2" fmla="*/ 0 w 58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90">
                <a:moveTo>
                  <a:pt x="0" y="0"/>
                </a:moveTo>
                <a:lnTo>
                  <a:pt x="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8E841587-4652-45A6-90E2-FD8409DE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2" y="3244056"/>
            <a:ext cx="935037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Freeform 27">
            <a:extLst>
              <a:ext uri="{FF2B5EF4-FFF2-40B4-BE49-F238E27FC236}">
                <a16:creationId xmlns:a16="http://schemas.microsoft.com/office/drawing/2014/main" id="{8EFDFBF1-AD3B-46B3-BF75-F770890FA5CD}"/>
              </a:ext>
            </a:extLst>
          </p:cNvPr>
          <p:cNvSpPr>
            <a:spLocks/>
          </p:cNvSpPr>
          <p:nvPr/>
        </p:nvSpPr>
        <p:spPr bwMode="auto">
          <a:xfrm>
            <a:off x="6799262" y="5551487"/>
            <a:ext cx="1055688" cy="1171575"/>
          </a:xfrm>
          <a:custGeom>
            <a:avLst/>
            <a:gdLst>
              <a:gd name="T0" fmla="*/ 665 w 665"/>
              <a:gd name="T1" fmla="*/ 369 h 738"/>
              <a:gd name="T2" fmla="*/ 665 w 665"/>
              <a:gd name="T3" fmla="*/ 369 h 738"/>
              <a:gd name="T4" fmla="*/ 663 w 665"/>
              <a:gd name="T5" fmla="*/ 379 h 738"/>
              <a:gd name="T6" fmla="*/ 661 w 665"/>
              <a:gd name="T7" fmla="*/ 389 h 738"/>
              <a:gd name="T8" fmla="*/ 659 w 665"/>
              <a:gd name="T9" fmla="*/ 401 h 738"/>
              <a:gd name="T10" fmla="*/ 653 w 665"/>
              <a:gd name="T11" fmla="*/ 409 h 738"/>
              <a:gd name="T12" fmla="*/ 647 w 665"/>
              <a:gd name="T13" fmla="*/ 419 h 738"/>
              <a:gd name="T14" fmla="*/ 641 w 665"/>
              <a:gd name="T15" fmla="*/ 427 h 738"/>
              <a:gd name="T16" fmla="*/ 631 w 665"/>
              <a:gd name="T17" fmla="*/ 435 h 738"/>
              <a:gd name="T18" fmla="*/ 621 w 665"/>
              <a:gd name="T19" fmla="*/ 443 h 738"/>
              <a:gd name="T20" fmla="*/ 458 w 665"/>
              <a:gd name="T21" fmla="*/ 538 h 738"/>
              <a:gd name="T22" fmla="*/ 376 w 665"/>
              <a:gd name="T23" fmla="*/ 584 h 738"/>
              <a:gd name="T24" fmla="*/ 129 w 665"/>
              <a:gd name="T25" fmla="*/ 726 h 738"/>
              <a:gd name="T26" fmla="*/ 129 w 665"/>
              <a:gd name="T27" fmla="*/ 726 h 738"/>
              <a:gd name="T28" fmla="*/ 119 w 665"/>
              <a:gd name="T29" fmla="*/ 732 h 738"/>
              <a:gd name="T30" fmla="*/ 107 w 665"/>
              <a:gd name="T31" fmla="*/ 736 h 738"/>
              <a:gd name="T32" fmla="*/ 97 w 665"/>
              <a:gd name="T33" fmla="*/ 738 h 738"/>
              <a:gd name="T34" fmla="*/ 85 w 665"/>
              <a:gd name="T35" fmla="*/ 738 h 738"/>
              <a:gd name="T36" fmla="*/ 75 w 665"/>
              <a:gd name="T37" fmla="*/ 736 h 738"/>
              <a:gd name="T38" fmla="*/ 65 w 665"/>
              <a:gd name="T39" fmla="*/ 734 h 738"/>
              <a:gd name="T40" fmla="*/ 55 w 665"/>
              <a:gd name="T41" fmla="*/ 732 h 738"/>
              <a:gd name="T42" fmla="*/ 45 w 665"/>
              <a:gd name="T43" fmla="*/ 726 h 738"/>
              <a:gd name="T44" fmla="*/ 35 w 665"/>
              <a:gd name="T45" fmla="*/ 720 h 738"/>
              <a:gd name="T46" fmla="*/ 27 w 665"/>
              <a:gd name="T47" fmla="*/ 714 h 738"/>
              <a:gd name="T48" fmla="*/ 21 w 665"/>
              <a:gd name="T49" fmla="*/ 706 h 738"/>
              <a:gd name="T50" fmla="*/ 13 w 665"/>
              <a:gd name="T51" fmla="*/ 696 h 738"/>
              <a:gd name="T52" fmla="*/ 9 w 665"/>
              <a:gd name="T53" fmla="*/ 686 h 738"/>
              <a:gd name="T54" fmla="*/ 5 w 665"/>
              <a:gd name="T55" fmla="*/ 676 h 738"/>
              <a:gd name="T56" fmla="*/ 3 w 665"/>
              <a:gd name="T57" fmla="*/ 664 h 738"/>
              <a:gd name="T58" fmla="*/ 0 w 665"/>
              <a:gd name="T59" fmla="*/ 652 h 738"/>
              <a:gd name="T60" fmla="*/ 0 w 665"/>
              <a:gd name="T61" fmla="*/ 84 h 738"/>
              <a:gd name="T62" fmla="*/ 0 w 665"/>
              <a:gd name="T63" fmla="*/ 84 h 738"/>
              <a:gd name="T64" fmla="*/ 3 w 665"/>
              <a:gd name="T65" fmla="*/ 72 h 738"/>
              <a:gd name="T66" fmla="*/ 5 w 665"/>
              <a:gd name="T67" fmla="*/ 62 h 738"/>
              <a:gd name="T68" fmla="*/ 9 w 665"/>
              <a:gd name="T69" fmla="*/ 50 h 738"/>
              <a:gd name="T70" fmla="*/ 13 w 665"/>
              <a:gd name="T71" fmla="*/ 40 h 738"/>
              <a:gd name="T72" fmla="*/ 21 w 665"/>
              <a:gd name="T73" fmla="*/ 32 h 738"/>
              <a:gd name="T74" fmla="*/ 27 w 665"/>
              <a:gd name="T75" fmla="*/ 24 h 738"/>
              <a:gd name="T76" fmla="*/ 35 w 665"/>
              <a:gd name="T77" fmla="*/ 16 h 738"/>
              <a:gd name="T78" fmla="*/ 45 w 665"/>
              <a:gd name="T79" fmla="*/ 10 h 738"/>
              <a:gd name="T80" fmla="*/ 55 w 665"/>
              <a:gd name="T81" fmla="*/ 6 h 738"/>
              <a:gd name="T82" fmla="*/ 65 w 665"/>
              <a:gd name="T83" fmla="*/ 2 h 738"/>
              <a:gd name="T84" fmla="*/ 75 w 665"/>
              <a:gd name="T85" fmla="*/ 0 h 738"/>
              <a:gd name="T86" fmla="*/ 85 w 665"/>
              <a:gd name="T87" fmla="*/ 0 h 738"/>
              <a:gd name="T88" fmla="*/ 97 w 665"/>
              <a:gd name="T89" fmla="*/ 0 h 738"/>
              <a:gd name="T90" fmla="*/ 107 w 665"/>
              <a:gd name="T91" fmla="*/ 2 h 738"/>
              <a:gd name="T92" fmla="*/ 119 w 665"/>
              <a:gd name="T93" fmla="*/ 6 h 738"/>
              <a:gd name="T94" fmla="*/ 129 w 665"/>
              <a:gd name="T95" fmla="*/ 10 h 738"/>
              <a:gd name="T96" fmla="*/ 376 w 665"/>
              <a:gd name="T97" fmla="*/ 152 h 738"/>
              <a:gd name="T98" fmla="*/ 458 w 665"/>
              <a:gd name="T99" fmla="*/ 200 h 738"/>
              <a:gd name="T100" fmla="*/ 621 w 665"/>
              <a:gd name="T101" fmla="*/ 295 h 738"/>
              <a:gd name="T102" fmla="*/ 621 w 665"/>
              <a:gd name="T103" fmla="*/ 295 h 738"/>
              <a:gd name="T104" fmla="*/ 631 w 665"/>
              <a:gd name="T105" fmla="*/ 301 h 738"/>
              <a:gd name="T106" fmla="*/ 641 w 665"/>
              <a:gd name="T107" fmla="*/ 309 h 738"/>
              <a:gd name="T108" fmla="*/ 647 w 665"/>
              <a:gd name="T109" fmla="*/ 317 h 738"/>
              <a:gd name="T110" fmla="*/ 653 w 665"/>
              <a:gd name="T111" fmla="*/ 327 h 738"/>
              <a:gd name="T112" fmla="*/ 659 w 665"/>
              <a:gd name="T113" fmla="*/ 337 h 738"/>
              <a:gd name="T114" fmla="*/ 661 w 665"/>
              <a:gd name="T115" fmla="*/ 347 h 738"/>
              <a:gd name="T116" fmla="*/ 663 w 665"/>
              <a:gd name="T117" fmla="*/ 357 h 738"/>
              <a:gd name="T118" fmla="*/ 665 w 665"/>
              <a:gd name="T119" fmla="*/ 369 h 738"/>
              <a:gd name="T120" fmla="*/ 665 w 665"/>
              <a:gd name="T121" fmla="*/ 36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5" h="738">
                <a:moveTo>
                  <a:pt x="665" y="369"/>
                </a:moveTo>
                <a:lnTo>
                  <a:pt x="665" y="369"/>
                </a:lnTo>
                <a:lnTo>
                  <a:pt x="663" y="379"/>
                </a:lnTo>
                <a:lnTo>
                  <a:pt x="661" y="389"/>
                </a:lnTo>
                <a:lnTo>
                  <a:pt x="659" y="401"/>
                </a:lnTo>
                <a:lnTo>
                  <a:pt x="653" y="409"/>
                </a:lnTo>
                <a:lnTo>
                  <a:pt x="647" y="419"/>
                </a:lnTo>
                <a:lnTo>
                  <a:pt x="641" y="427"/>
                </a:lnTo>
                <a:lnTo>
                  <a:pt x="631" y="435"/>
                </a:lnTo>
                <a:lnTo>
                  <a:pt x="621" y="443"/>
                </a:lnTo>
                <a:lnTo>
                  <a:pt x="458" y="538"/>
                </a:lnTo>
                <a:lnTo>
                  <a:pt x="376" y="584"/>
                </a:lnTo>
                <a:lnTo>
                  <a:pt x="129" y="726"/>
                </a:lnTo>
                <a:lnTo>
                  <a:pt x="129" y="726"/>
                </a:lnTo>
                <a:lnTo>
                  <a:pt x="119" y="732"/>
                </a:lnTo>
                <a:lnTo>
                  <a:pt x="107" y="736"/>
                </a:lnTo>
                <a:lnTo>
                  <a:pt x="97" y="738"/>
                </a:lnTo>
                <a:lnTo>
                  <a:pt x="85" y="738"/>
                </a:lnTo>
                <a:lnTo>
                  <a:pt x="75" y="736"/>
                </a:lnTo>
                <a:lnTo>
                  <a:pt x="65" y="734"/>
                </a:lnTo>
                <a:lnTo>
                  <a:pt x="55" y="732"/>
                </a:lnTo>
                <a:lnTo>
                  <a:pt x="45" y="726"/>
                </a:lnTo>
                <a:lnTo>
                  <a:pt x="35" y="720"/>
                </a:lnTo>
                <a:lnTo>
                  <a:pt x="27" y="714"/>
                </a:lnTo>
                <a:lnTo>
                  <a:pt x="21" y="706"/>
                </a:lnTo>
                <a:lnTo>
                  <a:pt x="13" y="696"/>
                </a:lnTo>
                <a:lnTo>
                  <a:pt x="9" y="686"/>
                </a:lnTo>
                <a:lnTo>
                  <a:pt x="5" y="676"/>
                </a:lnTo>
                <a:lnTo>
                  <a:pt x="3" y="664"/>
                </a:lnTo>
                <a:lnTo>
                  <a:pt x="0" y="652"/>
                </a:lnTo>
                <a:lnTo>
                  <a:pt x="0" y="84"/>
                </a:lnTo>
                <a:lnTo>
                  <a:pt x="0" y="84"/>
                </a:lnTo>
                <a:lnTo>
                  <a:pt x="3" y="72"/>
                </a:lnTo>
                <a:lnTo>
                  <a:pt x="5" y="62"/>
                </a:lnTo>
                <a:lnTo>
                  <a:pt x="9" y="50"/>
                </a:lnTo>
                <a:lnTo>
                  <a:pt x="13" y="40"/>
                </a:lnTo>
                <a:lnTo>
                  <a:pt x="21" y="32"/>
                </a:lnTo>
                <a:lnTo>
                  <a:pt x="27" y="24"/>
                </a:lnTo>
                <a:lnTo>
                  <a:pt x="35" y="16"/>
                </a:lnTo>
                <a:lnTo>
                  <a:pt x="45" y="10"/>
                </a:lnTo>
                <a:lnTo>
                  <a:pt x="55" y="6"/>
                </a:lnTo>
                <a:lnTo>
                  <a:pt x="65" y="2"/>
                </a:lnTo>
                <a:lnTo>
                  <a:pt x="75" y="0"/>
                </a:lnTo>
                <a:lnTo>
                  <a:pt x="85" y="0"/>
                </a:lnTo>
                <a:lnTo>
                  <a:pt x="97" y="0"/>
                </a:lnTo>
                <a:lnTo>
                  <a:pt x="107" y="2"/>
                </a:lnTo>
                <a:lnTo>
                  <a:pt x="119" y="6"/>
                </a:lnTo>
                <a:lnTo>
                  <a:pt x="129" y="10"/>
                </a:lnTo>
                <a:lnTo>
                  <a:pt x="376" y="152"/>
                </a:lnTo>
                <a:lnTo>
                  <a:pt x="458" y="200"/>
                </a:lnTo>
                <a:lnTo>
                  <a:pt x="621" y="295"/>
                </a:lnTo>
                <a:lnTo>
                  <a:pt x="621" y="295"/>
                </a:lnTo>
                <a:lnTo>
                  <a:pt x="631" y="301"/>
                </a:lnTo>
                <a:lnTo>
                  <a:pt x="641" y="309"/>
                </a:lnTo>
                <a:lnTo>
                  <a:pt x="647" y="317"/>
                </a:lnTo>
                <a:lnTo>
                  <a:pt x="653" y="327"/>
                </a:lnTo>
                <a:lnTo>
                  <a:pt x="659" y="337"/>
                </a:lnTo>
                <a:lnTo>
                  <a:pt x="661" y="347"/>
                </a:lnTo>
                <a:lnTo>
                  <a:pt x="663" y="357"/>
                </a:lnTo>
                <a:lnTo>
                  <a:pt x="665" y="369"/>
                </a:lnTo>
                <a:lnTo>
                  <a:pt x="665" y="369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28">
            <a:extLst>
              <a:ext uri="{FF2B5EF4-FFF2-40B4-BE49-F238E27FC236}">
                <a16:creationId xmlns:a16="http://schemas.microsoft.com/office/drawing/2014/main" id="{59219DAA-072D-431D-897F-7C930100BCA3}"/>
              </a:ext>
            </a:extLst>
          </p:cNvPr>
          <p:cNvSpPr>
            <a:spLocks/>
          </p:cNvSpPr>
          <p:nvPr/>
        </p:nvSpPr>
        <p:spPr bwMode="auto">
          <a:xfrm>
            <a:off x="6799262" y="12819062"/>
            <a:ext cx="1055688" cy="1171575"/>
          </a:xfrm>
          <a:custGeom>
            <a:avLst/>
            <a:gdLst>
              <a:gd name="T0" fmla="*/ 665 w 665"/>
              <a:gd name="T1" fmla="*/ 86 h 738"/>
              <a:gd name="T2" fmla="*/ 665 w 665"/>
              <a:gd name="T3" fmla="*/ 654 h 738"/>
              <a:gd name="T4" fmla="*/ 665 w 665"/>
              <a:gd name="T5" fmla="*/ 654 h 738"/>
              <a:gd name="T6" fmla="*/ 663 w 665"/>
              <a:gd name="T7" fmla="*/ 666 h 738"/>
              <a:gd name="T8" fmla="*/ 661 w 665"/>
              <a:gd name="T9" fmla="*/ 678 h 738"/>
              <a:gd name="T10" fmla="*/ 657 w 665"/>
              <a:gd name="T11" fmla="*/ 688 h 738"/>
              <a:gd name="T12" fmla="*/ 653 w 665"/>
              <a:gd name="T13" fmla="*/ 698 h 738"/>
              <a:gd name="T14" fmla="*/ 647 w 665"/>
              <a:gd name="T15" fmla="*/ 706 h 738"/>
              <a:gd name="T16" fmla="*/ 639 w 665"/>
              <a:gd name="T17" fmla="*/ 714 h 738"/>
              <a:gd name="T18" fmla="*/ 631 w 665"/>
              <a:gd name="T19" fmla="*/ 722 h 738"/>
              <a:gd name="T20" fmla="*/ 621 w 665"/>
              <a:gd name="T21" fmla="*/ 728 h 738"/>
              <a:gd name="T22" fmla="*/ 613 w 665"/>
              <a:gd name="T23" fmla="*/ 732 h 738"/>
              <a:gd name="T24" fmla="*/ 603 w 665"/>
              <a:gd name="T25" fmla="*/ 736 h 738"/>
              <a:gd name="T26" fmla="*/ 590 w 665"/>
              <a:gd name="T27" fmla="*/ 738 h 738"/>
              <a:gd name="T28" fmla="*/ 580 w 665"/>
              <a:gd name="T29" fmla="*/ 738 h 738"/>
              <a:gd name="T30" fmla="*/ 568 w 665"/>
              <a:gd name="T31" fmla="*/ 738 h 738"/>
              <a:gd name="T32" fmla="*/ 558 w 665"/>
              <a:gd name="T33" fmla="*/ 736 h 738"/>
              <a:gd name="T34" fmla="*/ 546 w 665"/>
              <a:gd name="T35" fmla="*/ 732 h 738"/>
              <a:gd name="T36" fmla="*/ 536 w 665"/>
              <a:gd name="T37" fmla="*/ 728 h 738"/>
              <a:gd name="T38" fmla="*/ 289 w 665"/>
              <a:gd name="T39" fmla="*/ 586 h 738"/>
              <a:gd name="T40" fmla="*/ 257 w 665"/>
              <a:gd name="T41" fmla="*/ 565 h 738"/>
              <a:gd name="T42" fmla="*/ 45 w 665"/>
              <a:gd name="T43" fmla="*/ 443 h 738"/>
              <a:gd name="T44" fmla="*/ 45 w 665"/>
              <a:gd name="T45" fmla="*/ 443 h 738"/>
              <a:gd name="T46" fmla="*/ 35 w 665"/>
              <a:gd name="T47" fmla="*/ 437 h 738"/>
              <a:gd name="T48" fmla="*/ 25 w 665"/>
              <a:gd name="T49" fmla="*/ 429 h 738"/>
              <a:gd name="T50" fmla="*/ 19 w 665"/>
              <a:gd name="T51" fmla="*/ 421 h 738"/>
              <a:gd name="T52" fmla="*/ 13 w 665"/>
              <a:gd name="T53" fmla="*/ 411 h 738"/>
              <a:gd name="T54" fmla="*/ 7 w 665"/>
              <a:gd name="T55" fmla="*/ 401 h 738"/>
              <a:gd name="T56" fmla="*/ 5 w 665"/>
              <a:gd name="T57" fmla="*/ 391 h 738"/>
              <a:gd name="T58" fmla="*/ 3 w 665"/>
              <a:gd name="T59" fmla="*/ 381 h 738"/>
              <a:gd name="T60" fmla="*/ 0 w 665"/>
              <a:gd name="T61" fmla="*/ 369 h 738"/>
              <a:gd name="T62" fmla="*/ 0 w 665"/>
              <a:gd name="T63" fmla="*/ 369 h 738"/>
              <a:gd name="T64" fmla="*/ 3 w 665"/>
              <a:gd name="T65" fmla="*/ 359 h 738"/>
              <a:gd name="T66" fmla="*/ 5 w 665"/>
              <a:gd name="T67" fmla="*/ 349 h 738"/>
              <a:gd name="T68" fmla="*/ 7 w 665"/>
              <a:gd name="T69" fmla="*/ 339 h 738"/>
              <a:gd name="T70" fmla="*/ 13 w 665"/>
              <a:gd name="T71" fmla="*/ 329 h 738"/>
              <a:gd name="T72" fmla="*/ 19 w 665"/>
              <a:gd name="T73" fmla="*/ 319 h 738"/>
              <a:gd name="T74" fmla="*/ 25 w 665"/>
              <a:gd name="T75" fmla="*/ 311 h 738"/>
              <a:gd name="T76" fmla="*/ 35 w 665"/>
              <a:gd name="T77" fmla="*/ 303 h 738"/>
              <a:gd name="T78" fmla="*/ 45 w 665"/>
              <a:gd name="T79" fmla="*/ 297 h 738"/>
              <a:gd name="T80" fmla="*/ 159 w 665"/>
              <a:gd name="T81" fmla="*/ 230 h 738"/>
              <a:gd name="T82" fmla="*/ 289 w 665"/>
              <a:gd name="T83" fmla="*/ 154 h 738"/>
              <a:gd name="T84" fmla="*/ 536 w 665"/>
              <a:gd name="T85" fmla="*/ 12 h 738"/>
              <a:gd name="T86" fmla="*/ 536 w 665"/>
              <a:gd name="T87" fmla="*/ 12 h 738"/>
              <a:gd name="T88" fmla="*/ 546 w 665"/>
              <a:gd name="T89" fmla="*/ 6 h 738"/>
              <a:gd name="T90" fmla="*/ 558 w 665"/>
              <a:gd name="T91" fmla="*/ 2 h 738"/>
              <a:gd name="T92" fmla="*/ 568 w 665"/>
              <a:gd name="T93" fmla="*/ 0 h 738"/>
              <a:gd name="T94" fmla="*/ 580 w 665"/>
              <a:gd name="T95" fmla="*/ 0 h 738"/>
              <a:gd name="T96" fmla="*/ 590 w 665"/>
              <a:gd name="T97" fmla="*/ 2 h 738"/>
              <a:gd name="T98" fmla="*/ 603 w 665"/>
              <a:gd name="T99" fmla="*/ 4 h 738"/>
              <a:gd name="T100" fmla="*/ 613 w 665"/>
              <a:gd name="T101" fmla="*/ 8 h 738"/>
              <a:gd name="T102" fmla="*/ 621 w 665"/>
              <a:gd name="T103" fmla="*/ 12 h 738"/>
              <a:gd name="T104" fmla="*/ 631 w 665"/>
              <a:gd name="T105" fmla="*/ 18 h 738"/>
              <a:gd name="T106" fmla="*/ 639 w 665"/>
              <a:gd name="T107" fmla="*/ 24 h 738"/>
              <a:gd name="T108" fmla="*/ 647 w 665"/>
              <a:gd name="T109" fmla="*/ 32 h 738"/>
              <a:gd name="T110" fmla="*/ 653 w 665"/>
              <a:gd name="T111" fmla="*/ 42 h 738"/>
              <a:gd name="T112" fmla="*/ 657 w 665"/>
              <a:gd name="T113" fmla="*/ 52 h 738"/>
              <a:gd name="T114" fmla="*/ 661 w 665"/>
              <a:gd name="T115" fmla="*/ 62 h 738"/>
              <a:gd name="T116" fmla="*/ 663 w 665"/>
              <a:gd name="T117" fmla="*/ 74 h 738"/>
              <a:gd name="T118" fmla="*/ 665 w 665"/>
              <a:gd name="T119" fmla="*/ 86 h 738"/>
              <a:gd name="T120" fmla="*/ 665 w 665"/>
              <a:gd name="T121" fmla="*/ 8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5" h="738">
                <a:moveTo>
                  <a:pt x="665" y="86"/>
                </a:moveTo>
                <a:lnTo>
                  <a:pt x="665" y="654"/>
                </a:lnTo>
                <a:lnTo>
                  <a:pt x="665" y="654"/>
                </a:lnTo>
                <a:lnTo>
                  <a:pt x="663" y="666"/>
                </a:lnTo>
                <a:lnTo>
                  <a:pt x="661" y="678"/>
                </a:lnTo>
                <a:lnTo>
                  <a:pt x="657" y="688"/>
                </a:lnTo>
                <a:lnTo>
                  <a:pt x="653" y="698"/>
                </a:lnTo>
                <a:lnTo>
                  <a:pt x="647" y="706"/>
                </a:lnTo>
                <a:lnTo>
                  <a:pt x="639" y="714"/>
                </a:lnTo>
                <a:lnTo>
                  <a:pt x="631" y="722"/>
                </a:lnTo>
                <a:lnTo>
                  <a:pt x="621" y="728"/>
                </a:lnTo>
                <a:lnTo>
                  <a:pt x="613" y="732"/>
                </a:lnTo>
                <a:lnTo>
                  <a:pt x="603" y="736"/>
                </a:lnTo>
                <a:lnTo>
                  <a:pt x="590" y="738"/>
                </a:lnTo>
                <a:lnTo>
                  <a:pt x="580" y="738"/>
                </a:lnTo>
                <a:lnTo>
                  <a:pt x="568" y="738"/>
                </a:lnTo>
                <a:lnTo>
                  <a:pt x="558" y="736"/>
                </a:lnTo>
                <a:lnTo>
                  <a:pt x="546" y="732"/>
                </a:lnTo>
                <a:lnTo>
                  <a:pt x="536" y="728"/>
                </a:lnTo>
                <a:lnTo>
                  <a:pt x="289" y="586"/>
                </a:lnTo>
                <a:lnTo>
                  <a:pt x="257" y="565"/>
                </a:lnTo>
                <a:lnTo>
                  <a:pt x="45" y="443"/>
                </a:lnTo>
                <a:lnTo>
                  <a:pt x="45" y="443"/>
                </a:lnTo>
                <a:lnTo>
                  <a:pt x="35" y="437"/>
                </a:lnTo>
                <a:lnTo>
                  <a:pt x="25" y="429"/>
                </a:lnTo>
                <a:lnTo>
                  <a:pt x="19" y="421"/>
                </a:lnTo>
                <a:lnTo>
                  <a:pt x="13" y="411"/>
                </a:lnTo>
                <a:lnTo>
                  <a:pt x="7" y="401"/>
                </a:lnTo>
                <a:lnTo>
                  <a:pt x="5" y="391"/>
                </a:lnTo>
                <a:lnTo>
                  <a:pt x="3" y="381"/>
                </a:lnTo>
                <a:lnTo>
                  <a:pt x="0" y="369"/>
                </a:lnTo>
                <a:lnTo>
                  <a:pt x="0" y="369"/>
                </a:lnTo>
                <a:lnTo>
                  <a:pt x="3" y="359"/>
                </a:lnTo>
                <a:lnTo>
                  <a:pt x="5" y="349"/>
                </a:lnTo>
                <a:lnTo>
                  <a:pt x="7" y="339"/>
                </a:lnTo>
                <a:lnTo>
                  <a:pt x="13" y="329"/>
                </a:lnTo>
                <a:lnTo>
                  <a:pt x="19" y="319"/>
                </a:lnTo>
                <a:lnTo>
                  <a:pt x="25" y="311"/>
                </a:lnTo>
                <a:lnTo>
                  <a:pt x="35" y="303"/>
                </a:lnTo>
                <a:lnTo>
                  <a:pt x="45" y="297"/>
                </a:lnTo>
                <a:lnTo>
                  <a:pt x="159" y="230"/>
                </a:lnTo>
                <a:lnTo>
                  <a:pt x="289" y="154"/>
                </a:lnTo>
                <a:lnTo>
                  <a:pt x="536" y="12"/>
                </a:lnTo>
                <a:lnTo>
                  <a:pt x="536" y="12"/>
                </a:lnTo>
                <a:lnTo>
                  <a:pt x="546" y="6"/>
                </a:lnTo>
                <a:lnTo>
                  <a:pt x="558" y="2"/>
                </a:lnTo>
                <a:lnTo>
                  <a:pt x="568" y="0"/>
                </a:lnTo>
                <a:lnTo>
                  <a:pt x="580" y="0"/>
                </a:lnTo>
                <a:lnTo>
                  <a:pt x="590" y="2"/>
                </a:lnTo>
                <a:lnTo>
                  <a:pt x="603" y="4"/>
                </a:lnTo>
                <a:lnTo>
                  <a:pt x="613" y="8"/>
                </a:lnTo>
                <a:lnTo>
                  <a:pt x="621" y="12"/>
                </a:lnTo>
                <a:lnTo>
                  <a:pt x="631" y="18"/>
                </a:lnTo>
                <a:lnTo>
                  <a:pt x="639" y="24"/>
                </a:lnTo>
                <a:lnTo>
                  <a:pt x="647" y="32"/>
                </a:lnTo>
                <a:lnTo>
                  <a:pt x="653" y="42"/>
                </a:lnTo>
                <a:lnTo>
                  <a:pt x="657" y="52"/>
                </a:lnTo>
                <a:lnTo>
                  <a:pt x="661" y="62"/>
                </a:lnTo>
                <a:lnTo>
                  <a:pt x="663" y="74"/>
                </a:lnTo>
                <a:lnTo>
                  <a:pt x="665" y="86"/>
                </a:lnTo>
                <a:lnTo>
                  <a:pt x="665" y="86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3" name="Freeform 29">
            <a:extLst>
              <a:ext uri="{FF2B5EF4-FFF2-40B4-BE49-F238E27FC236}">
                <a16:creationId xmlns:a16="http://schemas.microsoft.com/office/drawing/2014/main" id="{885EE6A3-EF87-42D1-903D-E908BFE001CA}"/>
              </a:ext>
            </a:extLst>
          </p:cNvPr>
          <p:cNvSpPr>
            <a:spLocks/>
          </p:cNvSpPr>
          <p:nvPr/>
        </p:nvSpPr>
        <p:spPr bwMode="auto">
          <a:xfrm>
            <a:off x="10387012" y="9266237"/>
            <a:ext cx="1173163" cy="1054100"/>
          </a:xfrm>
          <a:custGeom>
            <a:avLst/>
            <a:gdLst>
              <a:gd name="T0" fmla="*/ 727 w 739"/>
              <a:gd name="T1" fmla="*/ 128 h 664"/>
              <a:gd name="T2" fmla="*/ 584 w 739"/>
              <a:gd name="T3" fmla="*/ 375 h 664"/>
              <a:gd name="T4" fmla="*/ 544 w 739"/>
              <a:gd name="T5" fmla="*/ 443 h 664"/>
              <a:gd name="T6" fmla="*/ 492 w 739"/>
              <a:gd name="T7" fmla="*/ 538 h 664"/>
              <a:gd name="T8" fmla="*/ 444 w 739"/>
              <a:gd name="T9" fmla="*/ 620 h 664"/>
              <a:gd name="T10" fmla="*/ 444 w 739"/>
              <a:gd name="T11" fmla="*/ 620 h 664"/>
              <a:gd name="T12" fmla="*/ 436 w 739"/>
              <a:gd name="T13" fmla="*/ 630 h 664"/>
              <a:gd name="T14" fmla="*/ 428 w 739"/>
              <a:gd name="T15" fmla="*/ 640 h 664"/>
              <a:gd name="T16" fmla="*/ 420 w 739"/>
              <a:gd name="T17" fmla="*/ 646 h 664"/>
              <a:gd name="T18" fmla="*/ 409 w 739"/>
              <a:gd name="T19" fmla="*/ 652 h 664"/>
              <a:gd name="T20" fmla="*/ 401 w 739"/>
              <a:gd name="T21" fmla="*/ 658 h 664"/>
              <a:gd name="T22" fmla="*/ 389 w 739"/>
              <a:gd name="T23" fmla="*/ 660 h 664"/>
              <a:gd name="T24" fmla="*/ 379 w 739"/>
              <a:gd name="T25" fmla="*/ 662 h 664"/>
              <a:gd name="T26" fmla="*/ 369 w 739"/>
              <a:gd name="T27" fmla="*/ 664 h 664"/>
              <a:gd name="T28" fmla="*/ 357 w 739"/>
              <a:gd name="T29" fmla="*/ 662 h 664"/>
              <a:gd name="T30" fmla="*/ 347 w 739"/>
              <a:gd name="T31" fmla="*/ 660 h 664"/>
              <a:gd name="T32" fmla="*/ 337 w 739"/>
              <a:gd name="T33" fmla="*/ 658 h 664"/>
              <a:gd name="T34" fmla="*/ 327 w 739"/>
              <a:gd name="T35" fmla="*/ 652 h 664"/>
              <a:gd name="T36" fmla="*/ 317 w 739"/>
              <a:gd name="T37" fmla="*/ 646 h 664"/>
              <a:gd name="T38" fmla="*/ 309 w 739"/>
              <a:gd name="T39" fmla="*/ 640 h 664"/>
              <a:gd name="T40" fmla="*/ 301 w 739"/>
              <a:gd name="T41" fmla="*/ 630 h 664"/>
              <a:gd name="T42" fmla="*/ 295 w 739"/>
              <a:gd name="T43" fmla="*/ 620 h 664"/>
              <a:gd name="T44" fmla="*/ 247 w 739"/>
              <a:gd name="T45" fmla="*/ 538 h 664"/>
              <a:gd name="T46" fmla="*/ 207 w 739"/>
              <a:gd name="T47" fmla="*/ 469 h 664"/>
              <a:gd name="T48" fmla="*/ 153 w 739"/>
              <a:gd name="T49" fmla="*/ 375 h 664"/>
              <a:gd name="T50" fmla="*/ 10 w 739"/>
              <a:gd name="T51" fmla="*/ 128 h 664"/>
              <a:gd name="T52" fmla="*/ 10 w 739"/>
              <a:gd name="T53" fmla="*/ 128 h 664"/>
              <a:gd name="T54" fmla="*/ 6 w 739"/>
              <a:gd name="T55" fmla="*/ 118 h 664"/>
              <a:gd name="T56" fmla="*/ 2 w 739"/>
              <a:gd name="T57" fmla="*/ 106 h 664"/>
              <a:gd name="T58" fmla="*/ 0 w 739"/>
              <a:gd name="T59" fmla="*/ 96 h 664"/>
              <a:gd name="T60" fmla="*/ 0 w 739"/>
              <a:gd name="T61" fmla="*/ 84 h 664"/>
              <a:gd name="T62" fmla="*/ 0 w 739"/>
              <a:gd name="T63" fmla="*/ 74 h 664"/>
              <a:gd name="T64" fmla="*/ 2 w 739"/>
              <a:gd name="T65" fmla="*/ 64 h 664"/>
              <a:gd name="T66" fmla="*/ 6 w 739"/>
              <a:gd name="T67" fmla="*/ 54 h 664"/>
              <a:gd name="T68" fmla="*/ 10 w 739"/>
              <a:gd name="T69" fmla="*/ 44 h 664"/>
              <a:gd name="T70" fmla="*/ 16 w 739"/>
              <a:gd name="T71" fmla="*/ 34 h 664"/>
              <a:gd name="T72" fmla="*/ 24 w 739"/>
              <a:gd name="T73" fmla="*/ 26 h 664"/>
              <a:gd name="T74" fmla="*/ 32 w 739"/>
              <a:gd name="T75" fmla="*/ 20 h 664"/>
              <a:gd name="T76" fmla="*/ 40 w 739"/>
              <a:gd name="T77" fmla="*/ 12 h 664"/>
              <a:gd name="T78" fmla="*/ 50 w 739"/>
              <a:gd name="T79" fmla="*/ 8 h 664"/>
              <a:gd name="T80" fmla="*/ 60 w 739"/>
              <a:gd name="T81" fmla="*/ 4 h 664"/>
              <a:gd name="T82" fmla="*/ 72 w 739"/>
              <a:gd name="T83" fmla="*/ 2 h 664"/>
              <a:gd name="T84" fmla="*/ 84 w 739"/>
              <a:gd name="T85" fmla="*/ 0 h 664"/>
              <a:gd name="T86" fmla="*/ 652 w 739"/>
              <a:gd name="T87" fmla="*/ 0 h 664"/>
              <a:gd name="T88" fmla="*/ 652 w 739"/>
              <a:gd name="T89" fmla="*/ 0 h 664"/>
              <a:gd name="T90" fmla="*/ 664 w 739"/>
              <a:gd name="T91" fmla="*/ 2 h 664"/>
              <a:gd name="T92" fmla="*/ 676 w 739"/>
              <a:gd name="T93" fmla="*/ 4 h 664"/>
              <a:gd name="T94" fmla="*/ 686 w 739"/>
              <a:gd name="T95" fmla="*/ 8 h 664"/>
              <a:gd name="T96" fmla="*/ 696 w 739"/>
              <a:gd name="T97" fmla="*/ 12 h 664"/>
              <a:gd name="T98" fmla="*/ 706 w 739"/>
              <a:gd name="T99" fmla="*/ 20 h 664"/>
              <a:gd name="T100" fmla="*/ 714 w 739"/>
              <a:gd name="T101" fmla="*/ 26 h 664"/>
              <a:gd name="T102" fmla="*/ 721 w 739"/>
              <a:gd name="T103" fmla="*/ 34 h 664"/>
              <a:gd name="T104" fmla="*/ 727 w 739"/>
              <a:gd name="T105" fmla="*/ 44 h 664"/>
              <a:gd name="T106" fmla="*/ 733 w 739"/>
              <a:gd name="T107" fmla="*/ 54 h 664"/>
              <a:gd name="T108" fmla="*/ 735 w 739"/>
              <a:gd name="T109" fmla="*/ 64 h 664"/>
              <a:gd name="T110" fmla="*/ 737 w 739"/>
              <a:gd name="T111" fmla="*/ 74 h 664"/>
              <a:gd name="T112" fmla="*/ 739 w 739"/>
              <a:gd name="T113" fmla="*/ 84 h 664"/>
              <a:gd name="T114" fmla="*/ 739 w 739"/>
              <a:gd name="T115" fmla="*/ 96 h 664"/>
              <a:gd name="T116" fmla="*/ 737 w 739"/>
              <a:gd name="T117" fmla="*/ 106 h 664"/>
              <a:gd name="T118" fmla="*/ 733 w 739"/>
              <a:gd name="T119" fmla="*/ 118 h 664"/>
              <a:gd name="T120" fmla="*/ 727 w 739"/>
              <a:gd name="T121" fmla="*/ 128 h 664"/>
              <a:gd name="T122" fmla="*/ 727 w 739"/>
              <a:gd name="T123" fmla="*/ 12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664">
                <a:moveTo>
                  <a:pt x="727" y="128"/>
                </a:moveTo>
                <a:lnTo>
                  <a:pt x="584" y="375"/>
                </a:lnTo>
                <a:lnTo>
                  <a:pt x="544" y="443"/>
                </a:lnTo>
                <a:lnTo>
                  <a:pt x="492" y="538"/>
                </a:lnTo>
                <a:lnTo>
                  <a:pt x="444" y="620"/>
                </a:lnTo>
                <a:lnTo>
                  <a:pt x="444" y="620"/>
                </a:lnTo>
                <a:lnTo>
                  <a:pt x="436" y="630"/>
                </a:lnTo>
                <a:lnTo>
                  <a:pt x="428" y="640"/>
                </a:lnTo>
                <a:lnTo>
                  <a:pt x="420" y="646"/>
                </a:lnTo>
                <a:lnTo>
                  <a:pt x="409" y="652"/>
                </a:lnTo>
                <a:lnTo>
                  <a:pt x="401" y="658"/>
                </a:lnTo>
                <a:lnTo>
                  <a:pt x="389" y="660"/>
                </a:lnTo>
                <a:lnTo>
                  <a:pt x="379" y="662"/>
                </a:lnTo>
                <a:lnTo>
                  <a:pt x="369" y="664"/>
                </a:lnTo>
                <a:lnTo>
                  <a:pt x="357" y="662"/>
                </a:lnTo>
                <a:lnTo>
                  <a:pt x="347" y="660"/>
                </a:lnTo>
                <a:lnTo>
                  <a:pt x="337" y="658"/>
                </a:lnTo>
                <a:lnTo>
                  <a:pt x="327" y="652"/>
                </a:lnTo>
                <a:lnTo>
                  <a:pt x="317" y="646"/>
                </a:lnTo>
                <a:lnTo>
                  <a:pt x="309" y="640"/>
                </a:lnTo>
                <a:lnTo>
                  <a:pt x="301" y="630"/>
                </a:lnTo>
                <a:lnTo>
                  <a:pt x="295" y="620"/>
                </a:lnTo>
                <a:lnTo>
                  <a:pt x="247" y="538"/>
                </a:lnTo>
                <a:lnTo>
                  <a:pt x="207" y="469"/>
                </a:lnTo>
                <a:lnTo>
                  <a:pt x="153" y="375"/>
                </a:lnTo>
                <a:lnTo>
                  <a:pt x="10" y="128"/>
                </a:lnTo>
                <a:lnTo>
                  <a:pt x="10" y="128"/>
                </a:lnTo>
                <a:lnTo>
                  <a:pt x="6" y="118"/>
                </a:lnTo>
                <a:lnTo>
                  <a:pt x="2" y="106"/>
                </a:lnTo>
                <a:lnTo>
                  <a:pt x="0" y="96"/>
                </a:lnTo>
                <a:lnTo>
                  <a:pt x="0" y="84"/>
                </a:lnTo>
                <a:lnTo>
                  <a:pt x="0" y="74"/>
                </a:lnTo>
                <a:lnTo>
                  <a:pt x="2" y="64"/>
                </a:lnTo>
                <a:lnTo>
                  <a:pt x="6" y="54"/>
                </a:lnTo>
                <a:lnTo>
                  <a:pt x="10" y="44"/>
                </a:lnTo>
                <a:lnTo>
                  <a:pt x="16" y="34"/>
                </a:lnTo>
                <a:lnTo>
                  <a:pt x="24" y="26"/>
                </a:lnTo>
                <a:lnTo>
                  <a:pt x="32" y="20"/>
                </a:lnTo>
                <a:lnTo>
                  <a:pt x="40" y="12"/>
                </a:lnTo>
                <a:lnTo>
                  <a:pt x="50" y="8"/>
                </a:lnTo>
                <a:lnTo>
                  <a:pt x="60" y="4"/>
                </a:lnTo>
                <a:lnTo>
                  <a:pt x="72" y="2"/>
                </a:lnTo>
                <a:lnTo>
                  <a:pt x="84" y="0"/>
                </a:lnTo>
                <a:lnTo>
                  <a:pt x="652" y="0"/>
                </a:lnTo>
                <a:lnTo>
                  <a:pt x="652" y="0"/>
                </a:lnTo>
                <a:lnTo>
                  <a:pt x="664" y="2"/>
                </a:lnTo>
                <a:lnTo>
                  <a:pt x="676" y="4"/>
                </a:lnTo>
                <a:lnTo>
                  <a:pt x="686" y="8"/>
                </a:lnTo>
                <a:lnTo>
                  <a:pt x="696" y="12"/>
                </a:lnTo>
                <a:lnTo>
                  <a:pt x="706" y="20"/>
                </a:lnTo>
                <a:lnTo>
                  <a:pt x="714" y="26"/>
                </a:lnTo>
                <a:lnTo>
                  <a:pt x="721" y="34"/>
                </a:lnTo>
                <a:lnTo>
                  <a:pt x="727" y="44"/>
                </a:lnTo>
                <a:lnTo>
                  <a:pt x="733" y="54"/>
                </a:lnTo>
                <a:lnTo>
                  <a:pt x="735" y="64"/>
                </a:lnTo>
                <a:lnTo>
                  <a:pt x="737" y="74"/>
                </a:lnTo>
                <a:lnTo>
                  <a:pt x="739" y="84"/>
                </a:lnTo>
                <a:lnTo>
                  <a:pt x="739" y="96"/>
                </a:lnTo>
                <a:lnTo>
                  <a:pt x="737" y="106"/>
                </a:lnTo>
                <a:lnTo>
                  <a:pt x="733" y="118"/>
                </a:lnTo>
                <a:lnTo>
                  <a:pt x="727" y="128"/>
                </a:lnTo>
                <a:lnTo>
                  <a:pt x="727" y="12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4" name="Freeform 30">
            <a:extLst>
              <a:ext uri="{FF2B5EF4-FFF2-40B4-BE49-F238E27FC236}">
                <a16:creationId xmlns:a16="http://schemas.microsoft.com/office/drawing/2014/main" id="{9000B978-6000-4C3B-A273-C8F9A6E9E115}"/>
              </a:ext>
            </a:extLst>
          </p:cNvPr>
          <p:cNvSpPr>
            <a:spLocks/>
          </p:cNvSpPr>
          <p:nvPr/>
        </p:nvSpPr>
        <p:spPr bwMode="auto">
          <a:xfrm>
            <a:off x="3108325" y="9266237"/>
            <a:ext cx="1171575" cy="1054100"/>
          </a:xfrm>
          <a:custGeom>
            <a:avLst/>
            <a:gdLst>
              <a:gd name="T0" fmla="*/ 652 w 738"/>
              <a:gd name="T1" fmla="*/ 664 h 664"/>
              <a:gd name="T2" fmla="*/ 84 w 738"/>
              <a:gd name="T3" fmla="*/ 664 h 664"/>
              <a:gd name="T4" fmla="*/ 84 w 738"/>
              <a:gd name="T5" fmla="*/ 664 h 664"/>
              <a:gd name="T6" fmla="*/ 72 w 738"/>
              <a:gd name="T7" fmla="*/ 662 h 664"/>
              <a:gd name="T8" fmla="*/ 62 w 738"/>
              <a:gd name="T9" fmla="*/ 660 h 664"/>
              <a:gd name="T10" fmla="*/ 50 w 738"/>
              <a:gd name="T11" fmla="*/ 656 h 664"/>
              <a:gd name="T12" fmla="*/ 40 w 738"/>
              <a:gd name="T13" fmla="*/ 652 h 664"/>
              <a:gd name="T14" fmla="*/ 32 w 738"/>
              <a:gd name="T15" fmla="*/ 646 h 664"/>
              <a:gd name="T16" fmla="*/ 24 w 738"/>
              <a:gd name="T17" fmla="*/ 638 h 664"/>
              <a:gd name="T18" fmla="*/ 16 w 738"/>
              <a:gd name="T19" fmla="*/ 630 h 664"/>
              <a:gd name="T20" fmla="*/ 10 w 738"/>
              <a:gd name="T21" fmla="*/ 620 h 664"/>
              <a:gd name="T22" fmla="*/ 6 w 738"/>
              <a:gd name="T23" fmla="*/ 612 h 664"/>
              <a:gd name="T24" fmla="*/ 2 w 738"/>
              <a:gd name="T25" fmla="*/ 602 h 664"/>
              <a:gd name="T26" fmla="*/ 0 w 738"/>
              <a:gd name="T27" fmla="*/ 590 h 664"/>
              <a:gd name="T28" fmla="*/ 0 w 738"/>
              <a:gd name="T29" fmla="*/ 580 h 664"/>
              <a:gd name="T30" fmla="*/ 0 w 738"/>
              <a:gd name="T31" fmla="*/ 568 h 664"/>
              <a:gd name="T32" fmla="*/ 2 w 738"/>
              <a:gd name="T33" fmla="*/ 558 h 664"/>
              <a:gd name="T34" fmla="*/ 6 w 738"/>
              <a:gd name="T35" fmla="*/ 546 h 664"/>
              <a:gd name="T36" fmla="*/ 10 w 738"/>
              <a:gd name="T37" fmla="*/ 536 h 664"/>
              <a:gd name="T38" fmla="*/ 152 w 738"/>
              <a:gd name="T39" fmla="*/ 289 h 664"/>
              <a:gd name="T40" fmla="*/ 186 w 738"/>
              <a:gd name="T41" fmla="*/ 233 h 664"/>
              <a:gd name="T42" fmla="*/ 295 w 738"/>
              <a:gd name="T43" fmla="*/ 44 h 664"/>
              <a:gd name="T44" fmla="*/ 295 w 738"/>
              <a:gd name="T45" fmla="*/ 44 h 664"/>
              <a:gd name="T46" fmla="*/ 301 w 738"/>
              <a:gd name="T47" fmla="*/ 34 h 664"/>
              <a:gd name="T48" fmla="*/ 309 w 738"/>
              <a:gd name="T49" fmla="*/ 24 h 664"/>
              <a:gd name="T50" fmla="*/ 317 w 738"/>
              <a:gd name="T51" fmla="*/ 18 h 664"/>
              <a:gd name="T52" fmla="*/ 327 w 738"/>
              <a:gd name="T53" fmla="*/ 12 h 664"/>
              <a:gd name="T54" fmla="*/ 337 w 738"/>
              <a:gd name="T55" fmla="*/ 6 h 664"/>
              <a:gd name="T56" fmla="*/ 347 w 738"/>
              <a:gd name="T57" fmla="*/ 4 h 664"/>
              <a:gd name="T58" fmla="*/ 357 w 738"/>
              <a:gd name="T59" fmla="*/ 2 h 664"/>
              <a:gd name="T60" fmla="*/ 369 w 738"/>
              <a:gd name="T61" fmla="*/ 0 h 664"/>
              <a:gd name="T62" fmla="*/ 369 w 738"/>
              <a:gd name="T63" fmla="*/ 0 h 664"/>
              <a:gd name="T64" fmla="*/ 379 w 738"/>
              <a:gd name="T65" fmla="*/ 2 h 664"/>
              <a:gd name="T66" fmla="*/ 389 w 738"/>
              <a:gd name="T67" fmla="*/ 4 h 664"/>
              <a:gd name="T68" fmla="*/ 401 w 738"/>
              <a:gd name="T69" fmla="*/ 6 h 664"/>
              <a:gd name="T70" fmla="*/ 411 w 738"/>
              <a:gd name="T71" fmla="*/ 12 h 664"/>
              <a:gd name="T72" fmla="*/ 419 w 738"/>
              <a:gd name="T73" fmla="*/ 18 h 664"/>
              <a:gd name="T74" fmla="*/ 427 w 738"/>
              <a:gd name="T75" fmla="*/ 24 h 664"/>
              <a:gd name="T76" fmla="*/ 435 w 738"/>
              <a:gd name="T77" fmla="*/ 34 h 664"/>
              <a:gd name="T78" fmla="*/ 443 w 738"/>
              <a:gd name="T79" fmla="*/ 44 h 664"/>
              <a:gd name="T80" fmla="*/ 523 w 738"/>
              <a:gd name="T81" fmla="*/ 182 h 664"/>
              <a:gd name="T82" fmla="*/ 584 w 738"/>
              <a:gd name="T83" fmla="*/ 289 h 664"/>
              <a:gd name="T84" fmla="*/ 726 w 738"/>
              <a:gd name="T85" fmla="*/ 536 h 664"/>
              <a:gd name="T86" fmla="*/ 726 w 738"/>
              <a:gd name="T87" fmla="*/ 536 h 664"/>
              <a:gd name="T88" fmla="*/ 732 w 738"/>
              <a:gd name="T89" fmla="*/ 546 h 664"/>
              <a:gd name="T90" fmla="*/ 736 w 738"/>
              <a:gd name="T91" fmla="*/ 558 h 664"/>
              <a:gd name="T92" fmla="*/ 738 w 738"/>
              <a:gd name="T93" fmla="*/ 568 h 664"/>
              <a:gd name="T94" fmla="*/ 738 w 738"/>
              <a:gd name="T95" fmla="*/ 580 h 664"/>
              <a:gd name="T96" fmla="*/ 738 w 738"/>
              <a:gd name="T97" fmla="*/ 590 h 664"/>
              <a:gd name="T98" fmla="*/ 734 w 738"/>
              <a:gd name="T99" fmla="*/ 602 h 664"/>
              <a:gd name="T100" fmla="*/ 732 w 738"/>
              <a:gd name="T101" fmla="*/ 612 h 664"/>
              <a:gd name="T102" fmla="*/ 726 w 738"/>
              <a:gd name="T103" fmla="*/ 620 h 664"/>
              <a:gd name="T104" fmla="*/ 720 w 738"/>
              <a:gd name="T105" fmla="*/ 630 h 664"/>
              <a:gd name="T106" fmla="*/ 714 w 738"/>
              <a:gd name="T107" fmla="*/ 638 h 664"/>
              <a:gd name="T108" fmla="*/ 706 w 738"/>
              <a:gd name="T109" fmla="*/ 646 h 664"/>
              <a:gd name="T110" fmla="*/ 696 w 738"/>
              <a:gd name="T111" fmla="*/ 652 h 664"/>
              <a:gd name="T112" fmla="*/ 686 w 738"/>
              <a:gd name="T113" fmla="*/ 656 h 664"/>
              <a:gd name="T114" fmla="*/ 676 w 738"/>
              <a:gd name="T115" fmla="*/ 660 h 664"/>
              <a:gd name="T116" fmla="*/ 664 w 738"/>
              <a:gd name="T117" fmla="*/ 662 h 664"/>
              <a:gd name="T118" fmla="*/ 652 w 738"/>
              <a:gd name="T119" fmla="*/ 664 h 664"/>
              <a:gd name="T120" fmla="*/ 652 w 738"/>
              <a:gd name="T121" fmla="*/ 664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8" h="664">
                <a:moveTo>
                  <a:pt x="652" y="664"/>
                </a:moveTo>
                <a:lnTo>
                  <a:pt x="84" y="664"/>
                </a:lnTo>
                <a:lnTo>
                  <a:pt x="84" y="664"/>
                </a:lnTo>
                <a:lnTo>
                  <a:pt x="72" y="662"/>
                </a:lnTo>
                <a:lnTo>
                  <a:pt x="62" y="660"/>
                </a:lnTo>
                <a:lnTo>
                  <a:pt x="50" y="656"/>
                </a:lnTo>
                <a:lnTo>
                  <a:pt x="40" y="652"/>
                </a:lnTo>
                <a:lnTo>
                  <a:pt x="32" y="646"/>
                </a:lnTo>
                <a:lnTo>
                  <a:pt x="24" y="638"/>
                </a:lnTo>
                <a:lnTo>
                  <a:pt x="16" y="630"/>
                </a:lnTo>
                <a:lnTo>
                  <a:pt x="10" y="620"/>
                </a:lnTo>
                <a:lnTo>
                  <a:pt x="6" y="612"/>
                </a:lnTo>
                <a:lnTo>
                  <a:pt x="2" y="602"/>
                </a:lnTo>
                <a:lnTo>
                  <a:pt x="0" y="590"/>
                </a:lnTo>
                <a:lnTo>
                  <a:pt x="0" y="580"/>
                </a:lnTo>
                <a:lnTo>
                  <a:pt x="0" y="568"/>
                </a:lnTo>
                <a:lnTo>
                  <a:pt x="2" y="558"/>
                </a:lnTo>
                <a:lnTo>
                  <a:pt x="6" y="546"/>
                </a:lnTo>
                <a:lnTo>
                  <a:pt x="10" y="536"/>
                </a:lnTo>
                <a:lnTo>
                  <a:pt x="152" y="289"/>
                </a:lnTo>
                <a:lnTo>
                  <a:pt x="186" y="233"/>
                </a:lnTo>
                <a:lnTo>
                  <a:pt x="295" y="44"/>
                </a:lnTo>
                <a:lnTo>
                  <a:pt x="295" y="44"/>
                </a:lnTo>
                <a:lnTo>
                  <a:pt x="301" y="34"/>
                </a:lnTo>
                <a:lnTo>
                  <a:pt x="309" y="24"/>
                </a:lnTo>
                <a:lnTo>
                  <a:pt x="317" y="18"/>
                </a:lnTo>
                <a:lnTo>
                  <a:pt x="327" y="12"/>
                </a:lnTo>
                <a:lnTo>
                  <a:pt x="337" y="6"/>
                </a:lnTo>
                <a:lnTo>
                  <a:pt x="347" y="4"/>
                </a:lnTo>
                <a:lnTo>
                  <a:pt x="357" y="2"/>
                </a:lnTo>
                <a:lnTo>
                  <a:pt x="369" y="0"/>
                </a:lnTo>
                <a:lnTo>
                  <a:pt x="369" y="0"/>
                </a:lnTo>
                <a:lnTo>
                  <a:pt x="379" y="2"/>
                </a:lnTo>
                <a:lnTo>
                  <a:pt x="389" y="4"/>
                </a:lnTo>
                <a:lnTo>
                  <a:pt x="401" y="6"/>
                </a:lnTo>
                <a:lnTo>
                  <a:pt x="411" y="12"/>
                </a:lnTo>
                <a:lnTo>
                  <a:pt x="419" y="18"/>
                </a:lnTo>
                <a:lnTo>
                  <a:pt x="427" y="24"/>
                </a:lnTo>
                <a:lnTo>
                  <a:pt x="435" y="34"/>
                </a:lnTo>
                <a:lnTo>
                  <a:pt x="443" y="44"/>
                </a:lnTo>
                <a:lnTo>
                  <a:pt x="523" y="182"/>
                </a:lnTo>
                <a:lnTo>
                  <a:pt x="584" y="289"/>
                </a:lnTo>
                <a:lnTo>
                  <a:pt x="726" y="536"/>
                </a:lnTo>
                <a:lnTo>
                  <a:pt x="726" y="536"/>
                </a:lnTo>
                <a:lnTo>
                  <a:pt x="732" y="546"/>
                </a:lnTo>
                <a:lnTo>
                  <a:pt x="736" y="558"/>
                </a:lnTo>
                <a:lnTo>
                  <a:pt x="738" y="568"/>
                </a:lnTo>
                <a:lnTo>
                  <a:pt x="738" y="580"/>
                </a:lnTo>
                <a:lnTo>
                  <a:pt x="738" y="590"/>
                </a:lnTo>
                <a:lnTo>
                  <a:pt x="734" y="602"/>
                </a:lnTo>
                <a:lnTo>
                  <a:pt x="732" y="612"/>
                </a:lnTo>
                <a:lnTo>
                  <a:pt x="726" y="620"/>
                </a:lnTo>
                <a:lnTo>
                  <a:pt x="720" y="630"/>
                </a:lnTo>
                <a:lnTo>
                  <a:pt x="714" y="638"/>
                </a:lnTo>
                <a:lnTo>
                  <a:pt x="706" y="646"/>
                </a:lnTo>
                <a:lnTo>
                  <a:pt x="696" y="652"/>
                </a:lnTo>
                <a:lnTo>
                  <a:pt x="686" y="656"/>
                </a:lnTo>
                <a:lnTo>
                  <a:pt x="676" y="660"/>
                </a:lnTo>
                <a:lnTo>
                  <a:pt x="664" y="662"/>
                </a:lnTo>
                <a:lnTo>
                  <a:pt x="652" y="664"/>
                </a:lnTo>
                <a:lnTo>
                  <a:pt x="652" y="664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5" name="Freeform 31">
            <a:extLst>
              <a:ext uri="{FF2B5EF4-FFF2-40B4-BE49-F238E27FC236}">
                <a16:creationId xmlns:a16="http://schemas.microsoft.com/office/drawing/2014/main" id="{3D588F50-CB7E-462A-BEB6-15F5DB1EF7EF}"/>
              </a:ext>
            </a:extLst>
          </p:cNvPr>
          <p:cNvSpPr>
            <a:spLocks/>
          </p:cNvSpPr>
          <p:nvPr/>
        </p:nvSpPr>
        <p:spPr bwMode="auto">
          <a:xfrm>
            <a:off x="3403600" y="5868987"/>
            <a:ext cx="4451350" cy="2466975"/>
          </a:xfrm>
          <a:custGeom>
            <a:avLst/>
            <a:gdLst>
              <a:gd name="T0" fmla="*/ 2804 w 2804"/>
              <a:gd name="T1" fmla="*/ 169 h 1554"/>
              <a:gd name="T2" fmla="*/ 2800 w 2804"/>
              <a:gd name="T3" fmla="*/ 189 h 1554"/>
              <a:gd name="T4" fmla="*/ 2792 w 2804"/>
              <a:gd name="T5" fmla="*/ 209 h 1554"/>
              <a:gd name="T6" fmla="*/ 2780 w 2804"/>
              <a:gd name="T7" fmla="*/ 227 h 1554"/>
              <a:gd name="T8" fmla="*/ 2760 w 2804"/>
              <a:gd name="T9" fmla="*/ 243 h 1554"/>
              <a:gd name="T10" fmla="*/ 673 w 2804"/>
              <a:gd name="T11" fmla="*/ 338 h 1554"/>
              <a:gd name="T12" fmla="*/ 638 w 2804"/>
              <a:gd name="T13" fmla="*/ 340 h 1554"/>
              <a:gd name="T14" fmla="*/ 572 w 2804"/>
              <a:gd name="T15" fmla="*/ 352 h 1554"/>
              <a:gd name="T16" fmla="*/ 512 w 2804"/>
              <a:gd name="T17" fmla="*/ 378 h 1554"/>
              <a:gd name="T18" fmla="*/ 460 w 2804"/>
              <a:gd name="T19" fmla="*/ 414 h 1554"/>
              <a:gd name="T20" fmla="*/ 414 w 2804"/>
              <a:gd name="T21" fmla="*/ 460 h 1554"/>
              <a:gd name="T22" fmla="*/ 378 w 2804"/>
              <a:gd name="T23" fmla="*/ 512 h 1554"/>
              <a:gd name="T24" fmla="*/ 351 w 2804"/>
              <a:gd name="T25" fmla="*/ 572 h 1554"/>
              <a:gd name="T26" fmla="*/ 339 w 2804"/>
              <a:gd name="T27" fmla="*/ 639 h 1554"/>
              <a:gd name="T28" fmla="*/ 337 w 2804"/>
              <a:gd name="T29" fmla="*/ 1385 h 1554"/>
              <a:gd name="T30" fmla="*/ 335 w 2804"/>
              <a:gd name="T31" fmla="*/ 1403 h 1554"/>
              <a:gd name="T32" fmla="*/ 329 w 2804"/>
              <a:gd name="T33" fmla="*/ 1435 h 1554"/>
              <a:gd name="T34" fmla="*/ 317 w 2804"/>
              <a:gd name="T35" fmla="*/ 1465 h 1554"/>
              <a:gd name="T36" fmla="*/ 299 w 2804"/>
              <a:gd name="T37" fmla="*/ 1494 h 1554"/>
              <a:gd name="T38" fmla="*/ 275 w 2804"/>
              <a:gd name="T39" fmla="*/ 1516 h 1554"/>
              <a:gd name="T40" fmla="*/ 249 w 2804"/>
              <a:gd name="T41" fmla="*/ 1534 h 1554"/>
              <a:gd name="T42" fmla="*/ 219 w 2804"/>
              <a:gd name="T43" fmla="*/ 1548 h 1554"/>
              <a:gd name="T44" fmla="*/ 185 w 2804"/>
              <a:gd name="T45" fmla="*/ 1554 h 1554"/>
              <a:gd name="T46" fmla="*/ 169 w 2804"/>
              <a:gd name="T47" fmla="*/ 1554 h 1554"/>
              <a:gd name="T48" fmla="*/ 135 w 2804"/>
              <a:gd name="T49" fmla="*/ 1552 h 1554"/>
              <a:gd name="T50" fmla="*/ 103 w 2804"/>
              <a:gd name="T51" fmla="*/ 1542 h 1554"/>
              <a:gd name="T52" fmla="*/ 75 w 2804"/>
              <a:gd name="T53" fmla="*/ 1526 h 1554"/>
              <a:gd name="T54" fmla="*/ 48 w 2804"/>
              <a:gd name="T55" fmla="*/ 1506 h 1554"/>
              <a:gd name="T56" fmla="*/ 28 w 2804"/>
              <a:gd name="T57" fmla="*/ 1480 h 1554"/>
              <a:gd name="T58" fmla="*/ 12 w 2804"/>
              <a:gd name="T59" fmla="*/ 1451 h 1554"/>
              <a:gd name="T60" fmla="*/ 4 w 2804"/>
              <a:gd name="T61" fmla="*/ 1419 h 1554"/>
              <a:gd name="T62" fmla="*/ 0 w 2804"/>
              <a:gd name="T63" fmla="*/ 1385 h 1554"/>
              <a:gd name="T64" fmla="*/ 0 w 2804"/>
              <a:gd name="T65" fmla="*/ 673 h 1554"/>
              <a:gd name="T66" fmla="*/ 4 w 2804"/>
              <a:gd name="T67" fmla="*/ 605 h 1554"/>
              <a:gd name="T68" fmla="*/ 14 w 2804"/>
              <a:gd name="T69" fmla="*/ 536 h 1554"/>
              <a:gd name="T70" fmla="*/ 30 w 2804"/>
              <a:gd name="T71" fmla="*/ 472 h 1554"/>
              <a:gd name="T72" fmla="*/ 52 w 2804"/>
              <a:gd name="T73" fmla="*/ 412 h 1554"/>
              <a:gd name="T74" fmla="*/ 81 w 2804"/>
              <a:gd name="T75" fmla="*/ 352 h 1554"/>
              <a:gd name="T76" fmla="*/ 115 w 2804"/>
              <a:gd name="T77" fmla="*/ 297 h 1554"/>
              <a:gd name="T78" fmla="*/ 153 w 2804"/>
              <a:gd name="T79" fmla="*/ 245 h 1554"/>
              <a:gd name="T80" fmla="*/ 197 w 2804"/>
              <a:gd name="T81" fmla="*/ 197 h 1554"/>
              <a:gd name="T82" fmla="*/ 245 w 2804"/>
              <a:gd name="T83" fmla="*/ 153 h 1554"/>
              <a:gd name="T84" fmla="*/ 297 w 2804"/>
              <a:gd name="T85" fmla="*/ 115 h 1554"/>
              <a:gd name="T86" fmla="*/ 351 w 2804"/>
              <a:gd name="T87" fmla="*/ 81 h 1554"/>
              <a:gd name="T88" fmla="*/ 412 w 2804"/>
              <a:gd name="T89" fmla="*/ 53 h 1554"/>
              <a:gd name="T90" fmla="*/ 472 w 2804"/>
              <a:gd name="T91" fmla="*/ 31 h 1554"/>
              <a:gd name="T92" fmla="*/ 536 w 2804"/>
              <a:gd name="T93" fmla="*/ 15 h 1554"/>
              <a:gd name="T94" fmla="*/ 604 w 2804"/>
              <a:gd name="T95" fmla="*/ 4 h 1554"/>
              <a:gd name="T96" fmla="*/ 673 w 2804"/>
              <a:gd name="T97" fmla="*/ 0 h 1554"/>
              <a:gd name="T98" fmla="*/ 2760 w 2804"/>
              <a:gd name="T99" fmla="*/ 95 h 1554"/>
              <a:gd name="T100" fmla="*/ 2770 w 2804"/>
              <a:gd name="T101" fmla="*/ 101 h 1554"/>
              <a:gd name="T102" fmla="*/ 2786 w 2804"/>
              <a:gd name="T103" fmla="*/ 117 h 1554"/>
              <a:gd name="T104" fmla="*/ 2798 w 2804"/>
              <a:gd name="T105" fmla="*/ 137 h 1554"/>
              <a:gd name="T106" fmla="*/ 2802 w 2804"/>
              <a:gd name="T107" fmla="*/ 157 h 1554"/>
              <a:gd name="T108" fmla="*/ 2804 w 2804"/>
              <a:gd name="T109" fmla="*/ 169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04" h="1554">
                <a:moveTo>
                  <a:pt x="2804" y="169"/>
                </a:moveTo>
                <a:lnTo>
                  <a:pt x="2804" y="169"/>
                </a:lnTo>
                <a:lnTo>
                  <a:pt x="2802" y="179"/>
                </a:lnTo>
                <a:lnTo>
                  <a:pt x="2800" y="189"/>
                </a:lnTo>
                <a:lnTo>
                  <a:pt x="2798" y="201"/>
                </a:lnTo>
                <a:lnTo>
                  <a:pt x="2792" y="209"/>
                </a:lnTo>
                <a:lnTo>
                  <a:pt x="2786" y="219"/>
                </a:lnTo>
                <a:lnTo>
                  <a:pt x="2780" y="227"/>
                </a:lnTo>
                <a:lnTo>
                  <a:pt x="2770" y="235"/>
                </a:lnTo>
                <a:lnTo>
                  <a:pt x="2760" y="243"/>
                </a:lnTo>
                <a:lnTo>
                  <a:pt x="2597" y="338"/>
                </a:lnTo>
                <a:lnTo>
                  <a:pt x="673" y="338"/>
                </a:lnTo>
                <a:lnTo>
                  <a:pt x="673" y="338"/>
                </a:lnTo>
                <a:lnTo>
                  <a:pt x="638" y="340"/>
                </a:lnTo>
                <a:lnTo>
                  <a:pt x="604" y="344"/>
                </a:lnTo>
                <a:lnTo>
                  <a:pt x="572" y="352"/>
                </a:lnTo>
                <a:lnTo>
                  <a:pt x="542" y="364"/>
                </a:lnTo>
                <a:lnTo>
                  <a:pt x="512" y="378"/>
                </a:lnTo>
                <a:lnTo>
                  <a:pt x="484" y="394"/>
                </a:lnTo>
                <a:lnTo>
                  <a:pt x="460" y="414"/>
                </a:lnTo>
                <a:lnTo>
                  <a:pt x="436" y="436"/>
                </a:lnTo>
                <a:lnTo>
                  <a:pt x="414" y="460"/>
                </a:lnTo>
                <a:lnTo>
                  <a:pt x="394" y="484"/>
                </a:lnTo>
                <a:lnTo>
                  <a:pt x="378" y="512"/>
                </a:lnTo>
                <a:lnTo>
                  <a:pt x="364" y="542"/>
                </a:lnTo>
                <a:lnTo>
                  <a:pt x="351" y="572"/>
                </a:lnTo>
                <a:lnTo>
                  <a:pt x="343" y="605"/>
                </a:lnTo>
                <a:lnTo>
                  <a:pt x="339" y="639"/>
                </a:lnTo>
                <a:lnTo>
                  <a:pt x="337" y="673"/>
                </a:lnTo>
                <a:lnTo>
                  <a:pt x="337" y="1385"/>
                </a:lnTo>
                <a:lnTo>
                  <a:pt x="337" y="1385"/>
                </a:lnTo>
                <a:lnTo>
                  <a:pt x="335" y="1403"/>
                </a:lnTo>
                <a:lnTo>
                  <a:pt x="333" y="1419"/>
                </a:lnTo>
                <a:lnTo>
                  <a:pt x="329" y="1435"/>
                </a:lnTo>
                <a:lnTo>
                  <a:pt x="323" y="1451"/>
                </a:lnTo>
                <a:lnTo>
                  <a:pt x="317" y="1465"/>
                </a:lnTo>
                <a:lnTo>
                  <a:pt x="307" y="1480"/>
                </a:lnTo>
                <a:lnTo>
                  <a:pt x="299" y="1494"/>
                </a:lnTo>
                <a:lnTo>
                  <a:pt x="287" y="1506"/>
                </a:lnTo>
                <a:lnTo>
                  <a:pt x="275" y="1516"/>
                </a:lnTo>
                <a:lnTo>
                  <a:pt x="263" y="1526"/>
                </a:lnTo>
                <a:lnTo>
                  <a:pt x="249" y="1534"/>
                </a:lnTo>
                <a:lnTo>
                  <a:pt x="233" y="1542"/>
                </a:lnTo>
                <a:lnTo>
                  <a:pt x="219" y="1548"/>
                </a:lnTo>
                <a:lnTo>
                  <a:pt x="203" y="1552"/>
                </a:lnTo>
                <a:lnTo>
                  <a:pt x="185" y="1554"/>
                </a:lnTo>
                <a:lnTo>
                  <a:pt x="169" y="1554"/>
                </a:lnTo>
                <a:lnTo>
                  <a:pt x="169" y="1554"/>
                </a:lnTo>
                <a:lnTo>
                  <a:pt x="151" y="1554"/>
                </a:lnTo>
                <a:lnTo>
                  <a:pt x="135" y="1552"/>
                </a:lnTo>
                <a:lnTo>
                  <a:pt x="119" y="1548"/>
                </a:lnTo>
                <a:lnTo>
                  <a:pt x="103" y="1542"/>
                </a:lnTo>
                <a:lnTo>
                  <a:pt x="89" y="1534"/>
                </a:lnTo>
                <a:lnTo>
                  <a:pt x="75" y="1526"/>
                </a:lnTo>
                <a:lnTo>
                  <a:pt x="61" y="1516"/>
                </a:lnTo>
                <a:lnTo>
                  <a:pt x="48" y="1506"/>
                </a:lnTo>
                <a:lnTo>
                  <a:pt x="38" y="1494"/>
                </a:lnTo>
                <a:lnTo>
                  <a:pt x="28" y="1480"/>
                </a:lnTo>
                <a:lnTo>
                  <a:pt x="20" y="1465"/>
                </a:lnTo>
                <a:lnTo>
                  <a:pt x="12" y="1451"/>
                </a:lnTo>
                <a:lnTo>
                  <a:pt x="8" y="1435"/>
                </a:lnTo>
                <a:lnTo>
                  <a:pt x="4" y="1419"/>
                </a:lnTo>
                <a:lnTo>
                  <a:pt x="0" y="1403"/>
                </a:lnTo>
                <a:lnTo>
                  <a:pt x="0" y="1385"/>
                </a:lnTo>
                <a:lnTo>
                  <a:pt x="0" y="673"/>
                </a:lnTo>
                <a:lnTo>
                  <a:pt x="0" y="673"/>
                </a:lnTo>
                <a:lnTo>
                  <a:pt x="0" y="639"/>
                </a:lnTo>
                <a:lnTo>
                  <a:pt x="4" y="605"/>
                </a:lnTo>
                <a:lnTo>
                  <a:pt x="8" y="570"/>
                </a:lnTo>
                <a:lnTo>
                  <a:pt x="14" y="536"/>
                </a:lnTo>
                <a:lnTo>
                  <a:pt x="20" y="504"/>
                </a:lnTo>
                <a:lnTo>
                  <a:pt x="30" y="472"/>
                </a:lnTo>
                <a:lnTo>
                  <a:pt x="40" y="442"/>
                </a:lnTo>
                <a:lnTo>
                  <a:pt x="52" y="412"/>
                </a:lnTo>
                <a:lnTo>
                  <a:pt x="67" y="382"/>
                </a:lnTo>
                <a:lnTo>
                  <a:pt x="81" y="352"/>
                </a:lnTo>
                <a:lnTo>
                  <a:pt x="97" y="324"/>
                </a:lnTo>
                <a:lnTo>
                  <a:pt x="115" y="297"/>
                </a:lnTo>
                <a:lnTo>
                  <a:pt x="133" y="271"/>
                </a:lnTo>
                <a:lnTo>
                  <a:pt x="153" y="245"/>
                </a:lnTo>
                <a:lnTo>
                  <a:pt x="175" y="221"/>
                </a:lnTo>
                <a:lnTo>
                  <a:pt x="197" y="197"/>
                </a:lnTo>
                <a:lnTo>
                  <a:pt x="221" y="175"/>
                </a:lnTo>
                <a:lnTo>
                  <a:pt x="245" y="153"/>
                </a:lnTo>
                <a:lnTo>
                  <a:pt x="271" y="133"/>
                </a:lnTo>
                <a:lnTo>
                  <a:pt x="297" y="115"/>
                </a:lnTo>
                <a:lnTo>
                  <a:pt x="323" y="97"/>
                </a:lnTo>
                <a:lnTo>
                  <a:pt x="351" y="81"/>
                </a:lnTo>
                <a:lnTo>
                  <a:pt x="382" y="67"/>
                </a:lnTo>
                <a:lnTo>
                  <a:pt x="412" y="53"/>
                </a:lnTo>
                <a:lnTo>
                  <a:pt x="442" y="41"/>
                </a:lnTo>
                <a:lnTo>
                  <a:pt x="472" y="31"/>
                </a:lnTo>
                <a:lnTo>
                  <a:pt x="504" y="21"/>
                </a:lnTo>
                <a:lnTo>
                  <a:pt x="536" y="15"/>
                </a:lnTo>
                <a:lnTo>
                  <a:pt x="570" y="8"/>
                </a:lnTo>
                <a:lnTo>
                  <a:pt x="604" y="4"/>
                </a:lnTo>
                <a:lnTo>
                  <a:pt x="638" y="0"/>
                </a:lnTo>
                <a:lnTo>
                  <a:pt x="673" y="0"/>
                </a:lnTo>
                <a:lnTo>
                  <a:pt x="2597" y="0"/>
                </a:lnTo>
                <a:lnTo>
                  <a:pt x="2760" y="95"/>
                </a:lnTo>
                <a:lnTo>
                  <a:pt x="2760" y="95"/>
                </a:lnTo>
                <a:lnTo>
                  <a:pt x="2770" y="101"/>
                </a:lnTo>
                <a:lnTo>
                  <a:pt x="2780" y="109"/>
                </a:lnTo>
                <a:lnTo>
                  <a:pt x="2786" y="117"/>
                </a:lnTo>
                <a:lnTo>
                  <a:pt x="2792" y="127"/>
                </a:lnTo>
                <a:lnTo>
                  <a:pt x="2798" y="137"/>
                </a:lnTo>
                <a:lnTo>
                  <a:pt x="2800" y="147"/>
                </a:lnTo>
                <a:lnTo>
                  <a:pt x="2802" y="157"/>
                </a:lnTo>
                <a:lnTo>
                  <a:pt x="2804" y="169"/>
                </a:lnTo>
                <a:lnTo>
                  <a:pt x="2804" y="169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6" name="Freeform 32">
            <a:extLst>
              <a:ext uri="{FF2B5EF4-FFF2-40B4-BE49-F238E27FC236}">
                <a16:creationId xmlns:a16="http://schemas.microsoft.com/office/drawing/2014/main" id="{5EA25D6C-46C8-4FC3-935B-52BFD7B2CE85}"/>
              </a:ext>
            </a:extLst>
          </p:cNvPr>
          <p:cNvSpPr>
            <a:spLocks/>
          </p:cNvSpPr>
          <p:nvPr/>
        </p:nvSpPr>
        <p:spPr bwMode="auto">
          <a:xfrm>
            <a:off x="8785225" y="5868987"/>
            <a:ext cx="2465388" cy="4251325"/>
          </a:xfrm>
          <a:custGeom>
            <a:avLst/>
            <a:gdLst>
              <a:gd name="T0" fmla="*/ 1553 w 1553"/>
              <a:gd name="T1" fmla="*/ 2583 h 2678"/>
              <a:gd name="T2" fmla="*/ 1256 w 1553"/>
              <a:gd name="T3" fmla="*/ 2678 h 2678"/>
              <a:gd name="T4" fmla="*/ 1216 w 1553"/>
              <a:gd name="T5" fmla="*/ 673 h 2678"/>
              <a:gd name="T6" fmla="*/ 1216 w 1553"/>
              <a:gd name="T7" fmla="*/ 639 h 2678"/>
              <a:gd name="T8" fmla="*/ 1202 w 1553"/>
              <a:gd name="T9" fmla="*/ 572 h 2678"/>
              <a:gd name="T10" fmla="*/ 1176 w 1553"/>
              <a:gd name="T11" fmla="*/ 512 h 2678"/>
              <a:gd name="T12" fmla="*/ 1140 w 1553"/>
              <a:gd name="T13" fmla="*/ 460 h 2678"/>
              <a:gd name="T14" fmla="*/ 1095 w 1553"/>
              <a:gd name="T15" fmla="*/ 414 h 2678"/>
              <a:gd name="T16" fmla="*/ 1041 w 1553"/>
              <a:gd name="T17" fmla="*/ 378 h 2678"/>
              <a:gd name="T18" fmla="*/ 981 w 1553"/>
              <a:gd name="T19" fmla="*/ 352 h 2678"/>
              <a:gd name="T20" fmla="*/ 915 w 1553"/>
              <a:gd name="T21" fmla="*/ 340 h 2678"/>
              <a:gd name="T22" fmla="*/ 168 w 1553"/>
              <a:gd name="T23" fmla="*/ 338 h 2678"/>
              <a:gd name="T24" fmla="*/ 150 w 1553"/>
              <a:gd name="T25" fmla="*/ 336 h 2678"/>
              <a:gd name="T26" fmla="*/ 118 w 1553"/>
              <a:gd name="T27" fmla="*/ 330 h 2678"/>
              <a:gd name="T28" fmla="*/ 88 w 1553"/>
              <a:gd name="T29" fmla="*/ 318 h 2678"/>
              <a:gd name="T30" fmla="*/ 60 w 1553"/>
              <a:gd name="T31" fmla="*/ 299 h 2678"/>
              <a:gd name="T32" fmla="*/ 38 w 1553"/>
              <a:gd name="T33" fmla="*/ 275 h 2678"/>
              <a:gd name="T34" fmla="*/ 20 w 1553"/>
              <a:gd name="T35" fmla="*/ 249 h 2678"/>
              <a:gd name="T36" fmla="*/ 8 w 1553"/>
              <a:gd name="T37" fmla="*/ 219 h 2678"/>
              <a:gd name="T38" fmla="*/ 0 w 1553"/>
              <a:gd name="T39" fmla="*/ 185 h 2678"/>
              <a:gd name="T40" fmla="*/ 0 w 1553"/>
              <a:gd name="T41" fmla="*/ 169 h 2678"/>
              <a:gd name="T42" fmla="*/ 4 w 1553"/>
              <a:gd name="T43" fmla="*/ 135 h 2678"/>
              <a:gd name="T44" fmla="*/ 12 w 1553"/>
              <a:gd name="T45" fmla="*/ 103 h 2678"/>
              <a:gd name="T46" fmla="*/ 28 w 1553"/>
              <a:gd name="T47" fmla="*/ 75 h 2678"/>
              <a:gd name="T48" fmla="*/ 48 w 1553"/>
              <a:gd name="T49" fmla="*/ 49 h 2678"/>
              <a:gd name="T50" fmla="*/ 74 w 1553"/>
              <a:gd name="T51" fmla="*/ 29 h 2678"/>
              <a:gd name="T52" fmla="*/ 102 w 1553"/>
              <a:gd name="T53" fmla="*/ 12 h 2678"/>
              <a:gd name="T54" fmla="*/ 134 w 1553"/>
              <a:gd name="T55" fmla="*/ 4 h 2678"/>
              <a:gd name="T56" fmla="*/ 168 w 1553"/>
              <a:gd name="T57" fmla="*/ 0 h 2678"/>
              <a:gd name="T58" fmla="*/ 881 w 1553"/>
              <a:gd name="T59" fmla="*/ 0 h 2678"/>
              <a:gd name="T60" fmla="*/ 951 w 1553"/>
              <a:gd name="T61" fmla="*/ 4 h 2678"/>
              <a:gd name="T62" fmla="*/ 1017 w 1553"/>
              <a:gd name="T63" fmla="*/ 15 h 2678"/>
              <a:gd name="T64" fmla="*/ 1081 w 1553"/>
              <a:gd name="T65" fmla="*/ 31 h 2678"/>
              <a:gd name="T66" fmla="*/ 1144 w 1553"/>
              <a:gd name="T67" fmla="*/ 53 h 2678"/>
              <a:gd name="T68" fmla="*/ 1202 w 1553"/>
              <a:gd name="T69" fmla="*/ 81 h 2678"/>
              <a:gd name="T70" fmla="*/ 1258 w 1553"/>
              <a:gd name="T71" fmla="*/ 115 h 2678"/>
              <a:gd name="T72" fmla="*/ 1308 w 1553"/>
              <a:gd name="T73" fmla="*/ 153 h 2678"/>
              <a:gd name="T74" fmla="*/ 1356 w 1553"/>
              <a:gd name="T75" fmla="*/ 197 h 2678"/>
              <a:gd name="T76" fmla="*/ 1400 w 1553"/>
              <a:gd name="T77" fmla="*/ 245 h 2678"/>
              <a:gd name="T78" fmla="*/ 1439 w 1553"/>
              <a:gd name="T79" fmla="*/ 297 h 2678"/>
              <a:gd name="T80" fmla="*/ 1473 w 1553"/>
              <a:gd name="T81" fmla="*/ 352 h 2678"/>
              <a:gd name="T82" fmla="*/ 1501 w 1553"/>
              <a:gd name="T83" fmla="*/ 410 h 2678"/>
              <a:gd name="T84" fmla="*/ 1523 w 1553"/>
              <a:gd name="T85" fmla="*/ 472 h 2678"/>
              <a:gd name="T86" fmla="*/ 1541 w 1553"/>
              <a:gd name="T87" fmla="*/ 536 h 2678"/>
              <a:gd name="T88" fmla="*/ 1551 w 1553"/>
              <a:gd name="T89" fmla="*/ 605 h 2678"/>
              <a:gd name="T90" fmla="*/ 1553 w 1553"/>
              <a:gd name="T91" fmla="*/ 673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3" h="2678">
                <a:moveTo>
                  <a:pt x="1553" y="673"/>
                </a:moveTo>
                <a:lnTo>
                  <a:pt x="1553" y="2583"/>
                </a:lnTo>
                <a:lnTo>
                  <a:pt x="1501" y="2678"/>
                </a:lnTo>
                <a:lnTo>
                  <a:pt x="1256" y="2678"/>
                </a:lnTo>
                <a:lnTo>
                  <a:pt x="1216" y="2609"/>
                </a:lnTo>
                <a:lnTo>
                  <a:pt x="1216" y="673"/>
                </a:lnTo>
                <a:lnTo>
                  <a:pt x="1216" y="673"/>
                </a:lnTo>
                <a:lnTo>
                  <a:pt x="1216" y="639"/>
                </a:lnTo>
                <a:lnTo>
                  <a:pt x="1210" y="605"/>
                </a:lnTo>
                <a:lnTo>
                  <a:pt x="1202" y="572"/>
                </a:lnTo>
                <a:lnTo>
                  <a:pt x="1190" y="542"/>
                </a:lnTo>
                <a:lnTo>
                  <a:pt x="1176" y="512"/>
                </a:lnTo>
                <a:lnTo>
                  <a:pt x="1160" y="484"/>
                </a:lnTo>
                <a:lnTo>
                  <a:pt x="1140" y="460"/>
                </a:lnTo>
                <a:lnTo>
                  <a:pt x="1119" y="436"/>
                </a:lnTo>
                <a:lnTo>
                  <a:pt x="1095" y="414"/>
                </a:lnTo>
                <a:lnTo>
                  <a:pt x="1069" y="394"/>
                </a:lnTo>
                <a:lnTo>
                  <a:pt x="1041" y="378"/>
                </a:lnTo>
                <a:lnTo>
                  <a:pt x="1011" y="364"/>
                </a:lnTo>
                <a:lnTo>
                  <a:pt x="981" y="352"/>
                </a:lnTo>
                <a:lnTo>
                  <a:pt x="949" y="344"/>
                </a:lnTo>
                <a:lnTo>
                  <a:pt x="915" y="340"/>
                </a:lnTo>
                <a:lnTo>
                  <a:pt x="881" y="338"/>
                </a:lnTo>
                <a:lnTo>
                  <a:pt x="168" y="338"/>
                </a:lnTo>
                <a:lnTo>
                  <a:pt x="168" y="338"/>
                </a:lnTo>
                <a:lnTo>
                  <a:pt x="150" y="336"/>
                </a:lnTo>
                <a:lnTo>
                  <a:pt x="134" y="334"/>
                </a:lnTo>
                <a:lnTo>
                  <a:pt x="118" y="330"/>
                </a:lnTo>
                <a:lnTo>
                  <a:pt x="102" y="324"/>
                </a:lnTo>
                <a:lnTo>
                  <a:pt x="88" y="318"/>
                </a:lnTo>
                <a:lnTo>
                  <a:pt x="74" y="308"/>
                </a:lnTo>
                <a:lnTo>
                  <a:pt x="60" y="299"/>
                </a:lnTo>
                <a:lnTo>
                  <a:pt x="48" y="287"/>
                </a:lnTo>
                <a:lnTo>
                  <a:pt x="38" y="275"/>
                </a:lnTo>
                <a:lnTo>
                  <a:pt x="28" y="263"/>
                </a:lnTo>
                <a:lnTo>
                  <a:pt x="20" y="249"/>
                </a:lnTo>
                <a:lnTo>
                  <a:pt x="12" y="233"/>
                </a:lnTo>
                <a:lnTo>
                  <a:pt x="8" y="219"/>
                </a:lnTo>
                <a:lnTo>
                  <a:pt x="4" y="203"/>
                </a:lnTo>
                <a:lnTo>
                  <a:pt x="0" y="185"/>
                </a:lnTo>
                <a:lnTo>
                  <a:pt x="0" y="169"/>
                </a:lnTo>
                <a:lnTo>
                  <a:pt x="0" y="169"/>
                </a:lnTo>
                <a:lnTo>
                  <a:pt x="0" y="151"/>
                </a:lnTo>
                <a:lnTo>
                  <a:pt x="4" y="135"/>
                </a:lnTo>
                <a:lnTo>
                  <a:pt x="8" y="119"/>
                </a:lnTo>
                <a:lnTo>
                  <a:pt x="12" y="103"/>
                </a:lnTo>
                <a:lnTo>
                  <a:pt x="20" y="89"/>
                </a:lnTo>
                <a:lnTo>
                  <a:pt x="28" y="75"/>
                </a:lnTo>
                <a:lnTo>
                  <a:pt x="38" y="61"/>
                </a:lnTo>
                <a:lnTo>
                  <a:pt x="48" y="49"/>
                </a:lnTo>
                <a:lnTo>
                  <a:pt x="60" y="39"/>
                </a:lnTo>
                <a:lnTo>
                  <a:pt x="74" y="29"/>
                </a:lnTo>
                <a:lnTo>
                  <a:pt x="88" y="21"/>
                </a:lnTo>
                <a:lnTo>
                  <a:pt x="102" y="12"/>
                </a:lnTo>
                <a:lnTo>
                  <a:pt x="118" y="8"/>
                </a:lnTo>
                <a:lnTo>
                  <a:pt x="134" y="4"/>
                </a:lnTo>
                <a:lnTo>
                  <a:pt x="150" y="0"/>
                </a:lnTo>
                <a:lnTo>
                  <a:pt x="168" y="0"/>
                </a:lnTo>
                <a:lnTo>
                  <a:pt x="881" y="0"/>
                </a:lnTo>
                <a:lnTo>
                  <a:pt x="881" y="0"/>
                </a:lnTo>
                <a:lnTo>
                  <a:pt x="917" y="0"/>
                </a:lnTo>
                <a:lnTo>
                  <a:pt x="951" y="4"/>
                </a:lnTo>
                <a:lnTo>
                  <a:pt x="983" y="8"/>
                </a:lnTo>
                <a:lnTo>
                  <a:pt x="1017" y="15"/>
                </a:lnTo>
                <a:lnTo>
                  <a:pt x="1049" y="21"/>
                </a:lnTo>
                <a:lnTo>
                  <a:pt x="1081" y="31"/>
                </a:lnTo>
                <a:lnTo>
                  <a:pt x="1113" y="41"/>
                </a:lnTo>
                <a:lnTo>
                  <a:pt x="1144" y="53"/>
                </a:lnTo>
                <a:lnTo>
                  <a:pt x="1174" y="67"/>
                </a:lnTo>
                <a:lnTo>
                  <a:pt x="1202" y="81"/>
                </a:lnTo>
                <a:lnTo>
                  <a:pt x="1230" y="97"/>
                </a:lnTo>
                <a:lnTo>
                  <a:pt x="1258" y="115"/>
                </a:lnTo>
                <a:lnTo>
                  <a:pt x="1284" y="133"/>
                </a:lnTo>
                <a:lnTo>
                  <a:pt x="1308" y="153"/>
                </a:lnTo>
                <a:lnTo>
                  <a:pt x="1334" y="175"/>
                </a:lnTo>
                <a:lnTo>
                  <a:pt x="1356" y="197"/>
                </a:lnTo>
                <a:lnTo>
                  <a:pt x="1378" y="221"/>
                </a:lnTo>
                <a:lnTo>
                  <a:pt x="1400" y="245"/>
                </a:lnTo>
                <a:lnTo>
                  <a:pt x="1420" y="269"/>
                </a:lnTo>
                <a:lnTo>
                  <a:pt x="1439" y="297"/>
                </a:lnTo>
                <a:lnTo>
                  <a:pt x="1457" y="324"/>
                </a:lnTo>
                <a:lnTo>
                  <a:pt x="1473" y="352"/>
                </a:lnTo>
                <a:lnTo>
                  <a:pt x="1487" y="382"/>
                </a:lnTo>
                <a:lnTo>
                  <a:pt x="1501" y="410"/>
                </a:lnTo>
                <a:lnTo>
                  <a:pt x="1513" y="442"/>
                </a:lnTo>
                <a:lnTo>
                  <a:pt x="1523" y="472"/>
                </a:lnTo>
                <a:lnTo>
                  <a:pt x="1533" y="504"/>
                </a:lnTo>
                <a:lnTo>
                  <a:pt x="1541" y="536"/>
                </a:lnTo>
                <a:lnTo>
                  <a:pt x="1547" y="570"/>
                </a:lnTo>
                <a:lnTo>
                  <a:pt x="1551" y="605"/>
                </a:lnTo>
                <a:lnTo>
                  <a:pt x="1553" y="639"/>
                </a:lnTo>
                <a:lnTo>
                  <a:pt x="1553" y="673"/>
                </a:lnTo>
                <a:lnTo>
                  <a:pt x="1553" y="673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7" name="Freeform 33">
            <a:extLst>
              <a:ext uri="{FF2B5EF4-FFF2-40B4-BE49-F238E27FC236}">
                <a16:creationId xmlns:a16="http://schemas.microsoft.com/office/drawing/2014/main" id="{ED1AFFFC-233A-4EE0-8F02-ECBB7072FB5B}"/>
              </a:ext>
            </a:extLst>
          </p:cNvPr>
          <p:cNvSpPr>
            <a:spLocks/>
          </p:cNvSpPr>
          <p:nvPr/>
        </p:nvSpPr>
        <p:spPr bwMode="auto">
          <a:xfrm>
            <a:off x="3403600" y="9266237"/>
            <a:ext cx="2466975" cy="4449763"/>
          </a:xfrm>
          <a:custGeom>
            <a:avLst/>
            <a:gdLst>
              <a:gd name="T0" fmla="*/ 1554 w 1554"/>
              <a:gd name="T1" fmla="*/ 2635 h 2803"/>
              <a:gd name="T2" fmla="*/ 1554 w 1554"/>
              <a:gd name="T3" fmla="*/ 2653 h 2803"/>
              <a:gd name="T4" fmla="*/ 1548 w 1554"/>
              <a:gd name="T5" fmla="*/ 2685 h 2803"/>
              <a:gd name="T6" fmla="*/ 1533 w 1554"/>
              <a:gd name="T7" fmla="*/ 2715 h 2803"/>
              <a:gd name="T8" fmla="*/ 1515 w 1554"/>
              <a:gd name="T9" fmla="*/ 2743 h 2803"/>
              <a:gd name="T10" fmla="*/ 1493 w 1554"/>
              <a:gd name="T11" fmla="*/ 2765 h 2803"/>
              <a:gd name="T12" fmla="*/ 1465 w 1554"/>
              <a:gd name="T13" fmla="*/ 2783 h 2803"/>
              <a:gd name="T14" fmla="*/ 1435 w 1554"/>
              <a:gd name="T15" fmla="*/ 2797 h 2803"/>
              <a:gd name="T16" fmla="*/ 1403 w 1554"/>
              <a:gd name="T17" fmla="*/ 2803 h 2803"/>
              <a:gd name="T18" fmla="*/ 673 w 1554"/>
              <a:gd name="T19" fmla="*/ 2803 h 2803"/>
              <a:gd name="T20" fmla="*/ 638 w 1554"/>
              <a:gd name="T21" fmla="*/ 2803 h 2803"/>
              <a:gd name="T22" fmla="*/ 570 w 1554"/>
              <a:gd name="T23" fmla="*/ 2797 h 2803"/>
              <a:gd name="T24" fmla="*/ 504 w 1554"/>
              <a:gd name="T25" fmla="*/ 2783 h 2803"/>
              <a:gd name="T26" fmla="*/ 442 w 1554"/>
              <a:gd name="T27" fmla="*/ 2763 h 2803"/>
              <a:gd name="T28" fmla="*/ 382 w 1554"/>
              <a:gd name="T29" fmla="*/ 2737 h 2803"/>
              <a:gd name="T30" fmla="*/ 323 w 1554"/>
              <a:gd name="T31" fmla="*/ 2707 h 2803"/>
              <a:gd name="T32" fmla="*/ 271 w 1554"/>
              <a:gd name="T33" fmla="*/ 2671 h 2803"/>
              <a:gd name="T34" fmla="*/ 221 w 1554"/>
              <a:gd name="T35" fmla="*/ 2629 h 2803"/>
              <a:gd name="T36" fmla="*/ 175 w 1554"/>
              <a:gd name="T37" fmla="*/ 2585 h 2803"/>
              <a:gd name="T38" fmla="*/ 133 w 1554"/>
              <a:gd name="T39" fmla="*/ 2535 h 2803"/>
              <a:gd name="T40" fmla="*/ 97 w 1554"/>
              <a:gd name="T41" fmla="*/ 2480 h 2803"/>
              <a:gd name="T42" fmla="*/ 67 w 1554"/>
              <a:gd name="T43" fmla="*/ 2422 h 2803"/>
              <a:gd name="T44" fmla="*/ 40 w 1554"/>
              <a:gd name="T45" fmla="*/ 2362 h 2803"/>
              <a:gd name="T46" fmla="*/ 20 w 1554"/>
              <a:gd name="T47" fmla="*/ 2300 h 2803"/>
              <a:gd name="T48" fmla="*/ 8 w 1554"/>
              <a:gd name="T49" fmla="*/ 2234 h 2803"/>
              <a:gd name="T50" fmla="*/ 0 w 1554"/>
              <a:gd name="T51" fmla="*/ 2167 h 2803"/>
              <a:gd name="T52" fmla="*/ 0 w 1554"/>
              <a:gd name="T53" fmla="*/ 233 h 2803"/>
              <a:gd name="T54" fmla="*/ 109 w 1554"/>
              <a:gd name="T55" fmla="*/ 44 h 2803"/>
              <a:gd name="T56" fmla="*/ 123 w 1554"/>
              <a:gd name="T57" fmla="*/ 24 h 2803"/>
              <a:gd name="T58" fmla="*/ 141 w 1554"/>
              <a:gd name="T59" fmla="*/ 12 h 2803"/>
              <a:gd name="T60" fmla="*/ 161 w 1554"/>
              <a:gd name="T61" fmla="*/ 4 h 2803"/>
              <a:gd name="T62" fmla="*/ 183 w 1554"/>
              <a:gd name="T63" fmla="*/ 0 h 2803"/>
              <a:gd name="T64" fmla="*/ 193 w 1554"/>
              <a:gd name="T65" fmla="*/ 2 h 2803"/>
              <a:gd name="T66" fmla="*/ 215 w 1554"/>
              <a:gd name="T67" fmla="*/ 6 h 2803"/>
              <a:gd name="T68" fmla="*/ 233 w 1554"/>
              <a:gd name="T69" fmla="*/ 18 h 2803"/>
              <a:gd name="T70" fmla="*/ 249 w 1554"/>
              <a:gd name="T71" fmla="*/ 34 h 2803"/>
              <a:gd name="T72" fmla="*/ 337 w 1554"/>
              <a:gd name="T73" fmla="*/ 182 h 2803"/>
              <a:gd name="T74" fmla="*/ 337 w 1554"/>
              <a:gd name="T75" fmla="*/ 2131 h 2803"/>
              <a:gd name="T76" fmla="*/ 343 w 1554"/>
              <a:gd name="T77" fmla="*/ 2199 h 2803"/>
              <a:gd name="T78" fmla="*/ 364 w 1554"/>
              <a:gd name="T79" fmla="*/ 2262 h 2803"/>
              <a:gd name="T80" fmla="*/ 394 w 1554"/>
              <a:gd name="T81" fmla="*/ 2320 h 2803"/>
              <a:gd name="T82" fmla="*/ 436 w 1554"/>
              <a:gd name="T83" fmla="*/ 2368 h 2803"/>
              <a:gd name="T84" fmla="*/ 484 w 1554"/>
              <a:gd name="T85" fmla="*/ 2410 h 2803"/>
              <a:gd name="T86" fmla="*/ 542 w 1554"/>
              <a:gd name="T87" fmla="*/ 2440 h 2803"/>
              <a:gd name="T88" fmla="*/ 604 w 1554"/>
              <a:gd name="T89" fmla="*/ 2460 h 2803"/>
              <a:gd name="T90" fmla="*/ 673 w 1554"/>
              <a:gd name="T91" fmla="*/ 2468 h 2803"/>
              <a:gd name="T92" fmla="*/ 1385 w 1554"/>
              <a:gd name="T93" fmla="*/ 2468 h 2803"/>
              <a:gd name="T94" fmla="*/ 1419 w 1554"/>
              <a:gd name="T95" fmla="*/ 2470 h 2803"/>
              <a:gd name="T96" fmla="*/ 1451 w 1554"/>
              <a:gd name="T97" fmla="*/ 2480 h 2803"/>
              <a:gd name="T98" fmla="*/ 1479 w 1554"/>
              <a:gd name="T99" fmla="*/ 2496 h 2803"/>
              <a:gd name="T100" fmla="*/ 1505 w 1554"/>
              <a:gd name="T101" fmla="*/ 2516 h 2803"/>
              <a:gd name="T102" fmla="*/ 1525 w 1554"/>
              <a:gd name="T103" fmla="*/ 2543 h 2803"/>
              <a:gd name="T104" fmla="*/ 1541 w 1554"/>
              <a:gd name="T105" fmla="*/ 2571 h 2803"/>
              <a:gd name="T106" fmla="*/ 1552 w 1554"/>
              <a:gd name="T107" fmla="*/ 2603 h 2803"/>
              <a:gd name="T108" fmla="*/ 1554 w 1554"/>
              <a:gd name="T109" fmla="*/ 2635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54" h="2803">
                <a:moveTo>
                  <a:pt x="1554" y="2635"/>
                </a:moveTo>
                <a:lnTo>
                  <a:pt x="1554" y="2635"/>
                </a:lnTo>
                <a:lnTo>
                  <a:pt x="1554" y="2635"/>
                </a:lnTo>
                <a:lnTo>
                  <a:pt x="1554" y="2653"/>
                </a:lnTo>
                <a:lnTo>
                  <a:pt x="1552" y="2669"/>
                </a:lnTo>
                <a:lnTo>
                  <a:pt x="1548" y="2685"/>
                </a:lnTo>
                <a:lnTo>
                  <a:pt x="1541" y="2701"/>
                </a:lnTo>
                <a:lnTo>
                  <a:pt x="1533" y="2715"/>
                </a:lnTo>
                <a:lnTo>
                  <a:pt x="1525" y="2729"/>
                </a:lnTo>
                <a:lnTo>
                  <a:pt x="1515" y="2743"/>
                </a:lnTo>
                <a:lnTo>
                  <a:pt x="1505" y="2755"/>
                </a:lnTo>
                <a:lnTo>
                  <a:pt x="1493" y="2765"/>
                </a:lnTo>
                <a:lnTo>
                  <a:pt x="1479" y="2775"/>
                </a:lnTo>
                <a:lnTo>
                  <a:pt x="1465" y="2783"/>
                </a:lnTo>
                <a:lnTo>
                  <a:pt x="1451" y="2791"/>
                </a:lnTo>
                <a:lnTo>
                  <a:pt x="1435" y="2797"/>
                </a:lnTo>
                <a:lnTo>
                  <a:pt x="1419" y="2801"/>
                </a:lnTo>
                <a:lnTo>
                  <a:pt x="1403" y="2803"/>
                </a:lnTo>
                <a:lnTo>
                  <a:pt x="1385" y="2803"/>
                </a:lnTo>
                <a:lnTo>
                  <a:pt x="673" y="2803"/>
                </a:lnTo>
                <a:lnTo>
                  <a:pt x="673" y="2803"/>
                </a:lnTo>
                <a:lnTo>
                  <a:pt x="638" y="2803"/>
                </a:lnTo>
                <a:lnTo>
                  <a:pt x="604" y="2801"/>
                </a:lnTo>
                <a:lnTo>
                  <a:pt x="570" y="2797"/>
                </a:lnTo>
                <a:lnTo>
                  <a:pt x="536" y="2791"/>
                </a:lnTo>
                <a:lnTo>
                  <a:pt x="504" y="2783"/>
                </a:lnTo>
                <a:lnTo>
                  <a:pt x="472" y="2773"/>
                </a:lnTo>
                <a:lnTo>
                  <a:pt x="442" y="2763"/>
                </a:lnTo>
                <a:lnTo>
                  <a:pt x="412" y="2751"/>
                </a:lnTo>
                <a:lnTo>
                  <a:pt x="382" y="2737"/>
                </a:lnTo>
                <a:lnTo>
                  <a:pt x="351" y="2723"/>
                </a:lnTo>
                <a:lnTo>
                  <a:pt x="323" y="2707"/>
                </a:lnTo>
                <a:lnTo>
                  <a:pt x="297" y="2689"/>
                </a:lnTo>
                <a:lnTo>
                  <a:pt x="271" y="2671"/>
                </a:lnTo>
                <a:lnTo>
                  <a:pt x="245" y="2651"/>
                </a:lnTo>
                <a:lnTo>
                  <a:pt x="221" y="2629"/>
                </a:lnTo>
                <a:lnTo>
                  <a:pt x="197" y="2607"/>
                </a:lnTo>
                <a:lnTo>
                  <a:pt x="175" y="2585"/>
                </a:lnTo>
                <a:lnTo>
                  <a:pt x="153" y="2559"/>
                </a:lnTo>
                <a:lnTo>
                  <a:pt x="133" y="2535"/>
                </a:lnTo>
                <a:lnTo>
                  <a:pt x="115" y="2508"/>
                </a:lnTo>
                <a:lnTo>
                  <a:pt x="97" y="2480"/>
                </a:lnTo>
                <a:lnTo>
                  <a:pt x="81" y="2452"/>
                </a:lnTo>
                <a:lnTo>
                  <a:pt x="67" y="2422"/>
                </a:lnTo>
                <a:lnTo>
                  <a:pt x="52" y="2394"/>
                </a:lnTo>
                <a:lnTo>
                  <a:pt x="40" y="2362"/>
                </a:lnTo>
                <a:lnTo>
                  <a:pt x="30" y="2332"/>
                </a:lnTo>
                <a:lnTo>
                  <a:pt x="20" y="2300"/>
                </a:lnTo>
                <a:lnTo>
                  <a:pt x="14" y="2268"/>
                </a:lnTo>
                <a:lnTo>
                  <a:pt x="8" y="2234"/>
                </a:lnTo>
                <a:lnTo>
                  <a:pt x="4" y="2201"/>
                </a:lnTo>
                <a:lnTo>
                  <a:pt x="0" y="2167"/>
                </a:lnTo>
                <a:lnTo>
                  <a:pt x="0" y="2131"/>
                </a:lnTo>
                <a:lnTo>
                  <a:pt x="0" y="233"/>
                </a:lnTo>
                <a:lnTo>
                  <a:pt x="109" y="44"/>
                </a:lnTo>
                <a:lnTo>
                  <a:pt x="109" y="44"/>
                </a:lnTo>
                <a:lnTo>
                  <a:pt x="115" y="34"/>
                </a:lnTo>
                <a:lnTo>
                  <a:pt x="123" y="24"/>
                </a:lnTo>
                <a:lnTo>
                  <a:pt x="131" y="18"/>
                </a:lnTo>
                <a:lnTo>
                  <a:pt x="141" y="12"/>
                </a:lnTo>
                <a:lnTo>
                  <a:pt x="151" y="6"/>
                </a:lnTo>
                <a:lnTo>
                  <a:pt x="161" y="4"/>
                </a:lnTo>
                <a:lnTo>
                  <a:pt x="171" y="2"/>
                </a:lnTo>
                <a:lnTo>
                  <a:pt x="183" y="0"/>
                </a:lnTo>
                <a:lnTo>
                  <a:pt x="183" y="0"/>
                </a:lnTo>
                <a:lnTo>
                  <a:pt x="193" y="2"/>
                </a:lnTo>
                <a:lnTo>
                  <a:pt x="203" y="4"/>
                </a:lnTo>
                <a:lnTo>
                  <a:pt x="215" y="6"/>
                </a:lnTo>
                <a:lnTo>
                  <a:pt x="225" y="12"/>
                </a:lnTo>
                <a:lnTo>
                  <a:pt x="233" y="18"/>
                </a:lnTo>
                <a:lnTo>
                  <a:pt x="241" y="24"/>
                </a:lnTo>
                <a:lnTo>
                  <a:pt x="249" y="34"/>
                </a:lnTo>
                <a:lnTo>
                  <a:pt x="257" y="44"/>
                </a:lnTo>
                <a:lnTo>
                  <a:pt x="337" y="182"/>
                </a:lnTo>
                <a:lnTo>
                  <a:pt x="337" y="2131"/>
                </a:lnTo>
                <a:lnTo>
                  <a:pt x="337" y="2131"/>
                </a:lnTo>
                <a:lnTo>
                  <a:pt x="339" y="2165"/>
                </a:lnTo>
                <a:lnTo>
                  <a:pt x="343" y="2199"/>
                </a:lnTo>
                <a:lnTo>
                  <a:pt x="351" y="2231"/>
                </a:lnTo>
                <a:lnTo>
                  <a:pt x="364" y="2262"/>
                </a:lnTo>
                <a:lnTo>
                  <a:pt x="378" y="2292"/>
                </a:lnTo>
                <a:lnTo>
                  <a:pt x="394" y="2320"/>
                </a:lnTo>
                <a:lnTo>
                  <a:pt x="414" y="2346"/>
                </a:lnTo>
                <a:lnTo>
                  <a:pt x="436" y="2368"/>
                </a:lnTo>
                <a:lnTo>
                  <a:pt x="460" y="2390"/>
                </a:lnTo>
                <a:lnTo>
                  <a:pt x="484" y="2410"/>
                </a:lnTo>
                <a:lnTo>
                  <a:pt x="512" y="2426"/>
                </a:lnTo>
                <a:lnTo>
                  <a:pt x="542" y="2440"/>
                </a:lnTo>
                <a:lnTo>
                  <a:pt x="572" y="2452"/>
                </a:lnTo>
                <a:lnTo>
                  <a:pt x="604" y="2460"/>
                </a:lnTo>
                <a:lnTo>
                  <a:pt x="638" y="2466"/>
                </a:lnTo>
                <a:lnTo>
                  <a:pt x="673" y="2468"/>
                </a:lnTo>
                <a:lnTo>
                  <a:pt x="1385" y="2468"/>
                </a:lnTo>
                <a:lnTo>
                  <a:pt x="1385" y="2468"/>
                </a:lnTo>
                <a:lnTo>
                  <a:pt x="1403" y="2468"/>
                </a:lnTo>
                <a:lnTo>
                  <a:pt x="1419" y="2470"/>
                </a:lnTo>
                <a:lnTo>
                  <a:pt x="1435" y="2474"/>
                </a:lnTo>
                <a:lnTo>
                  <a:pt x="1451" y="2480"/>
                </a:lnTo>
                <a:lnTo>
                  <a:pt x="1465" y="2488"/>
                </a:lnTo>
                <a:lnTo>
                  <a:pt x="1479" y="2496"/>
                </a:lnTo>
                <a:lnTo>
                  <a:pt x="1493" y="2506"/>
                </a:lnTo>
                <a:lnTo>
                  <a:pt x="1505" y="2516"/>
                </a:lnTo>
                <a:lnTo>
                  <a:pt x="1515" y="2529"/>
                </a:lnTo>
                <a:lnTo>
                  <a:pt x="1525" y="2543"/>
                </a:lnTo>
                <a:lnTo>
                  <a:pt x="1533" y="2555"/>
                </a:lnTo>
                <a:lnTo>
                  <a:pt x="1541" y="2571"/>
                </a:lnTo>
                <a:lnTo>
                  <a:pt x="1548" y="2585"/>
                </a:lnTo>
                <a:lnTo>
                  <a:pt x="1552" y="2603"/>
                </a:lnTo>
                <a:lnTo>
                  <a:pt x="1554" y="2619"/>
                </a:lnTo>
                <a:lnTo>
                  <a:pt x="1554" y="2635"/>
                </a:lnTo>
                <a:lnTo>
                  <a:pt x="1554" y="2635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8" name="Freeform 34">
            <a:extLst>
              <a:ext uri="{FF2B5EF4-FFF2-40B4-BE49-F238E27FC236}">
                <a16:creationId xmlns:a16="http://schemas.microsoft.com/office/drawing/2014/main" id="{B40BB58A-36CD-4E4A-81F9-3E5D2972828F}"/>
              </a:ext>
            </a:extLst>
          </p:cNvPr>
          <p:cNvSpPr>
            <a:spLocks/>
          </p:cNvSpPr>
          <p:nvPr/>
        </p:nvSpPr>
        <p:spPr bwMode="auto">
          <a:xfrm>
            <a:off x="6799262" y="11050587"/>
            <a:ext cx="4451350" cy="2665413"/>
          </a:xfrm>
          <a:custGeom>
            <a:avLst/>
            <a:gdLst>
              <a:gd name="T0" fmla="*/ 2804 w 2804"/>
              <a:gd name="T1" fmla="*/ 1007 h 1679"/>
              <a:gd name="T2" fmla="*/ 2804 w 2804"/>
              <a:gd name="T3" fmla="*/ 1043 h 1679"/>
              <a:gd name="T4" fmla="*/ 2798 w 2804"/>
              <a:gd name="T5" fmla="*/ 1110 h 1679"/>
              <a:gd name="T6" fmla="*/ 2784 w 2804"/>
              <a:gd name="T7" fmla="*/ 1176 h 1679"/>
              <a:gd name="T8" fmla="*/ 2764 w 2804"/>
              <a:gd name="T9" fmla="*/ 1240 h 1679"/>
              <a:gd name="T10" fmla="*/ 2738 w 2804"/>
              <a:gd name="T11" fmla="*/ 1300 h 1679"/>
              <a:gd name="T12" fmla="*/ 2708 w 2804"/>
              <a:gd name="T13" fmla="*/ 1356 h 1679"/>
              <a:gd name="T14" fmla="*/ 2671 w 2804"/>
              <a:gd name="T15" fmla="*/ 1411 h 1679"/>
              <a:gd name="T16" fmla="*/ 2629 w 2804"/>
              <a:gd name="T17" fmla="*/ 1461 h 1679"/>
              <a:gd name="T18" fmla="*/ 2585 w 2804"/>
              <a:gd name="T19" fmla="*/ 1505 h 1679"/>
              <a:gd name="T20" fmla="*/ 2535 w 2804"/>
              <a:gd name="T21" fmla="*/ 1547 h 1679"/>
              <a:gd name="T22" fmla="*/ 2481 w 2804"/>
              <a:gd name="T23" fmla="*/ 1583 h 1679"/>
              <a:gd name="T24" fmla="*/ 2425 w 2804"/>
              <a:gd name="T25" fmla="*/ 1613 h 1679"/>
              <a:gd name="T26" fmla="*/ 2364 w 2804"/>
              <a:gd name="T27" fmla="*/ 1639 h 1679"/>
              <a:gd name="T28" fmla="*/ 2300 w 2804"/>
              <a:gd name="T29" fmla="*/ 1659 h 1679"/>
              <a:gd name="T30" fmla="*/ 2234 w 2804"/>
              <a:gd name="T31" fmla="*/ 1673 h 1679"/>
              <a:gd name="T32" fmla="*/ 2168 w 2804"/>
              <a:gd name="T33" fmla="*/ 1679 h 1679"/>
              <a:gd name="T34" fmla="*/ 257 w 2804"/>
              <a:gd name="T35" fmla="*/ 1679 h 1679"/>
              <a:gd name="T36" fmla="*/ 45 w 2804"/>
              <a:gd name="T37" fmla="*/ 1557 h 1679"/>
              <a:gd name="T38" fmla="*/ 25 w 2804"/>
              <a:gd name="T39" fmla="*/ 1543 h 1679"/>
              <a:gd name="T40" fmla="*/ 13 w 2804"/>
              <a:gd name="T41" fmla="*/ 1525 h 1679"/>
              <a:gd name="T42" fmla="*/ 5 w 2804"/>
              <a:gd name="T43" fmla="*/ 1505 h 1679"/>
              <a:gd name="T44" fmla="*/ 0 w 2804"/>
              <a:gd name="T45" fmla="*/ 1483 h 1679"/>
              <a:gd name="T46" fmla="*/ 3 w 2804"/>
              <a:gd name="T47" fmla="*/ 1473 h 1679"/>
              <a:gd name="T48" fmla="*/ 7 w 2804"/>
              <a:gd name="T49" fmla="*/ 1453 h 1679"/>
              <a:gd name="T50" fmla="*/ 19 w 2804"/>
              <a:gd name="T51" fmla="*/ 1433 h 1679"/>
              <a:gd name="T52" fmla="*/ 35 w 2804"/>
              <a:gd name="T53" fmla="*/ 1417 h 1679"/>
              <a:gd name="T54" fmla="*/ 159 w 2804"/>
              <a:gd name="T55" fmla="*/ 1344 h 1679"/>
              <a:gd name="T56" fmla="*/ 2132 w 2804"/>
              <a:gd name="T57" fmla="*/ 1344 h 1679"/>
              <a:gd name="T58" fmla="*/ 2200 w 2804"/>
              <a:gd name="T59" fmla="*/ 1336 h 1679"/>
              <a:gd name="T60" fmla="*/ 2262 w 2804"/>
              <a:gd name="T61" fmla="*/ 1316 h 1679"/>
              <a:gd name="T62" fmla="*/ 2320 w 2804"/>
              <a:gd name="T63" fmla="*/ 1286 h 1679"/>
              <a:gd name="T64" fmla="*/ 2370 w 2804"/>
              <a:gd name="T65" fmla="*/ 1246 h 1679"/>
              <a:gd name="T66" fmla="*/ 2411 w 2804"/>
              <a:gd name="T67" fmla="*/ 1196 h 1679"/>
              <a:gd name="T68" fmla="*/ 2441 w 2804"/>
              <a:gd name="T69" fmla="*/ 1138 h 1679"/>
              <a:gd name="T70" fmla="*/ 2461 w 2804"/>
              <a:gd name="T71" fmla="*/ 1075 h 1679"/>
              <a:gd name="T72" fmla="*/ 2467 w 2804"/>
              <a:gd name="T73" fmla="*/ 1007 h 1679"/>
              <a:gd name="T74" fmla="*/ 2467 w 2804"/>
              <a:gd name="T75" fmla="*/ 168 h 1679"/>
              <a:gd name="T76" fmla="*/ 2471 w 2804"/>
              <a:gd name="T77" fmla="*/ 134 h 1679"/>
              <a:gd name="T78" fmla="*/ 2481 w 2804"/>
              <a:gd name="T79" fmla="*/ 102 h 1679"/>
              <a:gd name="T80" fmla="*/ 2497 w 2804"/>
              <a:gd name="T81" fmla="*/ 74 h 1679"/>
              <a:gd name="T82" fmla="*/ 2517 w 2804"/>
              <a:gd name="T83" fmla="*/ 50 h 1679"/>
              <a:gd name="T84" fmla="*/ 2541 w 2804"/>
              <a:gd name="T85" fmla="*/ 28 h 1679"/>
              <a:gd name="T86" fmla="*/ 2571 w 2804"/>
              <a:gd name="T87" fmla="*/ 14 h 1679"/>
              <a:gd name="T88" fmla="*/ 2601 w 2804"/>
              <a:gd name="T89" fmla="*/ 4 h 1679"/>
              <a:gd name="T90" fmla="*/ 2635 w 2804"/>
              <a:gd name="T91" fmla="*/ 0 h 1679"/>
              <a:gd name="T92" fmla="*/ 2653 w 2804"/>
              <a:gd name="T93" fmla="*/ 0 h 1679"/>
              <a:gd name="T94" fmla="*/ 2686 w 2804"/>
              <a:gd name="T95" fmla="*/ 8 h 1679"/>
              <a:gd name="T96" fmla="*/ 2716 w 2804"/>
              <a:gd name="T97" fmla="*/ 20 h 1679"/>
              <a:gd name="T98" fmla="*/ 2744 w 2804"/>
              <a:gd name="T99" fmla="*/ 38 h 1679"/>
              <a:gd name="T100" fmla="*/ 2766 w 2804"/>
              <a:gd name="T101" fmla="*/ 60 h 1679"/>
              <a:gd name="T102" fmla="*/ 2784 w 2804"/>
              <a:gd name="T103" fmla="*/ 88 h 1679"/>
              <a:gd name="T104" fmla="*/ 2798 w 2804"/>
              <a:gd name="T105" fmla="*/ 118 h 1679"/>
              <a:gd name="T106" fmla="*/ 2804 w 2804"/>
              <a:gd name="T107" fmla="*/ 150 h 1679"/>
              <a:gd name="T108" fmla="*/ 2804 w 2804"/>
              <a:gd name="T109" fmla="*/ 16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04" h="1679">
                <a:moveTo>
                  <a:pt x="2804" y="168"/>
                </a:moveTo>
                <a:lnTo>
                  <a:pt x="2804" y="1007"/>
                </a:lnTo>
                <a:lnTo>
                  <a:pt x="2804" y="1007"/>
                </a:lnTo>
                <a:lnTo>
                  <a:pt x="2804" y="1043"/>
                </a:lnTo>
                <a:lnTo>
                  <a:pt x="2802" y="1077"/>
                </a:lnTo>
                <a:lnTo>
                  <a:pt x="2798" y="1110"/>
                </a:lnTo>
                <a:lnTo>
                  <a:pt x="2792" y="1144"/>
                </a:lnTo>
                <a:lnTo>
                  <a:pt x="2784" y="1176"/>
                </a:lnTo>
                <a:lnTo>
                  <a:pt x="2774" y="1208"/>
                </a:lnTo>
                <a:lnTo>
                  <a:pt x="2764" y="1240"/>
                </a:lnTo>
                <a:lnTo>
                  <a:pt x="2752" y="1270"/>
                </a:lnTo>
                <a:lnTo>
                  <a:pt x="2738" y="1300"/>
                </a:lnTo>
                <a:lnTo>
                  <a:pt x="2724" y="1328"/>
                </a:lnTo>
                <a:lnTo>
                  <a:pt x="2708" y="1356"/>
                </a:lnTo>
                <a:lnTo>
                  <a:pt x="2690" y="1384"/>
                </a:lnTo>
                <a:lnTo>
                  <a:pt x="2671" y="1411"/>
                </a:lnTo>
                <a:lnTo>
                  <a:pt x="2651" y="1435"/>
                </a:lnTo>
                <a:lnTo>
                  <a:pt x="2629" y="1461"/>
                </a:lnTo>
                <a:lnTo>
                  <a:pt x="2607" y="1483"/>
                </a:lnTo>
                <a:lnTo>
                  <a:pt x="2585" y="1505"/>
                </a:lnTo>
                <a:lnTo>
                  <a:pt x="2559" y="1527"/>
                </a:lnTo>
                <a:lnTo>
                  <a:pt x="2535" y="1547"/>
                </a:lnTo>
                <a:lnTo>
                  <a:pt x="2509" y="1565"/>
                </a:lnTo>
                <a:lnTo>
                  <a:pt x="2481" y="1583"/>
                </a:lnTo>
                <a:lnTo>
                  <a:pt x="2453" y="1599"/>
                </a:lnTo>
                <a:lnTo>
                  <a:pt x="2425" y="1613"/>
                </a:lnTo>
                <a:lnTo>
                  <a:pt x="2395" y="1627"/>
                </a:lnTo>
                <a:lnTo>
                  <a:pt x="2364" y="1639"/>
                </a:lnTo>
                <a:lnTo>
                  <a:pt x="2332" y="1649"/>
                </a:lnTo>
                <a:lnTo>
                  <a:pt x="2300" y="1659"/>
                </a:lnTo>
                <a:lnTo>
                  <a:pt x="2268" y="1667"/>
                </a:lnTo>
                <a:lnTo>
                  <a:pt x="2234" y="1673"/>
                </a:lnTo>
                <a:lnTo>
                  <a:pt x="2202" y="1677"/>
                </a:lnTo>
                <a:lnTo>
                  <a:pt x="2168" y="1679"/>
                </a:lnTo>
                <a:lnTo>
                  <a:pt x="2132" y="1679"/>
                </a:lnTo>
                <a:lnTo>
                  <a:pt x="257" y="1679"/>
                </a:lnTo>
                <a:lnTo>
                  <a:pt x="45" y="1557"/>
                </a:lnTo>
                <a:lnTo>
                  <a:pt x="45" y="1557"/>
                </a:lnTo>
                <a:lnTo>
                  <a:pt x="35" y="1551"/>
                </a:lnTo>
                <a:lnTo>
                  <a:pt x="25" y="1543"/>
                </a:lnTo>
                <a:lnTo>
                  <a:pt x="19" y="1535"/>
                </a:lnTo>
                <a:lnTo>
                  <a:pt x="13" y="1525"/>
                </a:lnTo>
                <a:lnTo>
                  <a:pt x="7" y="1515"/>
                </a:lnTo>
                <a:lnTo>
                  <a:pt x="5" y="1505"/>
                </a:lnTo>
                <a:lnTo>
                  <a:pt x="3" y="1495"/>
                </a:lnTo>
                <a:lnTo>
                  <a:pt x="0" y="1483"/>
                </a:lnTo>
                <a:lnTo>
                  <a:pt x="0" y="1483"/>
                </a:lnTo>
                <a:lnTo>
                  <a:pt x="3" y="1473"/>
                </a:lnTo>
                <a:lnTo>
                  <a:pt x="5" y="1463"/>
                </a:lnTo>
                <a:lnTo>
                  <a:pt x="7" y="1453"/>
                </a:lnTo>
                <a:lnTo>
                  <a:pt x="13" y="1443"/>
                </a:lnTo>
                <a:lnTo>
                  <a:pt x="19" y="1433"/>
                </a:lnTo>
                <a:lnTo>
                  <a:pt x="25" y="1425"/>
                </a:lnTo>
                <a:lnTo>
                  <a:pt x="35" y="1417"/>
                </a:lnTo>
                <a:lnTo>
                  <a:pt x="45" y="1411"/>
                </a:lnTo>
                <a:lnTo>
                  <a:pt x="159" y="1344"/>
                </a:lnTo>
                <a:lnTo>
                  <a:pt x="2132" y="1344"/>
                </a:lnTo>
                <a:lnTo>
                  <a:pt x="2132" y="1344"/>
                </a:lnTo>
                <a:lnTo>
                  <a:pt x="2166" y="1342"/>
                </a:lnTo>
                <a:lnTo>
                  <a:pt x="2200" y="1336"/>
                </a:lnTo>
                <a:lnTo>
                  <a:pt x="2232" y="1328"/>
                </a:lnTo>
                <a:lnTo>
                  <a:pt x="2262" y="1316"/>
                </a:lnTo>
                <a:lnTo>
                  <a:pt x="2292" y="1302"/>
                </a:lnTo>
                <a:lnTo>
                  <a:pt x="2320" y="1286"/>
                </a:lnTo>
                <a:lnTo>
                  <a:pt x="2346" y="1266"/>
                </a:lnTo>
                <a:lnTo>
                  <a:pt x="2370" y="1246"/>
                </a:lnTo>
                <a:lnTo>
                  <a:pt x="2391" y="1222"/>
                </a:lnTo>
                <a:lnTo>
                  <a:pt x="2411" y="1196"/>
                </a:lnTo>
                <a:lnTo>
                  <a:pt x="2427" y="1168"/>
                </a:lnTo>
                <a:lnTo>
                  <a:pt x="2441" y="1138"/>
                </a:lnTo>
                <a:lnTo>
                  <a:pt x="2453" y="1107"/>
                </a:lnTo>
                <a:lnTo>
                  <a:pt x="2461" y="1075"/>
                </a:lnTo>
                <a:lnTo>
                  <a:pt x="2467" y="1041"/>
                </a:lnTo>
                <a:lnTo>
                  <a:pt x="2467" y="1007"/>
                </a:lnTo>
                <a:lnTo>
                  <a:pt x="2467" y="168"/>
                </a:lnTo>
                <a:lnTo>
                  <a:pt x="2467" y="168"/>
                </a:lnTo>
                <a:lnTo>
                  <a:pt x="2469" y="150"/>
                </a:lnTo>
                <a:lnTo>
                  <a:pt x="2471" y="134"/>
                </a:lnTo>
                <a:lnTo>
                  <a:pt x="2475" y="118"/>
                </a:lnTo>
                <a:lnTo>
                  <a:pt x="2481" y="102"/>
                </a:lnTo>
                <a:lnTo>
                  <a:pt x="2489" y="88"/>
                </a:lnTo>
                <a:lnTo>
                  <a:pt x="2497" y="74"/>
                </a:lnTo>
                <a:lnTo>
                  <a:pt x="2507" y="60"/>
                </a:lnTo>
                <a:lnTo>
                  <a:pt x="2517" y="50"/>
                </a:lnTo>
                <a:lnTo>
                  <a:pt x="2529" y="38"/>
                </a:lnTo>
                <a:lnTo>
                  <a:pt x="2541" y="28"/>
                </a:lnTo>
                <a:lnTo>
                  <a:pt x="2555" y="20"/>
                </a:lnTo>
                <a:lnTo>
                  <a:pt x="2571" y="14"/>
                </a:lnTo>
                <a:lnTo>
                  <a:pt x="2585" y="8"/>
                </a:lnTo>
                <a:lnTo>
                  <a:pt x="2601" y="4"/>
                </a:lnTo>
                <a:lnTo>
                  <a:pt x="2619" y="0"/>
                </a:lnTo>
                <a:lnTo>
                  <a:pt x="2635" y="0"/>
                </a:lnTo>
                <a:lnTo>
                  <a:pt x="2635" y="0"/>
                </a:lnTo>
                <a:lnTo>
                  <a:pt x="2653" y="0"/>
                </a:lnTo>
                <a:lnTo>
                  <a:pt x="2669" y="4"/>
                </a:lnTo>
                <a:lnTo>
                  <a:pt x="2686" y="8"/>
                </a:lnTo>
                <a:lnTo>
                  <a:pt x="2702" y="14"/>
                </a:lnTo>
                <a:lnTo>
                  <a:pt x="2716" y="20"/>
                </a:lnTo>
                <a:lnTo>
                  <a:pt x="2730" y="28"/>
                </a:lnTo>
                <a:lnTo>
                  <a:pt x="2744" y="38"/>
                </a:lnTo>
                <a:lnTo>
                  <a:pt x="2756" y="50"/>
                </a:lnTo>
                <a:lnTo>
                  <a:pt x="2766" y="60"/>
                </a:lnTo>
                <a:lnTo>
                  <a:pt x="2776" y="74"/>
                </a:lnTo>
                <a:lnTo>
                  <a:pt x="2784" y="88"/>
                </a:lnTo>
                <a:lnTo>
                  <a:pt x="2792" y="102"/>
                </a:lnTo>
                <a:lnTo>
                  <a:pt x="2798" y="118"/>
                </a:lnTo>
                <a:lnTo>
                  <a:pt x="2802" y="134"/>
                </a:lnTo>
                <a:lnTo>
                  <a:pt x="2804" y="150"/>
                </a:lnTo>
                <a:lnTo>
                  <a:pt x="2804" y="168"/>
                </a:lnTo>
                <a:lnTo>
                  <a:pt x="2804" y="16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9" name="Freeform 35">
            <a:extLst>
              <a:ext uri="{FF2B5EF4-FFF2-40B4-BE49-F238E27FC236}">
                <a16:creationId xmlns:a16="http://schemas.microsoft.com/office/drawing/2014/main" id="{0894F808-BC5D-41DA-ADD6-27200BF9CBF5}"/>
              </a:ext>
            </a:extLst>
          </p:cNvPr>
          <p:cNvSpPr>
            <a:spLocks/>
          </p:cNvSpPr>
          <p:nvPr/>
        </p:nvSpPr>
        <p:spPr bwMode="auto">
          <a:xfrm>
            <a:off x="2805112" y="5143500"/>
            <a:ext cx="1981200" cy="1984375"/>
          </a:xfrm>
          <a:custGeom>
            <a:avLst/>
            <a:gdLst>
              <a:gd name="T0" fmla="*/ 1248 w 1248"/>
              <a:gd name="T1" fmla="*/ 658 h 1250"/>
              <a:gd name="T2" fmla="*/ 1236 w 1248"/>
              <a:gd name="T3" fmla="*/ 752 h 1250"/>
              <a:gd name="T4" fmla="*/ 1212 w 1248"/>
              <a:gd name="T5" fmla="*/ 841 h 1250"/>
              <a:gd name="T6" fmla="*/ 1174 w 1248"/>
              <a:gd name="T7" fmla="*/ 923 h 1250"/>
              <a:gd name="T8" fmla="*/ 1126 w 1248"/>
              <a:gd name="T9" fmla="*/ 999 h 1250"/>
              <a:gd name="T10" fmla="*/ 1066 w 1248"/>
              <a:gd name="T11" fmla="*/ 1068 h 1250"/>
              <a:gd name="T12" fmla="*/ 997 w 1248"/>
              <a:gd name="T13" fmla="*/ 1126 h 1250"/>
              <a:gd name="T14" fmla="*/ 921 w 1248"/>
              <a:gd name="T15" fmla="*/ 1176 h 1250"/>
              <a:gd name="T16" fmla="*/ 839 w 1248"/>
              <a:gd name="T17" fmla="*/ 1212 h 1250"/>
              <a:gd name="T18" fmla="*/ 751 w 1248"/>
              <a:gd name="T19" fmla="*/ 1238 h 1250"/>
              <a:gd name="T20" fmla="*/ 656 w 1248"/>
              <a:gd name="T21" fmla="*/ 1250 h 1250"/>
              <a:gd name="T22" fmla="*/ 592 w 1248"/>
              <a:gd name="T23" fmla="*/ 1250 h 1250"/>
              <a:gd name="T24" fmla="*/ 498 w 1248"/>
              <a:gd name="T25" fmla="*/ 1238 h 1250"/>
              <a:gd name="T26" fmla="*/ 409 w 1248"/>
              <a:gd name="T27" fmla="*/ 1212 h 1250"/>
              <a:gd name="T28" fmla="*/ 327 w 1248"/>
              <a:gd name="T29" fmla="*/ 1176 h 1250"/>
              <a:gd name="T30" fmla="*/ 251 w 1248"/>
              <a:gd name="T31" fmla="*/ 1126 h 1250"/>
              <a:gd name="T32" fmla="*/ 183 w 1248"/>
              <a:gd name="T33" fmla="*/ 1068 h 1250"/>
              <a:gd name="T34" fmla="*/ 122 w 1248"/>
              <a:gd name="T35" fmla="*/ 999 h 1250"/>
              <a:gd name="T36" fmla="*/ 74 w 1248"/>
              <a:gd name="T37" fmla="*/ 923 h 1250"/>
              <a:gd name="T38" fmla="*/ 36 w 1248"/>
              <a:gd name="T39" fmla="*/ 841 h 1250"/>
              <a:gd name="T40" fmla="*/ 12 w 1248"/>
              <a:gd name="T41" fmla="*/ 752 h 1250"/>
              <a:gd name="T42" fmla="*/ 0 w 1248"/>
              <a:gd name="T43" fmla="*/ 658 h 1250"/>
              <a:gd name="T44" fmla="*/ 0 w 1248"/>
              <a:gd name="T45" fmla="*/ 594 h 1250"/>
              <a:gd name="T46" fmla="*/ 12 w 1248"/>
              <a:gd name="T47" fmla="*/ 500 h 1250"/>
              <a:gd name="T48" fmla="*/ 36 w 1248"/>
              <a:gd name="T49" fmla="*/ 411 h 1250"/>
              <a:gd name="T50" fmla="*/ 74 w 1248"/>
              <a:gd name="T51" fmla="*/ 327 h 1250"/>
              <a:gd name="T52" fmla="*/ 122 w 1248"/>
              <a:gd name="T53" fmla="*/ 251 h 1250"/>
              <a:gd name="T54" fmla="*/ 183 w 1248"/>
              <a:gd name="T55" fmla="*/ 185 h 1250"/>
              <a:gd name="T56" fmla="*/ 251 w 1248"/>
              <a:gd name="T57" fmla="*/ 124 h 1250"/>
              <a:gd name="T58" fmla="*/ 327 w 1248"/>
              <a:gd name="T59" fmla="*/ 76 h 1250"/>
              <a:gd name="T60" fmla="*/ 409 w 1248"/>
              <a:gd name="T61" fmla="*/ 38 h 1250"/>
              <a:gd name="T62" fmla="*/ 498 w 1248"/>
              <a:gd name="T63" fmla="*/ 14 h 1250"/>
              <a:gd name="T64" fmla="*/ 592 w 1248"/>
              <a:gd name="T65" fmla="*/ 2 h 1250"/>
              <a:gd name="T66" fmla="*/ 656 w 1248"/>
              <a:gd name="T67" fmla="*/ 2 h 1250"/>
              <a:gd name="T68" fmla="*/ 751 w 1248"/>
              <a:gd name="T69" fmla="*/ 14 h 1250"/>
              <a:gd name="T70" fmla="*/ 839 w 1248"/>
              <a:gd name="T71" fmla="*/ 38 h 1250"/>
              <a:gd name="T72" fmla="*/ 921 w 1248"/>
              <a:gd name="T73" fmla="*/ 76 h 1250"/>
              <a:gd name="T74" fmla="*/ 997 w 1248"/>
              <a:gd name="T75" fmla="*/ 124 h 1250"/>
              <a:gd name="T76" fmla="*/ 1066 w 1248"/>
              <a:gd name="T77" fmla="*/ 185 h 1250"/>
              <a:gd name="T78" fmla="*/ 1126 w 1248"/>
              <a:gd name="T79" fmla="*/ 251 h 1250"/>
              <a:gd name="T80" fmla="*/ 1174 w 1248"/>
              <a:gd name="T81" fmla="*/ 327 h 1250"/>
              <a:gd name="T82" fmla="*/ 1212 w 1248"/>
              <a:gd name="T83" fmla="*/ 411 h 1250"/>
              <a:gd name="T84" fmla="*/ 1236 w 1248"/>
              <a:gd name="T85" fmla="*/ 500 h 1250"/>
              <a:gd name="T86" fmla="*/ 1248 w 1248"/>
              <a:gd name="T87" fmla="*/ 594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48" h="1250">
                <a:moveTo>
                  <a:pt x="1248" y="626"/>
                </a:moveTo>
                <a:lnTo>
                  <a:pt x="1248" y="626"/>
                </a:lnTo>
                <a:lnTo>
                  <a:pt x="1248" y="658"/>
                </a:lnTo>
                <a:lnTo>
                  <a:pt x="1246" y="690"/>
                </a:lnTo>
                <a:lnTo>
                  <a:pt x="1242" y="720"/>
                </a:lnTo>
                <a:lnTo>
                  <a:pt x="1236" y="752"/>
                </a:lnTo>
                <a:lnTo>
                  <a:pt x="1230" y="783"/>
                </a:lnTo>
                <a:lnTo>
                  <a:pt x="1220" y="811"/>
                </a:lnTo>
                <a:lnTo>
                  <a:pt x="1212" y="841"/>
                </a:lnTo>
                <a:lnTo>
                  <a:pt x="1200" y="869"/>
                </a:lnTo>
                <a:lnTo>
                  <a:pt x="1188" y="897"/>
                </a:lnTo>
                <a:lnTo>
                  <a:pt x="1174" y="923"/>
                </a:lnTo>
                <a:lnTo>
                  <a:pt x="1158" y="949"/>
                </a:lnTo>
                <a:lnTo>
                  <a:pt x="1142" y="975"/>
                </a:lnTo>
                <a:lnTo>
                  <a:pt x="1126" y="999"/>
                </a:lnTo>
                <a:lnTo>
                  <a:pt x="1106" y="1023"/>
                </a:lnTo>
                <a:lnTo>
                  <a:pt x="1088" y="1045"/>
                </a:lnTo>
                <a:lnTo>
                  <a:pt x="1066" y="1068"/>
                </a:lnTo>
                <a:lnTo>
                  <a:pt x="1044" y="1088"/>
                </a:lnTo>
                <a:lnTo>
                  <a:pt x="1021" y="1108"/>
                </a:lnTo>
                <a:lnTo>
                  <a:pt x="997" y="1126"/>
                </a:lnTo>
                <a:lnTo>
                  <a:pt x="973" y="1144"/>
                </a:lnTo>
                <a:lnTo>
                  <a:pt x="949" y="1160"/>
                </a:lnTo>
                <a:lnTo>
                  <a:pt x="921" y="1176"/>
                </a:lnTo>
                <a:lnTo>
                  <a:pt x="895" y="1190"/>
                </a:lnTo>
                <a:lnTo>
                  <a:pt x="867" y="1202"/>
                </a:lnTo>
                <a:lnTo>
                  <a:pt x="839" y="1212"/>
                </a:lnTo>
                <a:lnTo>
                  <a:pt x="811" y="1222"/>
                </a:lnTo>
                <a:lnTo>
                  <a:pt x="781" y="1230"/>
                </a:lnTo>
                <a:lnTo>
                  <a:pt x="751" y="1238"/>
                </a:lnTo>
                <a:lnTo>
                  <a:pt x="718" y="1244"/>
                </a:lnTo>
                <a:lnTo>
                  <a:pt x="688" y="1248"/>
                </a:lnTo>
                <a:lnTo>
                  <a:pt x="656" y="1250"/>
                </a:lnTo>
                <a:lnTo>
                  <a:pt x="624" y="1250"/>
                </a:lnTo>
                <a:lnTo>
                  <a:pt x="624" y="1250"/>
                </a:lnTo>
                <a:lnTo>
                  <a:pt x="592" y="1250"/>
                </a:lnTo>
                <a:lnTo>
                  <a:pt x="560" y="1248"/>
                </a:lnTo>
                <a:lnTo>
                  <a:pt x="530" y="1244"/>
                </a:lnTo>
                <a:lnTo>
                  <a:pt x="498" y="1238"/>
                </a:lnTo>
                <a:lnTo>
                  <a:pt x="468" y="1230"/>
                </a:lnTo>
                <a:lnTo>
                  <a:pt x="438" y="1222"/>
                </a:lnTo>
                <a:lnTo>
                  <a:pt x="409" y="1212"/>
                </a:lnTo>
                <a:lnTo>
                  <a:pt x="381" y="1202"/>
                </a:lnTo>
                <a:lnTo>
                  <a:pt x="353" y="1190"/>
                </a:lnTo>
                <a:lnTo>
                  <a:pt x="327" y="1176"/>
                </a:lnTo>
                <a:lnTo>
                  <a:pt x="299" y="1160"/>
                </a:lnTo>
                <a:lnTo>
                  <a:pt x="275" y="1144"/>
                </a:lnTo>
                <a:lnTo>
                  <a:pt x="251" y="1126"/>
                </a:lnTo>
                <a:lnTo>
                  <a:pt x="227" y="1108"/>
                </a:lnTo>
                <a:lnTo>
                  <a:pt x="205" y="1088"/>
                </a:lnTo>
                <a:lnTo>
                  <a:pt x="183" y="1068"/>
                </a:lnTo>
                <a:lnTo>
                  <a:pt x="161" y="1045"/>
                </a:lnTo>
                <a:lnTo>
                  <a:pt x="143" y="1023"/>
                </a:lnTo>
                <a:lnTo>
                  <a:pt x="122" y="999"/>
                </a:lnTo>
                <a:lnTo>
                  <a:pt x="106" y="975"/>
                </a:lnTo>
                <a:lnTo>
                  <a:pt x="90" y="949"/>
                </a:lnTo>
                <a:lnTo>
                  <a:pt x="74" y="923"/>
                </a:lnTo>
                <a:lnTo>
                  <a:pt x="60" y="897"/>
                </a:lnTo>
                <a:lnTo>
                  <a:pt x="48" y="869"/>
                </a:lnTo>
                <a:lnTo>
                  <a:pt x="36" y="841"/>
                </a:lnTo>
                <a:lnTo>
                  <a:pt x="28" y="811"/>
                </a:lnTo>
                <a:lnTo>
                  <a:pt x="18" y="783"/>
                </a:lnTo>
                <a:lnTo>
                  <a:pt x="12" y="752"/>
                </a:lnTo>
                <a:lnTo>
                  <a:pt x="6" y="720"/>
                </a:lnTo>
                <a:lnTo>
                  <a:pt x="2" y="690"/>
                </a:lnTo>
                <a:lnTo>
                  <a:pt x="0" y="658"/>
                </a:lnTo>
                <a:lnTo>
                  <a:pt x="0" y="626"/>
                </a:lnTo>
                <a:lnTo>
                  <a:pt x="0" y="626"/>
                </a:lnTo>
                <a:lnTo>
                  <a:pt x="0" y="594"/>
                </a:lnTo>
                <a:lnTo>
                  <a:pt x="2" y="562"/>
                </a:lnTo>
                <a:lnTo>
                  <a:pt x="6" y="530"/>
                </a:lnTo>
                <a:lnTo>
                  <a:pt x="12" y="500"/>
                </a:lnTo>
                <a:lnTo>
                  <a:pt x="18" y="469"/>
                </a:lnTo>
                <a:lnTo>
                  <a:pt x="28" y="439"/>
                </a:lnTo>
                <a:lnTo>
                  <a:pt x="36" y="411"/>
                </a:lnTo>
                <a:lnTo>
                  <a:pt x="48" y="383"/>
                </a:lnTo>
                <a:lnTo>
                  <a:pt x="60" y="355"/>
                </a:lnTo>
                <a:lnTo>
                  <a:pt x="74" y="327"/>
                </a:lnTo>
                <a:lnTo>
                  <a:pt x="90" y="301"/>
                </a:lnTo>
                <a:lnTo>
                  <a:pt x="106" y="277"/>
                </a:lnTo>
                <a:lnTo>
                  <a:pt x="122" y="251"/>
                </a:lnTo>
                <a:lnTo>
                  <a:pt x="143" y="229"/>
                </a:lnTo>
                <a:lnTo>
                  <a:pt x="161" y="205"/>
                </a:lnTo>
                <a:lnTo>
                  <a:pt x="183" y="185"/>
                </a:lnTo>
                <a:lnTo>
                  <a:pt x="205" y="162"/>
                </a:lnTo>
                <a:lnTo>
                  <a:pt x="227" y="142"/>
                </a:lnTo>
                <a:lnTo>
                  <a:pt x="251" y="124"/>
                </a:lnTo>
                <a:lnTo>
                  <a:pt x="275" y="106"/>
                </a:lnTo>
                <a:lnTo>
                  <a:pt x="299" y="90"/>
                </a:lnTo>
                <a:lnTo>
                  <a:pt x="327" y="76"/>
                </a:lnTo>
                <a:lnTo>
                  <a:pt x="353" y="62"/>
                </a:lnTo>
                <a:lnTo>
                  <a:pt x="381" y="50"/>
                </a:lnTo>
                <a:lnTo>
                  <a:pt x="409" y="38"/>
                </a:lnTo>
                <a:lnTo>
                  <a:pt x="438" y="28"/>
                </a:lnTo>
                <a:lnTo>
                  <a:pt x="468" y="20"/>
                </a:lnTo>
                <a:lnTo>
                  <a:pt x="498" y="14"/>
                </a:lnTo>
                <a:lnTo>
                  <a:pt x="530" y="8"/>
                </a:lnTo>
                <a:lnTo>
                  <a:pt x="560" y="4"/>
                </a:lnTo>
                <a:lnTo>
                  <a:pt x="592" y="2"/>
                </a:lnTo>
                <a:lnTo>
                  <a:pt x="624" y="0"/>
                </a:lnTo>
                <a:lnTo>
                  <a:pt x="624" y="0"/>
                </a:lnTo>
                <a:lnTo>
                  <a:pt x="656" y="2"/>
                </a:lnTo>
                <a:lnTo>
                  <a:pt x="688" y="4"/>
                </a:lnTo>
                <a:lnTo>
                  <a:pt x="718" y="8"/>
                </a:lnTo>
                <a:lnTo>
                  <a:pt x="751" y="14"/>
                </a:lnTo>
                <a:lnTo>
                  <a:pt x="781" y="20"/>
                </a:lnTo>
                <a:lnTo>
                  <a:pt x="811" y="28"/>
                </a:lnTo>
                <a:lnTo>
                  <a:pt x="839" y="38"/>
                </a:lnTo>
                <a:lnTo>
                  <a:pt x="867" y="50"/>
                </a:lnTo>
                <a:lnTo>
                  <a:pt x="895" y="62"/>
                </a:lnTo>
                <a:lnTo>
                  <a:pt x="921" y="76"/>
                </a:lnTo>
                <a:lnTo>
                  <a:pt x="949" y="90"/>
                </a:lnTo>
                <a:lnTo>
                  <a:pt x="973" y="106"/>
                </a:lnTo>
                <a:lnTo>
                  <a:pt x="997" y="124"/>
                </a:lnTo>
                <a:lnTo>
                  <a:pt x="1021" y="142"/>
                </a:lnTo>
                <a:lnTo>
                  <a:pt x="1044" y="162"/>
                </a:lnTo>
                <a:lnTo>
                  <a:pt x="1066" y="185"/>
                </a:lnTo>
                <a:lnTo>
                  <a:pt x="1088" y="205"/>
                </a:lnTo>
                <a:lnTo>
                  <a:pt x="1106" y="229"/>
                </a:lnTo>
                <a:lnTo>
                  <a:pt x="1126" y="251"/>
                </a:lnTo>
                <a:lnTo>
                  <a:pt x="1142" y="277"/>
                </a:lnTo>
                <a:lnTo>
                  <a:pt x="1158" y="301"/>
                </a:lnTo>
                <a:lnTo>
                  <a:pt x="1174" y="327"/>
                </a:lnTo>
                <a:lnTo>
                  <a:pt x="1188" y="355"/>
                </a:lnTo>
                <a:lnTo>
                  <a:pt x="1200" y="383"/>
                </a:lnTo>
                <a:lnTo>
                  <a:pt x="1212" y="411"/>
                </a:lnTo>
                <a:lnTo>
                  <a:pt x="1220" y="439"/>
                </a:lnTo>
                <a:lnTo>
                  <a:pt x="1230" y="469"/>
                </a:lnTo>
                <a:lnTo>
                  <a:pt x="1236" y="500"/>
                </a:lnTo>
                <a:lnTo>
                  <a:pt x="1242" y="530"/>
                </a:lnTo>
                <a:lnTo>
                  <a:pt x="1246" y="562"/>
                </a:lnTo>
                <a:lnTo>
                  <a:pt x="1248" y="594"/>
                </a:lnTo>
                <a:lnTo>
                  <a:pt x="1248" y="626"/>
                </a:lnTo>
                <a:lnTo>
                  <a:pt x="1248" y="626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0" name="Freeform 36">
            <a:extLst>
              <a:ext uri="{FF2B5EF4-FFF2-40B4-BE49-F238E27FC236}">
                <a16:creationId xmlns:a16="http://schemas.microsoft.com/office/drawing/2014/main" id="{02891D19-2E9B-406D-92AF-73B64EC80D8A}"/>
              </a:ext>
            </a:extLst>
          </p:cNvPr>
          <p:cNvSpPr>
            <a:spLocks/>
          </p:cNvSpPr>
          <p:nvPr/>
        </p:nvSpPr>
        <p:spPr bwMode="auto">
          <a:xfrm>
            <a:off x="9867900" y="5143500"/>
            <a:ext cx="1984375" cy="1984375"/>
          </a:xfrm>
          <a:custGeom>
            <a:avLst/>
            <a:gdLst>
              <a:gd name="T0" fmla="*/ 1248 w 1250"/>
              <a:gd name="T1" fmla="*/ 658 h 1250"/>
              <a:gd name="T2" fmla="*/ 1236 w 1250"/>
              <a:gd name="T3" fmla="*/ 752 h 1250"/>
              <a:gd name="T4" fmla="*/ 1212 w 1250"/>
              <a:gd name="T5" fmla="*/ 841 h 1250"/>
              <a:gd name="T6" fmla="*/ 1174 w 1250"/>
              <a:gd name="T7" fmla="*/ 923 h 1250"/>
              <a:gd name="T8" fmla="*/ 1126 w 1250"/>
              <a:gd name="T9" fmla="*/ 999 h 1250"/>
              <a:gd name="T10" fmla="*/ 1066 w 1250"/>
              <a:gd name="T11" fmla="*/ 1068 h 1250"/>
              <a:gd name="T12" fmla="*/ 999 w 1250"/>
              <a:gd name="T13" fmla="*/ 1126 h 1250"/>
              <a:gd name="T14" fmla="*/ 923 w 1250"/>
              <a:gd name="T15" fmla="*/ 1176 h 1250"/>
              <a:gd name="T16" fmla="*/ 839 w 1250"/>
              <a:gd name="T17" fmla="*/ 1212 h 1250"/>
              <a:gd name="T18" fmla="*/ 751 w 1250"/>
              <a:gd name="T19" fmla="*/ 1238 h 1250"/>
              <a:gd name="T20" fmla="*/ 656 w 1250"/>
              <a:gd name="T21" fmla="*/ 1250 h 1250"/>
              <a:gd name="T22" fmla="*/ 592 w 1250"/>
              <a:gd name="T23" fmla="*/ 1250 h 1250"/>
              <a:gd name="T24" fmla="*/ 498 w 1250"/>
              <a:gd name="T25" fmla="*/ 1238 h 1250"/>
              <a:gd name="T26" fmla="*/ 409 w 1250"/>
              <a:gd name="T27" fmla="*/ 1212 h 1250"/>
              <a:gd name="T28" fmla="*/ 327 w 1250"/>
              <a:gd name="T29" fmla="*/ 1176 h 1250"/>
              <a:gd name="T30" fmla="*/ 251 w 1250"/>
              <a:gd name="T31" fmla="*/ 1126 h 1250"/>
              <a:gd name="T32" fmla="*/ 183 w 1250"/>
              <a:gd name="T33" fmla="*/ 1068 h 1250"/>
              <a:gd name="T34" fmla="*/ 124 w 1250"/>
              <a:gd name="T35" fmla="*/ 999 h 1250"/>
              <a:gd name="T36" fmla="*/ 74 w 1250"/>
              <a:gd name="T37" fmla="*/ 923 h 1250"/>
              <a:gd name="T38" fmla="*/ 38 w 1250"/>
              <a:gd name="T39" fmla="*/ 841 h 1250"/>
              <a:gd name="T40" fmla="*/ 12 w 1250"/>
              <a:gd name="T41" fmla="*/ 752 h 1250"/>
              <a:gd name="T42" fmla="*/ 0 w 1250"/>
              <a:gd name="T43" fmla="*/ 658 h 1250"/>
              <a:gd name="T44" fmla="*/ 0 w 1250"/>
              <a:gd name="T45" fmla="*/ 594 h 1250"/>
              <a:gd name="T46" fmla="*/ 12 w 1250"/>
              <a:gd name="T47" fmla="*/ 500 h 1250"/>
              <a:gd name="T48" fmla="*/ 38 w 1250"/>
              <a:gd name="T49" fmla="*/ 411 h 1250"/>
              <a:gd name="T50" fmla="*/ 74 w 1250"/>
              <a:gd name="T51" fmla="*/ 327 h 1250"/>
              <a:gd name="T52" fmla="*/ 124 w 1250"/>
              <a:gd name="T53" fmla="*/ 251 h 1250"/>
              <a:gd name="T54" fmla="*/ 183 w 1250"/>
              <a:gd name="T55" fmla="*/ 185 h 1250"/>
              <a:gd name="T56" fmla="*/ 251 w 1250"/>
              <a:gd name="T57" fmla="*/ 124 h 1250"/>
              <a:gd name="T58" fmla="*/ 327 w 1250"/>
              <a:gd name="T59" fmla="*/ 76 h 1250"/>
              <a:gd name="T60" fmla="*/ 409 w 1250"/>
              <a:gd name="T61" fmla="*/ 38 h 1250"/>
              <a:gd name="T62" fmla="*/ 498 w 1250"/>
              <a:gd name="T63" fmla="*/ 14 h 1250"/>
              <a:gd name="T64" fmla="*/ 592 w 1250"/>
              <a:gd name="T65" fmla="*/ 2 h 1250"/>
              <a:gd name="T66" fmla="*/ 656 w 1250"/>
              <a:gd name="T67" fmla="*/ 2 h 1250"/>
              <a:gd name="T68" fmla="*/ 751 w 1250"/>
              <a:gd name="T69" fmla="*/ 14 h 1250"/>
              <a:gd name="T70" fmla="*/ 839 w 1250"/>
              <a:gd name="T71" fmla="*/ 38 h 1250"/>
              <a:gd name="T72" fmla="*/ 923 w 1250"/>
              <a:gd name="T73" fmla="*/ 76 h 1250"/>
              <a:gd name="T74" fmla="*/ 999 w 1250"/>
              <a:gd name="T75" fmla="*/ 124 h 1250"/>
              <a:gd name="T76" fmla="*/ 1066 w 1250"/>
              <a:gd name="T77" fmla="*/ 185 h 1250"/>
              <a:gd name="T78" fmla="*/ 1126 w 1250"/>
              <a:gd name="T79" fmla="*/ 251 h 1250"/>
              <a:gd name="T80" fmla="*/ 1174 w 1250"/>
              <a:gd name="T81" fmla="*/ 327 h 1250"/>
              <a:gd name="T82" fmla="*/ 1212 w 1250"/>
              <a:gd name="T83" fmla="*/ 411 h 1250"/>
              <a:gd name="T84" fmla="*/ 1236 w 1250"/>
              <a:gd name="T85" fmla="*/ 500 h 1250"/>
              <a:gd name="T86" fmla="*/ 1248 w 1250"/>
              <a:gd name="T87" fmla="*/ 594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0" h="1250">
                <a:moveTo>
                  <a:pt x="1250" y="626"/>
                </a:moveTo>
                <a:lnTo>
                  <a:pt x="1250" y="626"/>
                </a:lnTo>
                <a:lnTo>
                  <a:pt x="1248" y="658"/>
                </a:lnTo>
                <a:lnTo>
                  <a:pt x="1246" y="690"/>
                </a:lnTo>
                <a:lnTo>
                  <a:pt x="1242" y="720"/>
                </a:lnTo>
                <a:lnTo>
                  <a:pt x="1236" y="752"/>
                </a:lnTo>
                <a:lnTo>
                  <a:pt x="1230" y="783"/>
                </a:lnTo>
                <a:lnTo>
                  <a:pt x="1222" y="811"/>
                </a:lnTo>
                <a:lnTo>
                  <a:pt x="1212" y="841"/>
                </a:lnTo>
                <a:lnTo>
                  <a:pt x="1200" y="869"/>
                </a:lnTo>
                <a:lnTo>
                  <a:pt x="1188" y="897"/>
                </a:lnTo>
                <a:lnTo>
                  <a:pt x="1174" y="923"/>
                </a:lnTo>
                <a:lnTo>
                  <a:pt x="1160" y="949"/>
                </a:lnTo>
                <a:lnTo>
                  <a:pt x="1142" y="975"/>
                </a:lnTo>
                <a:lnTo>
                  <a:pt x="1126" y="999"/>
                </a:lnTo>
                <a:lnTo>
                  <a:pt x="1108" y="1023"/>
                </a:lnTo>
                <a:lnTo>
                  <a:pt x="1088" y="1045"/>
                </a:lnTo>
                <a:lnTo>
                  <a:pt x="1066" y="1068"/>
                </a:lnTo>
                <a:lnTo>
                  <a:pt x="1046" y="1088"/>
                </a:lnTo>
                <a:lnTo>
                  <a:pt x="1021" y="1108"/>
                </a:lnTo>
                <a:lnTo>
                  <a:pt x="999" y="1126"/>
                </a:lnTo>
                <a:lnTo>
                  <a:pt x="973" y="1144"/>
                </a:lnTo>
                <a:lnTo>
                  <a:pt x="949" y="1160"/>
                </a:lnTo>
                <a:lnTo>
                  <a:pt x="923" y="1176"/>
                </a:lnTo>
                <a:lnTo>
                  <a:pt x="895" y="1190"/>
                </a:lnTo>
                <a:lnTo>
                  <a:pt x="867" y="1202"/>
                </a:lnTo>
                <a:lnTo>
                  <a:pt x="839" y="1212"/>
                </a:lnTo>
                <a:lnTo>
                  <a:pt x="811" y="1222"/>
                </a:lnTo>
                <a:lnTo>
                  <a:pt x="781" y="1230"/>
                </a:lnTo>
                <a:lnTo>
                  <a:pt x="751" y="1238"/>
                </a:lnTo>
                <a:lnTo>
                  <a:pt x="720" y="1244"/>
                </a:lnTo>
                <a:lnTo>
                  <a:pt x="688" y="1248"/>
                </a:lnTo>
                <a:lnTo>
                  <a:pt x="656" y="1250"/>
                </a:lnTo>
                <a:lnTo>
                  <a:pt x="624" y="1250"/>
                </a:lnTo>
                <a:lnTo>
                  <a:pt x="624" y="1250"/>
                </a:lnTo>
                <a:lnTo>
                  <a:pt x="592" y="1250"/>
                </a:lnTo>
                <a:lnTo>
                  <a:pt x="560" y="1248"/>
                </a:lnTo>
                <a:lnTo>
                  <a:pt x="530" y="1244"/>
                </a:lnTo>
                <a:lnTo>
                  <a:pt x="498" y="1238"/>
                </a:lnTo>
                <a:lnTo>
                  <a:pt x="468" y="1230"/>
                </a:lnTo>
                <a:lnTo>
                  <a:pt x="439" y="1222"/>
                </a:lnTo>
                <a:lnTo>
                  <a:pt x="409" y="1212"/>
                </a:lnTo>
                <a:lnTo>
                  <a:pt x="381" y="1202"/>
                </a:lnTo>
                <a:lnTo>
                  <a:pt x="353" y="1190"/>
                </a:lnTo>
                <a:lnTo>
                  <a:pt x="327" y="1176"/>
                </a:lnTo>
                <a:lnTo>
                  <a:pt x="301" y="1160"/>
                </a:lnTo>
                <a:lnTo>
                  <a:pt x="275" y="1144"/>
                </a:lnTo>
                <a:lnTo>
                  <a:pt x="251" y="1126"/>
                </a:lnTo>
                <a:lnTo>
                  <a:pt x="227" y="1108"/>
                </a:lnTo>
                <a:lnTo>
                  <a:pt x="205" y="1088"/>
                </a:lnTo>
                <a:lnTo>
                  <a:pt x="183" y="1068"/>
                </a:lnTo>
                <a:lnTo>
                  <a:pt x="163" y="1045"/>
                </a:lnTo>
                <a:lnTo>
                  <a:pt x="142" y="1023"/>
                </a:lnTo>
                <a:lnTo>
                  <a:pt x="124" y="999"/>
                </a:lnTo>
                <a:lnTo>
                  <a:pt x="106" y="975"/>
                </a:lnTo>
                <a:lnTo>
                  <a:pt x="90" y="949"/>
                </a:lnTo>
                <a:lnTo>
                  <a:pt x="74" y="923"/>
                </a:lnTo>
                <a:lnTo>
                  <a:pt x="60" y="897"/>
                </a:lnTo>
                <a:lnTo>
                  <a:pt x="48" y="869"/>
                </a:lnTo>
                <a:lnTo>
                  <a:pt x="38" y="841"/>
                </a:lnTo>
                <a:lnTo>
                  <a:pt x="28" y="811"/>
                </a:lnTo>
                <a:lnTo>
                  <a:pt x="20" y="783"/>
                </a:lnTo>
                <a:lnTo>
                  <a:pt x="12" y="752"/>
                </a:lnTo>
                <a:lnTo>
                  <a:pt x="6" y="720"/>
                </a:lnTo>
                <a:lnTo>
                  <a:pt x="2" y="690"/>
                </a:lnTo>
                <a:lnTo>
                  <a:pt x="0" y="658"/>
                </a:lnTo>
                <a:lnTo>
                  <a:pt x="0" y="626"/>
                </a:lnTo>
                <a:lnTo>
                  <a:pt x="0" y="626"/>
                </a:lnTo>
                <a:lnTo>
                  <a:pt x="0" y="594"/>
                </a:lnTo>
                <a:lnTo>
                  <a:pt x="2" y="562"/>
                </a:lnTo>
                <a:lnTo>
                  <a:pt x="6" y="530"/>
                </a:lnTo>
                <a:lnTo>
                  <a:pt x="12" y="500"/>
                </a:lnTo>
                <a:lnTo>
                  <a:pt x="20" y="469"/>
                </a:lnTo>
                <a:lnTo>
                  <a:pt x="28" y="439"/>
                </a:lnTo>
                <a:lnTo>
                  <a:pt x="38" y="411"/>
                </a:lnTo>
                <a:lnTo>
                  <a:pt x="48" y="383"/>
                </a:lnTo>
                <a:lnTo>
                  <a:pt x="60" y="355"/>
                </a:lnTo>
                <a:lnTo>
                  <a:pt x="74" y="327"/>
                </a:lnTo>
                <a:lnTo>
                  <a:pt x="90" y="301"/>
                </a:lnTo>
                <a:lnTo>
                  <a:pt x="106" y="277"/>
                </a:lnTo>
                <a:lnTo>
                  <a:pt x="124" y="251"/>
                </a:lnTo>
                <a:lnTo>
                  <a:pt x="142" y="229"/>
                </a:lnTo>
                <a:lnTo>
                  <a:pt x="163" y="205"/>
                </a:lnTo>
                <a:lnTo>
                  <a:pt x="183" y="185"/>
                </a:lnTo>
                <a:lnTo>
                  <a:pt x="205" y="162"/>
                </a:lnTo>
                <a:lnTo>
                  <a:pt x="227" y="142"/>
                </a:lnTo>
                <a:lnTo>
                  <a:pt x="251" y="124"/>
                </a:lnTo>
                <a:lnTo>
                  <a:pt x="275" y="106"/>
                </a:lnTo>
                <a:lnTo>
                  <a:pt x="301" y="90"/>
                </a:lnTo>
                <a:lnTo>
                  <a:pt x="327" y="76"/>
                </a:lnTo>
                <a:lnTo>
                  <a:pt x="353" y="62"/>
                </a:lnTo>
                <a:lnTo>
                  <a:pt x="381" y="50"/>
                </a:lnTo>
                <a:lnTo>
                  <a:pt x="409" y="38"/>
                </a:lnTo>
                <a:lnTo>
                  <a:pt x="439" y="28"/>
                </a:lnTo>
                <a:lnTo>
                  <a:pt x="468" y="20"/>
                </a:lnTo>
                <a:lnTo>
                  <a:pt x="498" y="14"/>
                </a:lnTo>
                <a:lnTo>
                  <a:pt x="530" y="8"/>
                </a:lnTo>
                <a:lnTo>
                  <a:pt x="560" y="4"/>
                </a:lnTo>
                <a:lnTo>
                  <a:pt x="592" y="2"/>
                </a:lnTo>
                <a:lnTo>
                  <a:pt x="624" y="0"/>
                </a:lnTo>
                <a:lnTo>
                  <a:pt x="624" y="0"/>
                </a:lnTo>
                <a:lnTo>
                  <a:pt x="656" y="2"/>
                </a:lnTo>
                <a:lnTo>
                  <a:pt x="688" y="4"/>
                </a:lnTo>
                <a:lnTo>
                  <a:pt x="720" y="8"/>
                </a:lnTo>
                <a:lnTo>
                  <a:pt x="751" y="14"/>
                </a:lnTo>
                <a:lnTo>
                  <a:pt x="781" y="20"/>
                </a:lnTo>
                <a:lnTo>
                  <a:pt x="811" y="28"/>
                </a:lnTo>
                <a:lnTo>
                  <a:pt x="839" y="38"/>
                </a:lnTo>
                <a:lnTo>
                  <a:pt x="867" y="50"/>
                </a:lnTo>
                <a:lnTo>
                  <a:pt x="895" y="62"/>
                </a:lnTo>
                <a:lnTo>
                  <a:pt x="923" y="76"/>
                </a:lnTo>
                <a:lnTo>
                  <a:pt x="949" y="90"/>
                </a:lnTo>
                <a:lnTo>
                  <a:pt x="973" y="106"/>
                </a:lnTo>
                <a:lnTo>
                  <a:pt x="999" y="124"/>
                </a:lnTo>
                <a:lnTo>
                  <a:pt x="1021" y="142"/>
                </a:lnTo>
                <a:lnTo>
                  <a:pt x="1046" y="162"/>
                </a:lnTo>
                <a:lnTo>
                  <a:pt x="1066" y="185"/>
                </a:lnTo>
                <a:lnTo>
                  <a:pt x="1088" y="205"/>
                </a:lnTo>
                <a:lnTo>
                  <a:pt x="1108" y="229"/>
                </a:lnTo>
                <a:lnTo>
                  <a:pt x="1126" y="251"/>
                </a:lnTo>
                <a:lnTo>
                  <a:pt x="1142" y="277"/>
                </a:lnTo>
                <a:lnTo>
                  <a:pt x="1160" y="301"/>
                </a:lnTo>
                <a:lnTo>
                  <a:pt x="1174" y="327"/>
                </a:lnTo>
                <a:lnTo>
                  <a:pt x="1188" y="355"/>
                </a:lnTo>
                <a:lnTo>
                  <a:pt x="1200" y="383"/>
                </a:lnTo>
                <a:lnTo>
                  <a:pt x="1212" y="411"/>
                </a:lnTo>
                <a:lnTo>
                  <a:pt x="1222" y="439"/>
                </a:lnTo>
                <a:lnTo>
                  <a:pt x="1230" y="469"/>
                </a:lnTo>
                <a:lnTo>
                  <a:pt x="1236" y="500"/>
                </a:lnTo>
                <a:lnTo>
                  <a:pt x="1242" y="530"/>
                </a:lnTo>
                <a:lnTo>
                  <a:pt x="1246" y="562"/>
                </a:lnTo>
                <a:lnTo>
                  <a:pt x="1248" y="594"/>
                </a:lnTo>
                <a:lnTo>
                  <a:pt x="1250" y="626"/>
                </a:lnTo>
                <a:lnTo>
                  <a:pt x="1250" y="626"/>
                </a:lnTo>
                <a:close/>
              </a:path>
            </a:pathLst>
          </a:cu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1" name="Freeform 37">
            <a:extLst>
              <a:ext uri="{FF2B5EF4-FFF2-40B4-BE49-F238E27FC236}">
                <a16:creationId xmlns:a16="http://schemas.microsoft.com/office/drawing/2014/main" id="{40875F76-C3FF-4944-A5BA-9E058E4E1953}"/>
              </a:ext>
            </a:extLst>
          </p:cNvPr>
          <p:cNvSpPr>
            <a:spLocks/>
          </p:cNvSpPr>
          <p:nvPr/>
        </p:nvSpPr>
        <p:spPr bwMode="auto">
          <a:xfrm>
            <a:off x="2805112" y="12385675"/>
            <a:ext cx="1981200" cy="1984375"/>
          </a:xfrm>
          <a:custGeom>
            <a:avLst/>
            <a:gdLst>
              <a:gd name="T0" fmla="*/ 1248 w 1248"/>
              <a:gd name="T1" fmla="*/ 656 h 1250"/>
              <a:gd name="T2" fmla="*/ 1236 w 1248"/>
              <a:gd name="T3" fmla="*/ 750 h 1250"/>
              <a:gd name="T4" fmla="*/ 1212 w 1248"/>
              <a:gd name="T5" fmla="*/ 838 h 1250"/>
              <a:gd name="T6" fmla="*/ 1174 w 1248"/>
              <a:gd name="T7" fmla="*/ 923 h 1250"/>
              <a:gd name="T8" fmla="*/ 1126 w 1248"/>
              <a:gd name="T9" fmla="*/ 999 h 1250"/>
              <a:gd name="T10" fmla="*/ 1066 w 1248"/>
              <a:gd name="T11" fmla="*/ 1065 h 1250"/>
              <a:gd name="T12" fmla="*/ 997 w 1248"/>
              <a:gd name="T13" fmla="*/ 1125 h 1250"/>
              <a:gd name="T14" fmla="*/ 921 w 1248"/>
              <a:gd name="T15" fmla="*/ 1174 h 1250"/>
              <a:gd name="T16" fmla="*/ 839 w 1248"/>
              <a:gd name="T17" fmla="*/ 1212 h 1250"/>
              <a:gd name="T18" fmla="*/ 751 w 1248"/>
              <a:gd name="T19" fmla="*/ 1236 h 1250"/>
              <a:gd name="T20" fmla="*/ 656 w 1248"/>
              <a:gd name="T21" fmla="*/ 1248 h 1250"/>
              <a:gd name="T22" fmla="*/ 592 w 1248"/>
              <a:gd name="T23" fmla="*/ 1248 h 1250"/>
              <a:gd name="T24" fmla="*/ 498 w 1248"/>
              <a:gd name="T25" fmla="*/ 1236 h 1250"/>
              <a:gd name="T26" fmla="*/ 409 w 1248"/>
              <a:gd name="T27" fmla="*/ 1212 h 1250"/>
              <a:gd name="T28" fmla="*/ 327 w 1248"/>
              <a:gd name="T29" fmla="*/ 1174 h 1250"/>
              <a:gd name="T30" fmla="*/ 251 w 1248"/>
              <a:gd name="T31" fmla="*/ 1125 h 1250"/>
              <a:gd name="T32" fmla="*/ 183 w 1248"/>
              <a:gd name="T33" fmla="*/ 1065 h 1250"/>
              <a:gd name="T34" fmla="*/ 122 w 1248"/>
              <a:gd name="T35" fmla="*/ 999 h 1250"/>
              <a:gd name="T36" fmla="*/ 74 w 1248"/>
              <a:gd name="T37" fmla="*/ 923 h 1250"/>
              <a:gd name="T38" fmla="*/ 36 w 1248"/>
              <a:gd name="T39" fmla="*/ 838 h 1250"/>
              <a:gd name="T40" fmla="*/ 12 w 1248"/>
              <a:gd name="T41" fmla="*/ 750 h 1250"/>
              <a:gd name="T42" fmla="*/ 0 w 1248"/>
              <a:gd name="T43" fmla="*/ 656 h 1250"/>
              <a:gd name="T44" fmla="*/ 0 w 1248"/>
              <a:gd name="T45" fmla="*/ 592 h 1250"/>
              <a:gd name="T46" fmla="*/ 12 w 1248"/>
              <a:gd name="T47" fmla="*/ 497 h 1250"/>
              <a:gd name="T48" fmla="*/ 36 w 1248"/>
              <a:gd name="T49" fmla="*/ 409 h 1250"/>
              <a:gd name="T50" fmla="*/ 74 w 1248"/>
              <a:gd name="T51" fmla="*/ 327 h 1250"/>
              <a:gd name="T52" fmla="*/ 122 w 1248"/>
              <a:gd name="T53" fmla="*/ 250 h 1250"/>
              <a:gd name="T54" fmla="*/ 183 w 1248"/>
              <a:gd name="T55" fmla="*/ 182 h 1250"/>
              <a:gd name="T56" fmla="*/ 251 w 1248"/>
              <a:gd name="T57" fmla="*/ 124 h 1250"/>
              <a:gd name="T58" fmla="*/ 327 w 1248"/>
              <a:gd name="T59" fmla="*/ 74 h 1250"/>
              <a:gd name="T60" fmla="*/ 409 w 1248"/>
              <a:gd name="T61" fmla="*/ 38 h 1250"/>
              <a:gd name="T62" fmla="*/ 498 w 1248"/>
              <a:gd name="T63" fmla="*/ 12 h 1250"/>
              <a:gd name="T64" fmla="*/ 592 w 1248"/>
              <a:gd name="T65" fmla="*/ 0 h 1250"/>
              <a:gd name="T66" fmla="*/ 656 w 1248"/>
              <a:gd name="T67" fmla="*/ 0 h 1250"/>
              <a:gd name="T68" fmla="*/ 751 w 1248"/>
              <a:gd name="T69" fmla="*/ 12 h 1250"/>
              <a:gd name="T70" fmla="*/ 839 w 1248"/>
              <a:gd name="T71" fmla="*/ 38 h 1250"/>
              <a:gd name="T72" fmla="*/ 921 w 1248"/>
              <a:gd name="T73" fmla="*/ 74 h 1250"/>
              <a:gd name="T74" fmla="*/ 997 w 1248"/>
              <a:gd name="T75" fmla="*/ 124 h 1250"/>
              <a:gd name="T76" fmla="*/ 1066 w 1248"/>
              <a:gd name="T77" fmla="*/ 182 h 1250"/>
              <a:gd name="T78" fmla="*/ 1126 w 1248"/>
              <a:gd name="T79" fmla="*/ 250 h 1250"/>
              <a:gd name="T80" fmla="*/ 1174 w 1248"/>
              <a:gd name="T81" fmla="*/ 327 h 1250"/>
              <a:gd name="T82" fmla="*/ 1212 w 1248"/>
              <a:gd name="T83" fmla="*/ 409 h 1250"/>
              <a:gd name="T84" fmla="*/ 1236 w 1248"/>
              <a:gd name="T85" fmla="*/ 497 h 1250"/>
              <a:gd name="T86" fmla="*/ 1248 w 1248"/>
              <a:gd name="T87" fmla="*/ 592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48" h="1250">
                <a:moveTo>
                  <a:pt x="1248" y="624"/>
                </a:moveTo>
                <a:lnTo>
                  <a:pt x="1248" y="624"/>
                </a:lnTo>
                <a:lnTo>
                  <a:pt x="1248" y="656"/>
                </a:lnTo>
                <a:lnTo>
                  <a:pt x="1246" y="688"/>
                </a:lnTo>
                <a:lnTo>
                  <a:pt x="1242" y="720"/>
                </a:lnTo>
                <a:lnTo>
                  <a:pt x="1236" y="750"/>
                </a:lnTo>
                <a:lnTo>
                  <a:pt x="1230" y="780"/>
                </a:lnTo>
                <a:lnTo>
                  <a:pt x="1220" y="810"/>
                </a:lnTo>
                <a:lnTo>
                  <a:pt x="1212" y="838"/>
                </a:lnTo>
                <a:lnTo>
                  <a:pt x="1200" y="867"/>
                </a:lnTo>
                <a:lnTo>
                  <a:pt x="1188" y="895"/>
                </a:lnTo>
                <a:lnTo>
                  <a:pt x="1174" y="923"/>
                </a:lnTo>
                <a:lnTo>
                  <a:pt x="1158" y="949"/>
                </a:lnTo>
                <a:lnTo>
                  <a:pt x="1142" y="973"/>
                </a:lnTo>
                <a:lnTo>
                  <a:pt x="1126" y="999"/>
                </a:lnTo>
                <a:lnTo>
                  <a:pt x="1106" y="1021"/>
                </a:lnTo>
                <a:lnTo>
                  <a:pt x="1088" y="1045"/>
                </a:lnTo>
                <a:lnTo>
                  <a:pt x="1066" y="1065"/>
                </a:lnTo>
                <a:lnTo>
                  <a:pt x="1044" y="1087"/>
                </a:lnTo>
                <a:lnTo>
                  <a:pt x="1021" y="1105"/>
                </a:lnTo>
                <a:lnTo>
                  <a:pt x="997" y="1125"/>
                </a:lnTo>
                <a:lnTo>
                  <a:pt x="973" y="1142"/>
                </a:lnTo>
                <a:lnTo>
                  <a:pt x="949" y="1160"/>
                </a:lnTo>
                <a:lnTo>
                  <a:pt x="921" y="1174"/>
                </a:lnTo>
                <a:lnTo>
                  <a:pt x="895" y="1188"/>
                </a:lnTo>
                <a:lnTo>
                  <a:pt x="867" y="1200"/>
                </a:lnTo>
                <a:lnTo>
                  <a:pt x="839" y="1212"/>
                </a:lnTo>
                <a:lnTo>
                  <a:pt x="811" y="1222"/>
                </a:lnTo>
                <a:lnTo>
                  <a:pt x="781" y="1230"/>
                </a:lnTo>
                <a:lnTo>
                  <a:pt x="751" y="1236"/>
                </a:lnTo>
                <a:lnTo>
                  <a:pt x="718" y="1242"/>
                </a:lnTo>
                <a:lnTo>
                  <a:pt x="688" y="1246"/>
                </a:lnTo>
                <a:lnTo>
                  <a:pt x="656" y="1248"/>
                </a:lnTo>
                <a:lnTo>
                  <a:pt x="624" y="1250"/>
                </a:lnTo>
                <a:lnTo>
                  <a:pt x="624" y="1250"/>
                </a:lnTo>
                <a:lnTo>
                  <a:pt x="592" y="1248"/>
                </a:lnTo>
                <a:lnTo>
                  <a:pt x="560" y="1246"/>
                </a:lnTo>
                <a:lnTo>
                  <a:pt x="530" y="1242"/>
                </a:lnTo>
                <a:lnTo>
                  <a:pt x="498" y="1236"/>
                </a:lnTo>
                <a:lnTo>
                  <a:pt x="468" y="1230"/>
                </a:lnTo>
                <a:lnTo>
                  <a:pt x="438" y="1222"/>
                </a:lnTo>
                <a:lnTo>
                  <a:pt x="409" y="1212"/>
                </a:lnTo>
                <a:lnTo>
                  <a:pt x="381" y="1200"/>
                </a:lnTo>
                <a:lnTo>
                  <a:pt x="353" y="1188"/>
                </a:lnTo>
                <a:lnTo>
                  <a:pt x="327" y="1174"/>
                </a:lnTo>
                <a:lnTo>
                  <a:pt x="299" y="1160"/>
                </a:lnTo>
                <a:lnTo>
                  <a:pt x="275" y="1142"/>
                </a:lnTo>
                <a:lnTo>
                  <a:pt x="251" y="1125"/>
                </a:lnTo>
                <a:lnTo>
                  <a:pt x="227" y="1105"/>
                </a:lnTo>
                <a:lnTo>
                  <a:pt x="205" y="1087"/>
                </a:lnTo>
                <a:lnTo>
                  <a:pt x="183" y="1065"/>
                </a:lnTo>
                <a:lnTo>
                  <a:pt x="161" y="1045"/>
                </a:lnTo>
                <a:lnTo>
                  <a:pt x="143" y="1021"/>
                </a:lnTo>
                <a:lnTo>
                  <a:pt x="122" y="999"/>
                </a:lnTo>
                <a:lnTo>
                  <a:pt x="106" y="973"/>
                </a:lnTo>
                <a:lnTo>
                  <a:pt x="90" y="949"/>
                </a:lnTo>
                <a:lnTo>
                  <a:pt x="74" y="923"/>
                </a:lnTo>
                <a:lnTo>
                  <a:pt x="60" y="895"/>
                </a:lnTo>
                <a:lnTo>
                  <a:pt x="48" y="867"/>
                </a:lnTo>
                <a:lnTo>
                  <a:pt x="36" y="838"/>
                </a:lnTo>
                <a:lnTo>
                  <a:pt x="28" y="810"/>
                </a:lnTo>
                <a:lnTo>
                  <a:pt x="18" y="780"/>
                </a:lnTo>
                <a:lnTo>
                  <a:pt x="12" y="750"/>
                </a:lnTo>
                <a:lnTo>
                  <a:pt x="6" y="720"/>
                </a:lnTo>
                <a:lnTo>
                  <a:pt x="2" y="688"/>
                </a:lnTo>
                <a:lnTo>
                  <a:pt x="0" y="656"/>
                </a:lnTo>
                <a:lnTo>
                  <a:pt x="0" y="624"/>
                </a:lnTo>
                <a:lnTo>
                  <a:pt x="0" y="624"/>
                </a:lnTo>
                <a:lnTo>
                  <a:pt x="0" y="592"/>
                </a:lnTo>
                <a:lnTo>
                  <a:pt x="2" y="560"/>
                </a:lnTo>
                <a:lnTo>
                  <a:pt x="6" y="529"/>
                </a:lnTo>
                <a:lnTo>
                  <a:pt x="12" y="497"/>
                </a:lnTo>
                <a:lnTo>
                  <a:pt x="18" y="467"/>
                </a:lnTo>
                <a:lnTo>
                  <a:pt x="28" y="439"/>
                </a:lnTo>
                <a:lnTo>
                  <a:pt x="36" y="409"/>
                </a:lnTo>
                <a:lnTo>
                  <a:pt x="48" y="381"/>
                </a:lnTo>
                <a:lnTo>
                  <a:pt x="60" y="353"/>
                </a:lnTo>
                <a:lnTo>
                  <a:pt x="74" y="327"/>
                </a:lnTo>
                <a:lnTo>
                  <a:pt x="90" y="301"/>
                </a:lnTo>
                <a:lnTo>
                  <a:pt x="106" y="275"/>
                </a:lnTo>
                <a:lnTo>
                  <a:pt x="122" y="250"/>
                </a:lnTo>
                <a:lnTo>
                  <a:pt x="143" y="226"/>
                </a:lnTo>
                <a:lnTo>
                  <a:pt x="161" y="204"/>
                </a:lnTo>
                <a:lnTo>
                  <a:pt x="183" y="182"/>
                </a:lnTo>
                <a:lnTo>
                  <a:pt x="205" y="162"/>
                </a:lnTo>
                <a:lnTo>
                  <a:pt x="227" y="142"/>
                </a:lnTo>
                <a:lnTo>
                  <a:pt x="251" y="124"/>
                </a:lnTo>
                <a:lnTo>
                  <a:pt x="275" y="106"/>
                </a:lnTo>
                <a:lnTo>
                  <a:pt x="299" y="90"/>
                </a:lnTo>
                <a:lnTo>
                  <a:pt x="327" y="74"/>
                </a:lnTo>
                <a:lnTo>
                  <a:pt x="353" y="60"/>
                </a:lnTo>
                <a:lnTo>
                  <a:pt x="381" y="48"/>
                </a:lnTo>
                <a:lnTo>
                  <a:pt x="409" y="38"/>
                </a:lnTo>
                <a:lnTo>
                  <a:pt x="438" y="28"/>
                </a:lnTo>
                <a:lnTo>
                  <a:pt x="468" y="18"/>
                </a:lnTo>
                <a:lnTo>
                  <a:pt x="498" y="12"/>
                </a:lnTo>
                <a:lnTo>
                  <a:pt x="530" y="6"/>
                </a:lnTo>
                <a:lnTo>
                  <a:pt x="560" y="2"/>
                </a:lnTo>
                <a:lnTo>
                  <a:pt x="592" y="0"/>
                </a:lnTo>
                <a:lnTo>
                  <a:pt x="624" y="0"/>
                </a:lnTo>
                <a:lnTo>
                  <a:pt x="624" y="0"/>
                </a:lnTo>
                <a:lnTo>
                  <a:pt x="656" y="0"/>
                </a:lnTo>
                <a:lnTo>
                  <a:pt x="688" y="2"/>
                </a:lnTo>
                <a:lnTo>
                  <a:pt x="718" y="6"/>
                </a:lnTo>
                <a:lnTo>
                  <a:pt x="751" y="12"/>
                </a:lnTo>
                <a:lnTo>
                  <a:pt x="781" y="18"/>
                </a:lnTo>
                <a:lnTo>
                  <a:pt x="811" y="28"/>
                </a:lnTo>
                <a:lnTo>
                  <a:pt x="839" y="38"/>
                </a:lnTo>
                <a:lnTo>
                  <a:pt x="867" y="48"/>
                </a:lnTo>
                <a:lnTo>
                  <a:pt x="895" y="60"/>
                </a:lnTo>
                <a:lnTo>
                  <a:pt x="921" y="74"/>
                </a:lnTo>
                <a:lnTo>
                  <a:pt x="949" y="90"/>
                </a:lnTo>
                <a:lnTo>
                  <a:pt x="973" y="106"/>
                </a:lnTo>
                <a:lnTo>
                  <a:pt x="997" y="124"/>
                </a:lnTo>
                <a:lnTo>
                  <a:pt x="1021" y="142"/>
                </a:lnTo>
                <a:lnTo>
                  <a:pt x="1044" y="162"/>
                </a:lnTo>
                <a:lnTo>
                  <a:pt x="1066" y="182"/>
                </a:lnTo>
                <a:lnTo>
                  <a:pt x="1088" y="204"/>
                </a:lnTo>
                <a:lnTo>
                  <a:pt x="1106" y="226"/>
                </a:lnTo>
                <a:lnTo>
                  <a:pt x="1126" y="250"/>
                </a:lnTo>
                <a:lnTo>
                  <a:pt x="1142" y="275"/>
                </a:lnTo>
                <a:lnTo>
                  <a:pt x="1158" y="301"/>
                </a:lnTo>
                <a:lnTo>
                  <a:pt x="1174" y="327"/>
                </a:lnTo>
                <a:lnTo>
                  <a:pt x="1188" y="353"/>
                </a:lnTo>
                <a:lnTo>
                  <a:pt x="1200" y="381"/>
                </a:lnTo>
                <a:lnTo>
                  <a:pt x="1212" y="409"/>
                </a:lnTo>
                <a:lnTo>
                  <a:pt x="1220" y="439"/>
                </a:lnTo>
                <a:lnTo>
                  <a:pt x="1230" y="467"/>
                </a:lnTo>
                <a:lnTo>
                  <a:pt x="1236" y="497"/>
                </a:lnTo>
                <a:lnTo>
                  <a:pt x="1242" y="529"/>
                </a:lnTo>
                <a:lnTo>
                  <a:pt x="1246" y="560"/>
                </a:lnTo>
                <a:lnTo>
                  <a:pt x="1248" y="592"/>
                </a:lnTo>
                <a:lnTo>
                  <a:pt x="1248" y="624"/>
                </a:lnTo>
                <a:lnTo>
                  <a:pt x="1248" y="624"/>
                </a:lnTo>
                <a:close/>
              </a:path>
            </a:pathLst>
          </a:cu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2" name="Freeform 38">
            <a:extLst>
              <a:ext uri="{FF2B5EF4-FFF2-40B4-BE49-F238E27FC236}">
                <a16:creationId xmlns:a16="http://schemas.microsoft.com/office/drawing/2014/main" id="{19D99B1F-0DE6-45D8-BDEC-ECCA6F784A6F}"/>
              </a:ext>
            </a:extLst>
          </p:cNvPr>
          <p:cNvSpPr>
            <a:spLocks/>
          </p:cNvSpPr>
          <p:nvPr/>
        </p:nvSpPr>
        <p:spPr bwMode="auto">
          <a:xfrm>
            <a:off x="9867900" y="12385675"/>
            <a:ext cx="1984375" cy="1984375"/>
          </a:xfrm>
          <a:custGeom>
            <a:avLst/>
            <a:gdLst>
              <a:gd name="T0" fmla="*/ 1248 w 1250"/>
              <a:gd name="T1" fmla="*/ 656 h 1250"/>
              <a:gd name="T2" fmla="*/ 1236 w 1250"/>
              <a:gd name="T3" fmla="*/ 750 h 1250"/>
              <a:gd name="T4" fmla="*/ 1212 w 1250"/>
              <a:gd name="T5" fmla="*/ 838 h 1250"/>
              <a:gd name="T6" fmla="*/ 1174 w 1250"/>
              <a:gd name="T7" fmla="*/ 923 h 1250"/>
              <a:gd name="T8" fmla="*/ 1126 w 1250"/>
              <a:gd name="T9" fmla="*/ 999 h 1250"/>
              <a:gd name="T10" fmla="*/ 1066 w 1250"/>
              <a:gd name="T11" fmla="*/ 1065 h 1250"/>
              <a:gd name="T12" fmla="*/ 999 w 1250"/>
              <a:gd name="T13" fmla="*/ 1125 h 1250"/>
              <a:gd name="T14" fmla="*/ 923 w 1250"/>
              <a:gd name="T15" fmla="*/ 1174 h 1250"/>
              <a:gd name="T16" fmla="*/ 839 w 1250"/>
              <a:gd name="T17" fmla="*/ 1212 h 1250"/>
              <a:gd name="T18" fmla="*/ 751 w 1250"/>
              <a:gd name="T19" fmla="*/ 1236 h 1250"/>
              <a:gd name="T20" fmla="*/ 656 w 1250"/>
              <a:gd name="T21" fmla="*/ 1248 h 1250"/>
              <a:gd name="T22" fmla="*/ 592 w 1250"/>
              <a:gd name="T23" fmla="*/ 1248 h 1250"/>
              <a:gd name="T24" fmla="*/ 498 w 1250"/>
              <a:gd name="T25" fmla="*/ 1236 h 1250"/>
              <a:gd name="T26" fmla="*/ 409 w 1250"/>
              <a:gd name="T27" fmla="*/ 1212 h 1250"/>
              <a:gd name="T28" fmla="*/ 327 w 1250"/>
              <a:gd name="T29" fmla="*/ 1174 h 1250"/>
              <a:gd name="T30" fmla="*/ 251 w 1250"/>
              <a:gd name="T31" fmla="*/ 1125 h 1250"/>
              <a:gd name="T32" fmla="*/ 183 w 1250"/>
              <a:gd name="T33" fmla="*/ 1065 h 1250"/>
              <a:gd name="T34" fmla="*/ 124 w 1250"/>
              <a:gd name="T35" fmla="*/ 999 h 1250"/>
              <a:gd name="T36" fmla="*/ 74 w 1250"/>
              <a:gd name="T37" fmla="*/ 923 h 1250"/>
              <a:gd name="T38" fmla="*/ 38 w 1250"/>
              <a:gd name="T39" fmla="*/ 838 h 1250"/>
              <a:gd name="T40" fmla="*/ 12 w 1250"/>
              <a:gd name="T41" fmla="*/ 750 h 1250"/>
              <a:gd name="T42" fmla="*/ 0 w 1250"/>
              <a:gd name="T43" fmla="*/ 656 h 1250"/>
              <a:gd name="T44" fmla="*/ 0 w 1250"/>
              <a:gd name="T45" fmla="*/ 592 h 1250"/>
              <a:gd name="T46" fmla="*/ 12 w 1250"/>
              <a:gd name="T47" fmla="*/ 497 h 1250"/>
              <a:gd name="T48" fmla="*/ 38 w 1250"/>
              <a:gd name="T49" fmla="*/ 409 h 1250"/>
              <a:gd name="T50" fmla="*/ 74 w 1250"/>
              <a:gd name="T51" fmla="*/ 327 h 1250"/>
              <a:gd name="T52" fmla="*/ 124 w 1250"/>
              <a:gd name="T53" fmla="*/ 250 h 1250"/>
              <a:gd name="T54" fmla="*/ 183 w 1250"/>
              <a:gd name="T55" fmla="*/ 182 h 1250"/>
              <a:gd name="T56" fmla="*/ 251 w 1250"/>
              <a:gd name="T57" fmla="*/ 124 h 1250"/>
              <a:gd name="T58" fmla="*/ 327 w 1250"/>
              <a:gd name="T59" fmla="*/ 74 h 1250"/>
              <a:gd name="T60" fmla="*/ 409 w 1250"/>
              <a:gd name="T61" fmla="*/ 38 h 1250"/>
              <a:gd name="T62" fmla="*/ 498 w 1250"/>
              <a:gd name="T63" fmla="*/ 12 h 1250"/>
              <a:gd name="T64" fmla="*/ 592 w 1250"/>
              <a:gd name="T65" fmla="*/ 0 h 1250"/>
              <a:gd name="T66" fmla="*/ 656 w 1250"/>
              <a:gd name="T67" fmla="*/ 0 h 1250"/>
              <a:gd name="T68" fmla="*/ 751 w 1250"/>
              <a:gd name="T69" fmla="*/ 12 h 1250"/>
              <a:gd name="T70" fmla="*/ 839 w 1250"/>
              <a:gd name="T71" fmla="*/ 38 h 1250"/>
              <a:gd name="T72" fmla="*/ 923 w 1250"/>
              <a:gd name="T73" fmla="*/ 74 h 1250"/>
              <a:gd name="T74" fmla="*/ 999 w 1250"/>
              <a:gd name="T75" fmla="*/ 124 h 1250"/>
              <a:gd name="T76" fmla="*/ 1066 w 1250"/>
              <a:gd name="T77" fmla="*/ 182 h 1250"/>
              <a:gd name="T78" fmla="*/ 1126 w 1250"/>
              <a:gd name="T79" fmla="*/ 250 h 1250"/>
              <a:gd name="T80" fmla="*/ 1174 w 1250"/>
              <a:gd name="T81" fmla="*/ 327 h 1250"/>
              <a:gd name="T82" fmla="*/ 1212 w 1250"/>
              <a:gd name="T83" fmla="*/ 409 h 1250"/>
              <a:gd name="T84" fmla="*/ 1236 w 1250"/>
              <a:gd name="T85" fmla="*/ 497 h 1250"/>
              <a:gd name="T86" fmla="*/ 1248 w 1250"/>
              <a:gd name="T87" fmla="*/ 592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0" h="1250">
                <a:moveTo>
                  <a:pt x="1250" y="624"/>
                </a:moveTo>
                <a:lnTo>
                  <a:pt x="1250" y="624"/>
                </a:lnTo>
                <a:lnTo>
                  <a:pt x="1248" y="656"/>
                </a:lnTo>
                <a:lnTo>
                  <a:pt x="1246" y="688"/>
                </a:lnTo>
                <a:lnTo>
                  <a:pt x="1242" y="720"/>
                </a:lnTo>
                <a:lnTo>
                  <a:pt x="1236" y="750"/>
                </a:lnTo>
                <a:lnTo>
                  <a:pt x="1230" y="780"/>
                </a:lnTo>
                <a:lnTo>
                  <a:pt x="1222" y="810"/>
                </a:lnTo>
                <a:lnTo>
                  <a:pt x="1212" y="838"/>
                </a:lnTo>
                <a:lnTo>
                  <a:pt x="1200" y="867"/>
                </a:lnTo>
                <a:lnTo>
                  <a:pt x="1188" y="895"/>
                </a:lnTo>
                <a:lnTo>
                  <a:pt x="1174" y="923"/>
                </a:lnTo>
                <a:lnTo>
                  <a:pt x="1160" y="949"/>
                </a:lnTo>
                <a:lnTo>
                  <a:pt x="1142" y="973"/>
                </a:lnTo>
                <a:lnTo>
                  <a:pt x="1126" y="999"/>
                </a:lnTo>
                <a:lnTo>
                  <a:pt x="1108" y="1021"/>
                </a:lnTo>
                <a:lnTo>
                  <a:pt x="1088" y="1045"/>
                </a:lnTo>
                <a:lnTo>
                  <a:pt x="1066" y="1065"/>
                </a:lnTo>
                <a:lnTo>
                  <a:pt x="1046" y="1087"/>
                </a:lnTo>
                <a:lnTo>
                  <a:pt x="1021" y="1105"/>
                </a:lnTo>
                <a:lnTo>
                  <a:pt x="999" y="1125"/>
                </a:lnTo>
                <a:lnTo>
                  <a:pt x="973" y="1142"/>
                </a:lnTo>
                <a:lnTo>
                  <a:pt x="949" y="1160"/>
                </a:lnTo>
                <a:lnTo>
                  <a:pt x="923" y="1174"/>
                </a:lnTo>
                <a:lnTo>
                  <a:pt x="895" y="1188"/>
                </a:lnTo>
                <a:lnTo>
                  <a:pt x="867" y="1200"/>
                </a:lnTo>
                <a:lnTo>
                  <a:pt x="839" y="1212"/>
                </a:lnTo>
                <a:lnTo>
                  <a:pt x="811" y="1222"/>
                </a:lnTo>
                <a:lnTo>
                  <a:pt x="781" y="1230"/>
                </a:lnTo>
                <a:lnTo>
                  <a:pt x="751" y="1236"/>
                </a:lnTo>
                <a:lnTo>
                  <a:pt x="720" y="1242"/>
                </a:lnTo>
                <a:lnTo>
                  <a:pt x="688" y="1246"/>
                </a:lnTo>
                <a:lnTo>
                  <a:pt x="656" y="1248"/>
                </a:lnTo>
                <a:lnTo>
                  <a:pt x="624" y="1250"/>
                </a:lnTo>
                <a:lnTo>
                  <a:pt x="624" y="1250"/>
                </a:lnTo>
                <a:lnTo>
                  <a:pt x="592" y="1248"/>
                </a:lnTo>
                <a:lnTo>
                  <a:pt x="560" y="1246"/>
                </a:lnTo>
                <a:lnTo>
                  <a:pt x="530" y="1242"/>
                </a:lnTo>
                <a:lnTo>
                  <a:pt x="498" y="1236"/>
                </a:lnTo>
                <a:lnTo>
                  <a:pt x="468" y="1230"/>
                </a:lnTo>
                <a:lnTo>
                  <a:pt x="439" y="1222"/>
                </a:lnTo>
                <a:lnTo>
                  <a:pt x="409" y="1212"/>
                </a:lnTo>
                <a:lnTo>
                  <a:pt x="381" y="1200"/>
                </a:lnTo>
                <a:lnTo>
                  <a:pt x="353" y="1188"/>
                </a:lnTo>
                <a:lnTo>
                  <a:pt x="327" y="1174"/>
                </a:lnTo>
                <a:lnTo>
                  <a:pt x="301" y="1160"/>
                </a:lnTo>
                <a:lnTo>
                  <a:pt x="275" y="1142"/>
                </a:lnTo>
                <a:lnTo>
                  <a:pt x="251" y="1125"/>
                </a:lnTo>
                <a:lnTo>
                  <a:pt x="227" y="1105"/>
                </a:lnTo>
                <a:lnTo>
                  <a:pt x="205" y="1087"/>
                </a:lnTo>
                <a:lnTo>
                  <a:pt x="183" y="1065"/>
                </a:lnTo>
                <a:lnTo>
                  <a:pt x="163" y="1045"/>
                </a:lnTo>
                <a:lnTo>
                  <a:pt x="142" y="1021"/>
                </a:lnTo>
                <a:lnTo>
                  <a:pt x="124" y="999"/>
                </a:lnTo>
                <a:lnTo>
                  <a:pt x="106" y="973"/>
                </a:lnTo>
                <a:lnTo>
                  <a:pt x="90" y="949"/>
                </a:lnTo>
                <a:lnTo>
                  <a:pt x="74" y="923"/>
                </a:lnTo>
                <a:lnTo>
                  <a:pt x="60" y="895"/>
                </a:lnTo>
                <a:lnTo>
                  <a:pt x="48" y="867"/>
                </a:lnTo>
                <a:lnTo>
                  <a:pt x="38" y="838"/>
                </a:lnTo>
                <a:lnTo>
                  <a:pt x="28" y="810"/>
                </a:lnTo>
                <a:lnTo>
                  <a:pt x="20" y="780"/>
                </a:lnTo>
                <a:lnTo>
                  <a:pt x="12" y="750"/>
                </a:lnTo>
                <a:lnTo>
                  <a:pt x="6" y="720"/>
                </a:lnTo>
                <a:lnTo>
                  <a:pt x="2" y="688"/>
                </a:lnTo>
                <a:lnTo>
                  <a:pt x="0" y="656"/>
                </a:lnTo>
                <a:lnTo>
                  <a:pt x="0" y="624"/>
                </a:lnTo>
                <a:lnTo>
                  <a:pt x="0" y="624"/>
                </a:lnTo>
                <a:lnTo>
                  <a:pt x="0" y="592"/>
                </a:lnTo>
                <a:lnTo>
                  <a:pt x="2" y="560"/>
                </a:lnTo>
                <a:lnTo>
                  <a:pt x="6" y="529"/>
                </a:lnTo>
                <a:lnTo>
                  <a:pt x="12" y="497"/>
                </a:lnTo>
                <a:lnTo>
                  <a:pt x="20" y="467"/>
                </a:lnTo>
                <a:lnTo>
                  <a:pt x="28" y="439"/>
                </a:lnTo>
                <a:lnTo>
                  <a:pt x="38" y="409"/>
                </a:lnTo>
                <a:lnTo>
                  <a:pt x="48" y="381"/>
                </a:lnTo>
                <a:lnTo>
                  <a:pt x="60" y="353"/>
                </a:lnTo>
                <a:lnTo>
                  <a:pt x="74" y="327"/>
                </a:lnTo>
                <a:lnTo>
                  <a:pt x="90" y="301"/>
                </a:lnTo>
                <a:lnTo>
                  <a:pt x="106" y="275"/>
                </a:lnTo>
                <a:lnTo>
                  <a:pt x="124" y="250"/>
                </a:lnTo>
                <a:lnTo>
                  <a:pt x="142" y="226"/>
                </a:lnTo>
                <a:lnTo>
                  <a:pt x="163" y="204"/>
                </a:lnTo>
                <a:lnTo>
                  <a:pt x="183" y="182"/>
                </a:lnTo>
                <a:lnTo>
                  <a:pt x="205" y="162"/>
                </a:lnTo>
                <a:lnTo>
                  <a:pt x="227" y="142"/>
                </a:lnTo>
                <a:lnTo>
                  <a:pt x="251" y="124"/>
                </a:lnTo>
                <a:lnTo>
                  <a:pt x="275" y="106"/>
                </a:lnTo>
                <a:lnTo>
                  <a:pt x="301" y="90"/>
                </a:lnTo>
                <a:lnTo>
                  <a:pt x="327" y="74"/>
                </a:lnTo>
                <a:lnTo>
                  <a:pt x="353" y="60"/>
                </a:lnTo>
                <a:lnTo>
                  <a:pt x="381" y="48"/>
                </a:lnTo>
                <a:lnTo>
                  <a:pt x="409" y="38"/>
                </a:lnTo>
                <a:lnTo>
                  <a:pt x="439" y="28"/>
                </a:lnTo>
                <a:lnTo>
                  <a:pt x="468" y="18"/>
                </a:lnTo>
                <a:lnTo>
                  <a:pt x="498" y="12"/>
                </a:lnTo>
                <a:lnTo>
                  <a:pt x="530" y="6"/>
                </a:lnTo>
                <a:lnTo>
                  <a:pt x="560" y="2"/>
                </a:lnTo>
                <a:lnTo>
                  <a:pt x="592" y="0"/>
                </a:lnTo>
                <a:lnTo>
                  <a:pt x="624" y="0"/>
                </a:lnTo>
                <a:lnTo>
                  <a:pt x="624" y="0"/>
                </a:lnTo>
                <a:lnTo>
                  <a:pt x="656" y="0"/>
                </a:lnTo>
                <a:lnTo>
                  <a:pt x="688" y="2"/>
                </a:lnTo>
                <a:lnTo>
                  <a:pt x="720" y="6"/>
                </a:lnTo>
                <a:lnTo>
                  <a:pt x="751" y="12"/>
                </a:lnTo>
                <a:lnTo>
                  <a:pt x="781" y="18"/>
                </a:lnTo>
                <a:lnTo>
                  <a:pt x="811" y="28"/>
                </a:lnTo>
                <a:lnTo>
                  <a:pt x="839" y="38"/>
                </a:lnTo>
                <a:lnTo>
                  <a:pt x="867" y="48"/>
                </a:lnTo>
                <a:lnTo>
                  <a:pt x="895" y="60"/>
                </a:lnTo>
                <a:lnTo>
                  <a:pt x="923" y="74"/>
                </a:lnTo>
                <a:lnTo>
                  <a:pt x="949" y="90"/>
                </a:lnTo>
                <a:lnTo>
                  <a:pt x="973" y="106"/>
                </a:lnTo>
                <a:lnTo>
                  <a:pt x="999" y="124"/>
                </a:lnTo>
                <a:lnTo>
                  <a:pt x="1021" y="142"/>
                </a:lnTo>
                <a:lnTo>
                  <a:pt x="1046" y="162"/>
                </a:lnTo>
                <a:lnTo>
                  <a:pt x="1066" y="182"/>
                </a:lnTo>
                <a:lnTo>
                  <a:pt x="1088" y="204"/>
                </a:lnTo>
                <a:lnTo>
                  <a:pt x="1108" y="226"/>
                </a:lnTo>
                <a:lnTo>
                  <a:pt x="1126" y="250"/>
                </a:lnTo>
                <a:lnTo>
                  <a:pt x="1142" y="275"/>
                </a:lnTo>
                <a:lnTo>
                  <a:pt x="1160" y="301"/>
                </a:lnTo>
                <a:lnTo>
                  <a:pt x="1174" y="327"/>
                </a:lnTo>
                <a:lnTo>
                  <a:pt x="1188" y="353"/>
                </a:lnTo>
                <a:lnTo>
                  <a:pt x="1200" y="381"/>
                </a:lnTo>
                <a:lnTo>
                  <a:pt x="1212" y="409"/>
                </a:lnTo>
                <a:lnTo>
                  <a:pt x="1222" y="439"/>
                </a:lnTo>
                <a:lnTo>
                  <a:pt x="1230" y="467"/>
                </a:lnTo>
                <a:lnTo>
                  <a:pt x="1236" y="497"/>
                </a:lnTo>
                <a:lnTo>
                  <a:pt x="1242" y="529"/>
                </a:lnTo>
                <a:lnTo>
                  <a:pt x="1246" y="560"/>
                </a:lnTo>
                <a:lnTo>
                  <a:pt x="1248" y="592"/>
                </a:lnTo>
                <a:lnTo>
                  <a:pt x="1250" y="624"/>
                </a:lnTo>
                <a:lnTo>
                  <a:pt x="1250" y="624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079" name="그룹 3078">
            <a:extLst>
              <a:ext uri="{FF2B5EF4-FFF2-40B4-BE49-F238E27FC236}">
                <a16:creationId xmlns:a16="http://schemas.microsoft.com/office/drawing/2014/main" id="{1C9D9AC9-C826-4080-AB7D-B31391CC85F1}"/>
              </a:ext>
            </a:extLst>
          </p:cNvPr>
          <p:cNvGrpSpPr/>
          <p:nvPr/>
        </p:nvGrpSpPr>
        <p:grpSpPr>
          <a:xfrm>
            <a:off x="10326687" y="5697537"/>
            <a:ext cx="1038225" cy="819151"/>
            <a:chOff x="10326687" y="5697537"/>
            <a:chExt cx="1038225" cy="819151"/>
          </a:xfrm>
        </p:grpSpPr>
        <p:sp>
          <p:nvSpPr>
            <p:cNvPr id="1053" name="Freeform 39">
              <a:extLst>
                <a:ext uri="{FF2B5EF4-FFF2-40B4-BE49-F238E27FC236}">
                  <a16:creationId xmlns:a16="http://schemas.microsoft.com/office/drawing/2014/main" id="{2DFCD014-A146-4847-B37A-1CCF278AF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687" y="5697537"/>
              <a:ext cx="296863" cy="300038"/>
            </a:xfrm>
            <a:custGeom>
              <a:avLst/>
              <a:gdLst>
                <a:gd name="T0" fmla="*/ 72 w 187"/>
                <a:gd name="T1" fmla="*/ 114 h 189"/>
                <a:gd name="T2" fmla="*/ 0 w 187"/>
                <a:gd name="T3" fmla="*/ 0 h 189"/>
                <a:gd name="T4" fmla="*/ 48 w 187"/>
                <a:gd name="T5" fmla="*/ 0 h 189"/>
                <a:gd name="T6" fmla="*/ 94 w 187"/>
                <a:gd name="T7" fmla="*/ 76 h 189"/>
                <a:gd name="T8" fmla="*/ 140 w 187"/>
                <a:gd name="T9" fmla="*/ 0 h 189"/>
                <a:gd name="T10" fmla="*/ 187 w 187"/>
                <a:gd name="T11" fmla="*/ 0 h 189"/>
                <a:gd name="T12" fmla="*/ 114 w 187"/>
                <a:gd name="T13" fmla="*/ 114 h 189"/>
                <a:gd name="T14" fmla="*/ 114 w 187"/>
                <a:gd name="T15" fmla="*/ 189 h 189"/>
                <a:gd name="T16" fmla="*/ 72 w 187"/>
                <a:gd name="T17" fmla="*/ 189 h 189"/>
                <a:gd name="T18" fmla="*/ 72 w 187"/>
                <a:gd name="T19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9">
                  <a:moveTo>
                    <a:pt x="72" y="11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94" y="76"/>
                  </a:lnTo>
                  <a:lnTo>
                    <a:pt x="140" y="0"/>
                  </a:lnTo>
                  <a:lnTo>
                    <a:pt x="187" y="0"/>
                  </a:lnTo>
                  <a:lnTo>
                    <a:pt x="114" y="114"/>
                  </a:lnTo>
                  <a:lnTo>
                    <a:pt x="114" y="189"/>
                  </a:lnTo>
                  <a:lnTo>
                    <a:pt x="72" y="189"/>
                  </a:lnTo>
                  <a:lnTo>
                    <a:pt x="72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40">
              <a:extLst>
                <a:ext uri="{FF2B5EF4-FFF2-40B4-BE49-F238E27FC236}">
                  <a16:creationId xmlns:a16="http://schemas.microsoft.com/office/drawing/2014/main" id="{0FAA3E7D-DE2A-409F-A1D8-F8BAAF7FC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0375" y="5764212"/>
              <a:ext cx="247650" cy="239713"/>
            </a:xfrm>
            <a:custGeom>
              <a:avLst/>
              <a:gdLst>
                <a:gd name="T0" fmla="*/ 0 w 156"/>
                <a:gd name="T1" fmla="*/ 74 h 151"/>
                <a:gd name="T2" fmla="*/ 2 w 156"/>
                <a:gd name="T3" fmla="*/ 60 h 151"/>
                <a:gd name="T4" fmla="*/ 14 w 156"/>
                <a:gd name="T5" fmla="*/ 32 h 151"/>
                <a:gd name="T6" fmla="*/ 34 w 156"/>
                <a:gd name="T7" fmla="*/ 12 h 151"/>
                <a:gd name="T8" fmla="*/ 62 w 156"/>
                <a:gd name="T9" fmla="*/ 2 h 151"/>
                <a:gd name="T10" fmla="*/ 78 w 156"/>
                <a:gd name="T11" fmla="*/ 0 h 151"/>
                <a:gd name="T12" fmla="*/ 110 w 156"/>
                <a:gd name="T13" fmla="*/ 6 h 151"/>
                <a:gd name="T14" fmla="*/ 134 w 156"/>
                <a:gd name="T15" fmla="*/ 22 h 151"/>
                <a:gd name="T16" fmla="*/ 150 w 156"/>
                <a:gd name="T17" fmla="*/ 46 h 151"/>
                <a:gd name="T18" fmla="*/ 156 w 156"/>
                <a:gd name="T19" fmla="*/ 74 h 151"/>
                <a:gd name="T20" fmla="*/ 156 w 156"/>
                <a:gd name="T21" fmla="*/ 74 h 151"/>
                <a:gd name="T22" fmla="*/ 150 w 156"/>
                <a:gd name="T23" fmla="*/ 105 h 151"/>
                <a:gd name="T24" fmla="*/ 134 w 156"/>
                <a:gd name="T25" fmla="*/ 129 h 151"/>
                <a:gd name="T26" fmla="*/ 110 w 156"/>
                <a:gd name="T27" fmla="*/ 145 h 151"/>
                <a:gd name="T28" fmla="*/ 78 w 156"/>
                <a:gd name="T29" fmla="*/ 151 h 151"/>
                <a:gd name="T30" fmla="*/ 62 w 156"/>
                <a:gd name="T31" fmla="*/ 149 h 151"/>
                <a:gd name="T32" fmla="*/ 34 w 156"/>
                <a:gd name="T33" fmla="*/ 139 h 151"/>
                <a:gd name="T34" fmla="*/ 14 w 156"/>
                <a:gd name="T35" fmla="*/ 119 h 151"/>
                <a:gd name="T36" fmla="*/ 2 w 156"/>
                <a:gd name="T37" fmla="*/ 91 h 151"/>
                <a:gd name="T38" fmla="*/ 0 w 156"/>
                <a:gd name="T39" fmla="*/ 76 h 151"/>
                <a:gd name="T40" fmla="*/ 116 w 156"/>
                <a:gd name="T41" fmla="*/ 74 h 151"/>
                <a:gd name="T42" fmla="*/ 116 w 156"/>
                <a:gd name="T43" fmla="*/ 68 h 151"/>
                <a:gd name="T44" fmla="*/ 110 w 156"/>
                <a:gd name="T45" fmla="*/ 52 h 151"/>
                <a:gd name="T46" fmla="*/ 100 w 156"/>
                <a:gd name="T47" fmla="*/ 42 h 151"/>
                <a:gd name="T48" fmla="*/ 86 w 156"/>
                <a:gd name="T49" fmla="*/ 36 h 151"/>
                <a:gd name="T50" fmla="*/ 78 w 156"/>
                <a:gd name="T51" fmla="*/ 36 h 151"/>
                <a:gd name="T52" fmla="*/ 62 w 156"/>
                <a:gd name="T53" fmla="*/ 38 h 151"/>
                <a:gd name="T54" fmla="*/ 50 w 156"/>
                <a:gd name="T55" fmla="*/ 46 h 151"/>
                <a:gd name="T56" fmla="*/ 44 w 156"/>
                <a:gd name="T57" fmla="*/ 60 h 151"/>
                <a:gd name="T58" fmla="*/ 40 w 156"/>
                <a:gd name="T59" fmla="*/ 74 h 151"/>
                <a:gd name="T60" fmla="*/ 40 w 156"/>
                <a:gd name="T61" fmla="*/ 74 h 151"/>
                <a:gd name="T62" fmla="*/ 44 w 156"/>
                <a:gd name="T63" fmla="*/ 91 h 151"/>
                <a:gd name="T64" fmla="*/ 52 w 156"/>
                <a:gd name="T65" fmla="*/ 103 h 151"/>
                <a:gd name="T66" fmla="*/ 64 w 156"/>
                <a:gd name="T67" fmla="*/ 113 h 151"/>
                <a:gd name="T68" fmla="*/ 78 w 156"/>
                <a:gd name="T69" fmla="*/ 115 h 151"/>
                <a:gd name="T70" fmla="*/ 88 w 156"/>
                <a:gd name="T71" fmla="*/ 115 h 151"/>
                <a:gd name="T72" fmla="*/ 100 w 156"/>
                <a:gd name="T73" fmla="*/ 109 h 151"/>
                <a:gd name="T74" fmla="*/ 110 w 156"/>
                <a:gd name="T75" fmla="*/ 99 h 151"/>
                <a:gd name="T76" fmla="*/ 116 w 156"/>
                <a:gd name="T77" fmla="*/ 85 h 151"/>
                <a:gd name="T78" fmla="*/ 116 w 156"/>
                <a:gd name="T79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51">
                  <a:moveTo>
                    <a:pt x="0" y="76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2"/>
                  </a:lnTo>
                  <a:lnTo>
                    <a:pt x="22" y="22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10" y="6"/>
                  </a:lnTo>
                  <a:lnTo>
                    <a:pt x="122" y="12"/>
                  </a:lnTo>
                  <a:lnTo>
                    <a:pt x="134" y="22"/>
                  </a:lnTo>
                  <a:lnTo>
                    <a:pt x="144" y="32"/>
                  </a:lnTo>
                  <a:lnTo>
                    <a:pt x="150" y="46"/>
                  </a:lnTo>
                  <a:lnTo>
                    <a:pt x="154" y="60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4" y="91"/>
                  </a:lnTo>
                  <a:lnTo>
                    <a:pt x="150" y="105"/>
                  </a:lnTo>
                  <a:lnTo>
                    <a:pt x="144" y="117"/>
                  </a:lnTo>
                  <a:lnTo>
                    <a:pt x="134" y="129"/>
                  </a:lnTo>
                  <a:lnTo>
                    <a:pt x="122" y="139"/>
                  </a:lnTo>
                  <a:lnTo>
                    <a:pt x="110" y="145"/>
                  </a:lnTo>
                  <a:lnTo>
                    <a:pt x="94" y="149"/>
                  </a:lnTo>
                  <a:lnTo>
                    <a:pt x="78" y="151"/>
                  </a:lnTo>
                  <a:lnTo>
                    <a:pt x="78" y="151"/>
                  </a:lnTo>
                  <a:lnTo>
                    <a:pt x="62" y="149"/>
                  </a:lnTo>
                  <a:lnTo>
                    <a:pt x="48" y="145"/>
                  </a:lnTo>
                  <a:lnTo>
                    <a:pt x="34" y="139"/>
                  </a:lnTo>
                  <a:lnTo>
                    <a:pt x="22" y="129"/>
                  </a:lnTo>
                  <a:lnTo>
                    <a:pt x="14" y="119"/>
                  </a:lnTo>
                  <a:lnTo>
                    <a:pt x="6" y="105"/>
                  </a:lnTo>
                  <a:lnTo>
                    <a:pt x="2" y="91"/>
                  </a:lnTo>
                  <a:lnTo>
                    <a:pt x="0" y="76"/>
                  </a:lnTo>
                  <a:lnTo>
                    <a:pt x="0" y="76"/>
                  </a:lnTo>
                  <a:close/>
                  <a:moveTo>
                    <a:pt x="116" y="76"/>
                  </a:moveTo>
                  <a:lnTo>
                    <a:pt x="116" y="74"/>
                  </a:lnTo>
                  <a:lnTo>
                    <a:pt x="116" y="74"/>
                  </a:lnTo>
                  <a:lnTo>
                    <a:pt x="116" y="68"/>
                  </a:lnTo>
                  <a:lnTo>
                    <a:pt x="114" y="60"/>
                  </a:lnTo>
                  <a:lnTo>
                    <a:pt x="110" y="52"/>
                  </a:lnTo>
                  <a:lnTo>
                    <a:pt x="106" y="46"/>
                  </a:lnTo>
                  <a:lnTo>
                    <a:pt x="100" y="42"/>
                  </a:lnTo>
                  <a:lnTo>
                    <a:pt x="94" y="38"/>
                  </a:lnTo>
                  <a:lnTo>
                    <a:pt x="86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0" y="36"/>
                  </a:lnTo>
                  <a:lnTo>
                    <a:pt x="62" y="38"/>
                  </a:lnTo>
                  <a:lnTo>
                    <a:pt x="56" y="42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4" y="60"/>
                  </a:lnTo>
                  <a:lnTo>
                    <a:pt x="42" y="66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2" y="83"/>
                  </a:lnTo>
                  <a:lnTo>
                    <a:pt x="44" y="91"/>
                  </a:lnTo>
                  <a:lnTo>
                    <a:pt x="46" y="97"/>
                  </a:lnTo>
                  <a:lnTo>
                    <a:pt x="52" y="103"/>
                  </a:lnTo>
                  <a:lnTo>
                    <a:pt x="56" y="109"/>
                  </a:lnTo>
                  <a:lnTo>
                    <a:pt x="64" y="113"/>
                  </a:lnTo>
                  <a:lnTo>
                    <a:pt x="70" y="115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88" y="115"/>
                  </a:lnTo>
                  <a:lnTo>
                    <a:pt x="94" y="113"/>
                  </a:lnTo>
                  <a:lnTo>
                    <a:pt x="100" y="109"/>
                  </a:lnTo>
                  <a:lnTo>
                    <a:pt x="106" y="103"/>
                  </a:lnTo>
                  <a:lnTo>
                    <a:pt x="110" y="99"/>
                  </a:lnTo>
                  <a:lnTo>
                    <a:pt x="114" y="91"/>
                  </a:lnTo>
                  <a:lnTo>
                    <a:pt x="116" y="85"/>
                  </a:lnTo>
                  <a:lnTo>
                    <a:pt x="116" y="76"/>
                  </a:lnTo>
                  <a:lnTo>
                    <a:pt x="11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41">
              <a:extLst>
                <a:ext uri="{FF2B5EF4-FFF2-40B4-BE49-F238E27FC236}">
                  <a16:creationId xmlns:a16="http://schemas.microsoft.com/office/drawing/2014/main" id="{8E6F55A8-9222-4319-8670-EB0BCE25F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4700" y="5767387"/>
              <a:ext cx="211138" cy="236538"/>
            </a:xfrm>
            <a:custGeom>
              <a:avLst/>
              <a:gdLst>
                <a:gd name="T0" fmla="*/ 0 w 133"/>
                <a:gd name="T1" fmla="*/ 95 h 149"/>
                <a:gd name="T2" fmla="*/ 0 w 133"/>
                <a:gd name="T3" fmla="*/ 0 h 149"/>
                <a:gd name="T4" fmla="*/ 42 w 133"/>
                <a:gd name="T5" fmla="*/ 0 h 149"/>
                <a:gd name="T6" fmla="*/ 42 w 133"/>
                <a:gd name="T7" fmla="*/ 81 h 149"/>
                <a:gd name="T8" fmla="*/ 42 w 133"/>
                <a:gd name="T9" fmla="*/ 81 h 149"/>
                <a:gd name="T10" fmla="*/ 42 w 133"/>
                <a:gd name="T11" fmla="*/ 95 h 149"/>
                <a:gd name="T12" fmla="*/ 48 w 133"/>
                <a:gd name="T13" fmla="*/ 103 h 149"/>
                <a:gd name="T14" fmla="*/ 56 w 133"/>
                <a:gd name="T15" fmla="*/ 109 h 149"/>
                <a:gd name="T16" fmla="*/ 66 w 133"/>
                <a:gd name="T17" fmla="*/ 111 h 149"/>
                <a:gd name="T18" fmla="*/ 66 w 133"/>
                <a:gd name="T19" fmla="*/ 111 h 149"/>
                <a:gd name="T20" fmla="*/ 77 w 133"/>
                <a:gd name="T21" fmla="*/ 109 h 149"/>
                <a:gd name="T22" fmla="*/ 85 w 133"/>
                <a:gd name="T23" fmla="*/ 103 h 149"/>
                <a:gd name="T24" fmla="*/ 91 w 133"/>
                <a:gd name="T25" fmla="*/ 95 h 149"/>
                <a:gd name="T26" fmla="*/ 93 w 133"/>
                <a:gd name="T27" fmla="*/ 81 h 149"/>
                <a:gd name="T28" fmla="*/ 93 w 133"/>
                <a:gd name="T29" fmla="*/ 0 h 149"/>
                <a:gd name="T30" fmla="*/ 133 w 133"/>
                <a:gd name="T31" fmla="*/ 0 h 149"/>
                <a:gd name="T32" fmla="*/ 133 w 133"/>
                <a:gd name="T33" fmla="*/ 145 h 149"/>
                <a:gd name="T34" fmla="*/ 93 w 133"/>
                <a:gd name="T35" fmla="*/ 145 h 149"/>
                <a:gd name="T36" fmla="*/ 93 w 133"/>
                <a:gd name="T37" fmla="*/ 125 h 149"/>
                <a:gd name="T38" fmla="*/ 93 w 133"/>
                <a:gd name="T39" fmla="*/ 125 h 149"/>
                <a:gd name="T40" fmla="*/ 85 w 133"/>
                <a:gd name="T41" fmla="*/ 133 h 149"/>
                <a:gd name="T42" fmla="*/ 75 w 133"/>
                <a:gd name="T43" fmla="*/ 141 h 149"/>
                <a:gd name="T44" fmla="*/ 64 w 133"/>
                <a:gd name="T45" fmla="*/ 147 h 149"/>
                <a:gd name="T46" fmla="*/ 50 w 133"/>
                <a:gd name="T47" fmla="*/ 149 h 149"/>
                <a:gd name="T48" fmla="*/ 50 w 133"/>
                <a:gd name="T49" fmla="*/ 149 h 149"/>
                <a:gd name="T50" fmla="*/ 38 w 133"/>
                <a:gd name="T51" fmla="*/ 147 h 149"/>
                <a:gd name="T52" fmla="*/ 28 w 133"/>
                <a:gd name="T53" fmla="*/ 145 h 149"/>
                <a:gd name="T54" fmla="*/ 20 w 133"/>
                <a:gd name="T55" fmla="*/ 141 h 149"/>
                <a:gd name="T56" fmla="*/ 14 w 133"/>
                <a:gd name="T57" fmla="*/ 133 h 149"/>
                <a:gd name="T58" fmla="*/ 8 w 133"/>
                <a:gd name="T59" fmla="*/ 127 h 149"/>
                <a:gd name="T60" fmla="*/ 4 w 133"/>
                <a:gd name="T61" fmla="*/ 117 h 149"/>
                <a:gd name="T62" fmla="*/ 2 w 133"/>
                <a:gd name="T63" fmla="*/ 107 h 149"/>
                <a:gd name="T64" fmla="*/ 0 w 133"/>
                <a:gd name="T65" fmla="*/ 95 h 149"/>
                <a:gd name="T66" fmla="*/ 0 w 133"/>
                <a:gd name="T67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3" h="149">
                  <a:moveTo>
                    <a:pt x="0" y="95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81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48" y="103"/>
                  </a:lnTo>
                  <a:lnTo>
                    <a:pt x="56" y="109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77" y="109"/>
                  </a:lnTo>
                  <a:lnTo>
                    <a:pt x="85" y="103"/>
                  </a:lnTo>
                  <a:lnTo>
                    <a:pt x="91" y="95"/>
                  </a:lnTo>
                  <a:lnTo>
                    <a:pt x="93" y="81"/>
                  </a:lnTo>
                  <a:lnTo>
                    <a:pt x="93" y="0"/>
                  </a:lnTo>
                  <a:lnTo>
                    <a:pt x="133" y="0"/>
                  </a:lnTo>
                  <a:lnTo>
                    <a:pt x="133" y="145"/>
                  </a:lnTo>
                  <a:lnTo>
                    <a:pt x="93" y="145"/>
                  </a:lnTo>
                  <a:lnTo>
                    <a:pt x="93" y="125"/>
                  </a:lnTo>
                  <a:lnTo>
                    <a:pt x="93" y="125"/>
                  </a:lnTo>
                  <a:lnTo>
                    <a:pt x="85" y="133"/>
                  </a:lnTo>
                  <a:lnTo>
                    <a:pt x="75" y="141"/>
                  </a:lnTo>
                  <a:lnTo>
                    <a:pt x="64" y="147"/>
                  </a:lnTo>
                  <a:lnTo>
                    <a:pt x="50" y="149"/>
                  </a:lnTo>
                  <a:lnTo>
                    <a:pt x="50" y="149"/>
                  </a:lnTo>
                  <a:lnTo>
                    <a:pt x="38" y="147"/>
                  </a:lnTo>
                  <a:lnTo>
                    <a:pt x="28" y="145"/>
                  </a:lnTo>
                  <a:lnTo>
                    <a:pt x="20" y="141"/>
                  </a:lnTo>
                  <a:lnTo>
                    <a:pt x="14" y="133"/>
                  </a:lnTo>
                  <a:lnTo>
                    <a:pt x="8" y="127"/>
                  </a:lnTo>
                  <a:lnTo>
                    <a:pt x="4" y="117"/>
                  </a:lnTo>
                  <a:lnTo>
                    <a:pt x="2" y="107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42">
              <a:extLst>
                <a:ext uri="{FF2B5EF4-FFF2-40B4-BE49-F238E27FC236}">
                  <a16:creationId xmlns:a16="http://schemas.microsoft.com/office/drawing/2014/main" id="{FA586A44-BE8C-4B19-BA5A-4210125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5212" y="5764212"/>
              <a:ext cx="139700" cy="233363"/>
            </a:xfrm>
            <a:custGeom>
              <a:avLst/>
              <a:gdLst>
                <a:gd name="T0" fmla="*/ 0 w 88"/>
                <a:gd name="T1" fmla="*/ 2 h 147"/>
                <a:gd name="T2" fmla="*/ 42 w 88"/>
                <a:gd name="T3" fmla="*/ 2 h 147"/>
                <a:gd name="T4" fmla="*/ 42 w 88"/>
                <a:gd name="T5" fmla="*/ 32 h 147"/>
                <a:gd name="T6" fmla="*/ 42 w 88"/>
                <a:gd name="T7" fmla="*/ 32 h 147"/>
                <a:gd name="T8" fmla="*/ 48 w 88"/>
                <a:gd name="T9" fmla="*/ 18 h 147"/>
                <a:gd name="T10" fmla="*/ 58 w 88"/>
                <a:gd name="T11" fmla="*/ 8 h 147"/>
                <a:gd name="T12" fmla="*/ 64 w 88"/>
                <a:gd name="T13" fmla="*/ 4 h 147"/>
                <a:gd name="T14" fmla="*/ 70 w 88"/>
                <a:gd name="T15" fmla="*/ 2 h 147"/>
                <a:gd name="T16" fmla="*/ 78 w 88"/>
                <a:gd name="T17" fmla="*/ 0 h 147"/>
                <a:gd name="T18" fmla="*/ 88 w 88"/>
                <a:gd name="T19" fmla="*/ 0 h 147"/>
                <a:gd name="T20" fmla="*/ 88 w 88"/>
                <a:gd name="T21" fmla="*/ 42 h 147"/>
                <a:gd name="T22" fmla="*/ 84 w 88"/>
                <a:gd name="T23" fmla="*/ 42 h 147"/>
                <a:gd name="T24" fmla="*/ 84 w 88"/>
                <a:gd name="T25" fmla="*/ 42 h 147"/>
                <a:gd name="T26" fmla="*/ 76 w 88"/>
                <a:gd name="T27" fmla="*/ 44 h 147"/>
                <a:gd name="T28" fmla="*/ 66 w 88"/>
                <a:gd name="T29" fmla="*/ 46 h 147"/>
                <a:gd name="T30" fmla="*/ 60 w 88"/>
                <a:gd name="T31" fmla="*/ 50 h 147"/>
                <a:gd name="T32" fmla="*/ 52 w 88"/>
                <a:gd name="T33" fmla="*/ 56 h 147"/>
                <a:gd name="T34" fmla="*/ 48 w 88"/>
                <a:gd name="T35" fmla="*/ 62 h 147"/>
                <a:gd name="T36" fmla="*/ 44 w 88"/>
                <a:gd name="T37" fmla="*/ 70 h 147"/>
                <a:gd name="T38" fmla="*/ 42 w 88"/>
                <a:gd name="T39" fmla="*/ 83 h 147"/>
                <a:gd name="T40" fmla="*/ 42 w 88"/>
                <a:gd name="T41" fmla="*/ 95 h 147"/>
                <a:gd name="T42" fmla="*/ 42 w 88"/>
                <a:gd name="T43" fmla="*/ 147 h 147"/>
                <a:gd name="T44" fmla="*/ 0 w 88"/>
                <a:gd name="T45" fmla="*/ 147 h 147"/>
                <a:gd name="T46" fmla="*/ 0 w 88"/>
                <a:gd name="T4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47">
                  <a:moveTo>
                    <a:pt x="0" y="2"/>
                  </a:moveTo>
                  <a:lnTo>
                    <a:pt x="42" y="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8" y="18"/>
                  </a:lnTo>
                  <a:lnTo>
                    <a:pt x="58" y="8"/>
                  </a:lnTo>
                  <a:lnTo>
                    <a:pt x="64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88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76" y="44"/>
                  </a:lnTo>
                  <a:lnTo>
                    <a:pt x="66" y="46"/>
                  </a:lnTo>
                  <a:lnTo>
                    <a:pt x="60" y="50"/>
                  </a:lnTo>
                  <a:lnTo>
                    <a:pt x="52" y="56"/>
                  </a:lnTo>
                  <a:lnTo>
                    <a:pt x="48" y="62"/>
                  </a:lnTo>
                  <a:lnTo>
                    <a:pt x="44" y="70"/>
                  </a:lnTo>
                  <a:lnTo>
                    <a:pt x="42" y="83"/>
                  </a:lnTo>
                  <a:lnTo>
                    <a:pt x="42" y="95"/>
                  </a:lnTo>
                  <a:lnTo>
                    <a:pt x="42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43">
              <a:extLst>
                <a:ext uri="{FF2B5EF4-FFF2-40B4-BE49-F238E27FC236}">
                  <a16:creationId xmlns:a16="http://schemas.microsoft.com/office/drawing/2014/main" id="{DBFAB8EA-106B-4303-978D-515C4909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2" y="6213475"/>
              <a:ext cx="249238" cy="300038"/>
            </a:xfrm>
            <a:custGeom>
              <a:avLst/>
              <a:gdLst>
                <a:gd name="T0" fmla="*/ 58 w 157"/>
                <a:gd name="T1" fmla="*/ 38 h 189"/>
                <a:gd name="T2" fmla="*/ 0 w 157"/>
                <a:gd name="T3" fmla="*/ 38 h 189"/>
                <a:gd name="T4" fmla="*/ 0 w 157"/>
                <a:gd name="T5" fmla="*/ 0 h 189"/>
                <a:gd name="T6" fmla="*/ 157 w 157"/>
                <a:gd name="T7" fmla="*/ 0 h 189"/>
                <a:gd name="T8" fmla="*/ 157 w 157"/>
                <a:gd name="T9" fmla="*/ 38 h 189"/>
                <a:gd name="T10" fmla="*/ 100 w 157"/>
                <a:gd name="T11" fmla="*/ 38 h 189"/>
                <a:gd name="T12" fmla="*/ 100 w 157"/>
                <a:gd name="T13" fmla="*/ 189 h 189"/>
                <a:gd name="T14" fmla="*/ 58 w 157"/>
                <a:gd name="T15" fmla="*/ 189 h 189"/>
                <a:gd name="T16" fmla="*/ 58 w 157"/>
                <a:gd name="T17" fmla="*/ 3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89">
                  <a:moveTo>
                    <a:pt x="5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38"/>
                  </a:lnTo>
                  <a:lnTo>
                    <a:pt x="100" y="38"/>
                  </a:lnTo>
                  <a:lnTo>
                    <a:pt x="100" y="189"/>
                  </a:lnTo>
                  <a:lnTo>
                    <a:pt x="58" y="189"/>
                  </a:lnTo>
                  <a:lnTo>
                    <a:pt x="5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44">
              <a:extLst>
                <a:ext uri="{FF2B5EF4-FFF2-40B4-BE49-F238E27FC236}">
                  <a16:creationId xmlns:a16="http://schemas.microsoft.com/office/drawing/2014/main" id="{146ABF3E-63C6-47B9-951A-B3257106AE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3075" y="6276975"/>
              <a:ext cx="225425" cy="239713"/>
            </a:xfrm>
            <a:custGeom>
              <a:avLst/>
              <a:gdLst>
                <a:gd name="T0" fmla="*/ 0 w 142"/>
                <a:gd name="T1" fmla="*/ 77 h 151"/>
                <a:gd name="T2" fmla="*/ 0 w 142"/>
                <a:gd name="T3" fmla="*/ 77 h 151"/>
                <a:gd name="T4" fmla="*/ 0 w 142"/>
                <a:gd name="T5" fmla="*/ 77 h 151"/>
                <a:gd name="T6" fmla="*/ 2 w 142"/>
                <a:gd name="T7" fmla="*/ 61 h 151"/>
                <a:gd name="T8" fmla="*/ 6 w 142"/>
                <a:gd name="T9" fmla="*/ 46 h 151"/>
                <a:gd name="T10" fmla="*/ 12 w 142"/>
                <a:gd name="T11" fmla="*/ 34 h 151"/>
                <a:gd name="T12" fmla="*/ 20 w 142"/>
                <a:gd name="T13" fmla="*/ 22 h 151"/>
                <a:gd name="T14" fmla="*/ 30 w 142"/>
                <a:gd name="T15" fmla="*/ 14 h 151"/>
                <a:gd name="T16" fmla="*/ 42 w 142"/>
                <a:gd name="T17" fmla="*/ 6 h 151"/>
                <a:gd name="T18" fmla="*/ 56 w 142"/>
                <a:gd name="T19" fmla="*/ 2 h 151"/>
                <a:gd name="T20" fmla="*/ 72 w 142"/>
                <a:gd name="T21" fmla="*/ 0 h 151"/>
                <a:gd name="T22" fmla="*/ 72 w 142"/>
                <a:gd name="T23" fmla="*/ 0 h 151"/>
                <a:gd name="T24" fmla="*/ 88 w 142"/>
                <a:gd name="T25" fmla="*/ 2 h 151"/>
                <a:gd name="T26" fmla="*/ 104 w 142"/>
                <a:gd name="T27" fmla="*/ 6 h 151"/>
                <a:gd name="T28" fmla="*/ 116 w 142"/>
                <a:gd name="T29" fmla="*/ 14 h 151"/>
                <a:gd name="T30" fmla="*/ 124 w 142"/>
                <a:gd name="T31" fmla="*/ 24 h 151"/>
                <a:gd name="T32" fmla="*/ 132 w 142"/>
                <a:gd name="T33" fmla="*/ 36 h 151"/>
                <a:gd name="T34" fmla="*/ 138 w 142"/>
                <a:gd name="T35" fmla="*/ 51 h 151"/>
                <a:gd name="T36" fmla="*/ 140 w 142"/>
                <a:gd name="T37" fmla="*/ 65 h 151"/>
                <a:gd name="T38" fmla="*/ 142 w 142"/>
                <a:gd name="T39" fmla="*/ 79 h 151"/>
                <a:gd name="T40" fmla="*/ 142 w 142"/>
                <a:gd name="T41" fmla="*/ 79 h 151"/>
                <a:gd name="T42" fmla="*/ 142 w 142"/>
                <a:gd name="T43" fmla="*/ 91 h 151"/>
                <a:gd name="T44" fmla="*/ 42 w 142"/>
                <a:gd name="T45" fmla="*/ 91 h 151"/>
                <a:gd name="T46" fmla="*/ 42 w 142"/>
                <a:gd name="T47" fmla="*/ 91 h 151"/>
                <a:gd name="T48" fmla="*/ 46 w 142"/>
                <a:gd name="T49" fmla="*/ 103 h 151"/>
                <a:gd name="T50" fmla="*/ 54 w 142"/>
                <a:gd name="T51" fmla="*/ 111 h 151"/>
                <a:gd name="T52" fmla="*/ 64 w 142"/>
                <a:gd name="T53" fmla="*/ 117 h 151"/>
                <a:gd name="T54" fmla="*/ 76 w 142"/>
                <a:gd name="T55" fmla="*/ 119 h 151"/>
                <a:gd name="T56" fmla="*/ 76 w 142"/>
                <a:gd name="T57" fmla="*/ 119 h 151"/>
                <a:gd name="T58" fmla="*/ 86 w 142"/>
                <a:gd name="T59" fmla="*/ 117 h 151"/>
                <a:gd name="T60" fmla="*/ 94 w 142"/>
                <a:gd name="T61" fmla="*/ 115 h 151"/>
                <a:gd name="T62" fmla="*/ 102 w 142"/>
                <a:gd name="T63" fmla="*/ 111 h 151"/>
                <a:gd name="T64" fmla="*/ 112 w 142"/>
                <a:gd name="T65" fmla="*/ 103 h 151"/>
                <a:gd name="T66" fmla="*/ 134 w 142"/>
                <a:gd name="T67" fmla="*/ 125 h 151"/>
                <a:gd name="T68" fmla="*/ 134 w 142"/>
                <a:gd name="T69" fmla="*/ 125 h 151"/>
                <a:gd name="T70" fmla="*/ 124 w 142"/>
                <a:gd name="T71" fmla="*/ 135 h 151"/>
                <a:gd name="T72" fmla="*/ 110 w 142"/>
                <a:gd name="T73" fmla="*/ 145 h 151"/>
                <a:gd name="T74" fmla="*/ 94 w 142"/>
                <a:gd name="T75" fmla="*/ 149 h 151"/>
                <a:gd name="T76" fmla="*/ 76 w 142"/>
                <a:gd name="T77" fmla="*/ 151 h 151"/>
                <a:gd name="T78" fmla="*/ 76 w 142"/>
                <a:gd name="T79" fmla="*/ 151 h 151"/>
                <a:gd name="T80" fmla="*/ 60 w 142"/>
                <a:gd name="T81" fmla="*/ 149 h 151"/>
                <a:gd name="T82" fmla="*/ 46 w 142"/>
                <a:gd name="T83" fmla="*/ 145 h 151"/>
                <a:gd name="T84" fmla="*/ 32 w 142"/>
                <a:gd name="T85" fmla="*/ 139 h 151"/>
                <a:gd name="T86" fmla="*/ 22 w 142"/>
                <a:gd name="T87" fmla="*/ 131 h 151"/>
                <a:gd name="T88" fmla="*/ 12 w 142"/>
                <a:gd name="T89" fmla="*/ 119 h 151"/>
                <a:gd name="T90" fmla="*/ 6 w 142"/>
                <a:gd name="T91" fmla="*/ 107 h 151"/>
                <a:gd name="T92" fmla="*/ 2 w 142"/>
                <a:gd name="T93" fmla="*/ 93 h 151"/>
                <a:gd name="T94" fmla="*/ 0 w 142"/>
                <a:gd name="T95" fmla="*/ 77 h 151"/>
                <a:gd name="T96" fmla="*/ 0 w 142"/>
                <a:gd name="T97" fmla="*/ 77 h 151"/>
                <a:gd name="T98" fmla="*/ 102 w 142"/>
                <a:gd name="T99" fmla="*/ 65 h 151"/>
                <a:gd name="T100" fmla="*/ 102 w 142"/>
                <a:gd name="T101" fmla="*/ 65 h 151"/>
                <a:gd name="T102" fmla="*/ 98 w 142"/>
                <a:gd name="T103" fmla="*/ 53 h 151"/>
                <a:gd name="T104" fmla="*/ 92 w 142"/>
                <a:gd name="T105" fmla="*/ 42 h 151"/>
                <a:gd name="T106" fmla="*/ 84 w 142"/>
                <a:gd name="T107" fmla="*/ 36 h 151"/>
                <a:gd name="T108" fmla="*/ 78 w 142"/>
                <a:gd name="T109" fmla="*/ 34 h 151"/>
                <a:gd name="T110" fmla="*/ 72 w 142"/>
                <a:gd name="T111" fmla="*/ 34 h 151"/>
                <a:gd name="T112" fmla="*/ 72 w 142"/>
                <a:gd name="T113" fmla="*/ 34 h 151"/>
                <a:gd name="T114" fmla="*/ 60 w 142"/>
                <a:gd name="T115" fmla="*/ 36 h 151"/>
                <a:gd name="T116" fmla="*/ 52 w 142"/>
                <a:gd name="T117" fmla="*/ 42 h 151"/>
                <a:gd name="T118" fmla="*/ 44 w 142"/>
                <a:gd name="T119" fmla="*/ 53 h 151"/>
                <a:gd name="T120" fmla="*/ 40 w 142"/>
                <a:gd name="T121" fmla="*/ 65 h 151"/>
                <a:gd name="T122" fmla="*/ 102 w 142"/>
                <a:gd name="T123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" h="151">
                  <a:moveTo>
                    <a:pt x="0" y="77"/>
                  </a:moveTo>
                  <a:lnTo>
                    <a:pt x="0" y="77"/>
                  </a:lnTo>
                  <a:lnTo>
                    <a:pt x="0" y="77"/>
                  </a:lnTo>
                  <a:lnTo>
                    <a:pt x="2" y="61"/>
                  </a:lnTo>
                  <a:lnTo>
                    <a:pt x="6" y="46"/>
                  </a:lnTo>
                  <a:lnTo>
                    <a:pt x="12" y="34"/>
                  </a:lnTo>
                  <a:lnTo>
                    <a:pt x="20" y="22"/>
                  </a:lnTo>
                  <a:lnTo>
                    <a:pt x="30" y="14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4" y="6"/>
                  </a:lnTo>
                  <a:lnTo>
                    <a:pt x="116" y="14"/>
                  </a:lnTo>
                  <a:lnTo>
                    <a:pt x="124" y="24"/>
                  </a:lnTo>
                  <a:lnTo>
                    <a:pt x="132" y="36"/>
                  </a:lnTo>
                  <a:lnTo>
                    <a:pt x="138" y="51"/>
                  </a:lnTo>
                  <a:lnTo>
                    <a:pt x="140" y="65"/>
                  </a:lnTo>
                  <a:lnTo>
                    <a:pt x="142" y="79"/>
                  </a:lnTo>
                  <a:lnTo>
                    <a:pt x="142" y="79"/>
                  </a:lnTo>
                  <a:lnTo>
                    <a:pt x="142" y="91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6" y="103"/>
                  </a:lnTo>
                  <a:lnTo>
                    <a:pt x="54" y="111"/>
                  </a:lnTo>
                  <a:lnTo>
                    <a:pt x="64" y="117"/>
                  </a:lnTo>
                  <a:lnTo>
                    <a:pt x="76" y="119"/>
                  </a:lnTo>
                  <a:lnTo>
                    <a:pt x="76" y="119"/>
                  </a:lnTo>
                  <a:lnTo>
                    <a:pt x="86" y="117"/>
                  </a:lnTo>
                  <a:lnTo>
                    <a:pt x="94" y="115"/>
                  </a:lnTo>
                  <a:lnTo>
                    <a:pt x="102" y="111"/>
                  </a:lnTo>
                  <a:lnTo>
                    <a:pt x="112" y="103"/>
                  </a:lnTo>
                  <a:lnTo>
                    <a:pt x="134" y="125"/>
                  </a:lnTo>
                  <a:lnTo>
                    <a:pt x="134" y="125"/>
                  </a:lnTo>
                  <a:lnTo>
                    <a:pt x="124" y="135"/>
                  </a:lnTo>
                  <a:lnTo>
                    <a:pt x="110" y="145"/>
                  </a:lnTo>
                  <a:lnTo>
                    <a:pt x="94" y="149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0" y="149"/>
                  </a:lnTo>
                  <a:lnTo>
                    <a:pt x="46" y="145"/>
                  </a:lnTo>
                  <a:lnTo>
                    <a:pt x="32" y="139"/>
                  </a:lnTo>
                  <a:lnTo>
                    <a:pt x="22" y="131"/>
                  </a:lnTo>
                  <a:lnTo>
                    <a:pt x="12" y="119"/>
                  </a:lnTo>
                  <a:lnTo>
                    <a:pt x="6" y="107"/>
                  </a:lnTo>
                  <a:lnTo>
                    <a:pt x="2" y="93"/>
                  </a:lnTo>
                  <a:lnTo>
                    <a:pt x="0" y="77"/>
                  </a:lnTo>
                  <a:lnTo>
                    <a:pt x="0" y="77"/>
                  </a:lnTo>
                  <a:close/>
                  <a:moveTo>
                    <a:pt x="102" y="65"/>
                  </a:moveTo>
                  <a:lnTo>
                    <a:pt x="102" y="65"/>
                  </a:lnTo>
                  <a:lnTo>
                    <a:pt x="98" y="53"/>
                  </a:lnTo>
                  <a:lnTo>
                    <a:pt x="92" y="42"/>
                  </a:lnTo>
                  <a:lnTo>
                    <a:pt x="84" y="36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60" y="36"/>
                  </a:lnTo>
                  <a:lnTo>
                    <a:pt x="52" y="42"/>
                  </a:lnTo>
                  <a:lnTo>
                    <a:pt x="44" y="53"/>
                  </a:lnTo>
                  <a:lnTo>
                    <a:pt x="40" y="65"/>
                  </a:lnTo>
                  <a:lnTo>
                    <a:pt x="102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45">
              <a:extLst>
                <a:ext uri="{FF2B5EF4-FFF2-40B4-BE49-F238E27FC236}">
                  <a16:creationId xmlns:a16="http://schemas.microsoft.com/office/drawing/2014/main" id="{BD0C438D-EC46-4F03-8901-8526BA8D1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600" y="6283325"/>
              <a:ext cx="230188" cy="230188"/>
            </a:xfrm>
            <a:custGeom>
              <a:avLst/>
              <a:gdLst>
                <a:gd name="T0" fmla="*/ 72 w 145"/>
                <a:gd name="T1" fmla="*/ 99 h 145"/>
                <a:gd name="T2" fmla="*/ 42 w 145"/>
                <a:gd name="T3" fmla="*/ 145 h 145"/>
                <a:gd name="T4" fmla="*/ 0 w 145"/>
                <a:gd name="T5" fmla="*/ 145 h 145"/>
                <a:gd name="T6" fmla="*/ 50 w 145"/>
                <a:gd name="T7" fmla="*/ 71 h 145"/>
                <a:gd name="T8" fmla="*/ 2 w 145"/>
                <a:gd name="T9" fmla="*/ 0 h 145"/>
                <a:gd name="T10" fmla="*/ 46 w 145"/>
                <a:gd name="T11" fmla="*/ 0 h 145"/>
                <a:gd name="T12" fmla="*/ 72 w 145"/>
                <a:gd name="T13" fmla="*/ 42 h 145"/>
                <a:gd name="T14" fmla="*/ 101 w 145"/>
                <a:gd name="T15" fmla="*/ 0 h 145"/>
                <a:gd name="T16" fmla="*/ 143 w 145"/>
                <a:gd name="T17" fmla="*/ 0 h 145"/>
                <a:gd name="T18" fmla="*/ 94 w 145"/>
                <a:gd name="T19" fmla="*/ 71 h 145"/>
                <a:gd name="T20" fmla="*/ 145 w 145"/>
                <a:gd name="T21" fmla="*/ 145 h 145"/>
                <a:gd name="T22" fmla="*/ 101 w 145"/>
                <a:gd name="T23" fmla="*/ 145 h 145"/>
                <a:gd name="T24" fmla="*/ 72 w 145"/>
                <a:gd name="T25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5">
                  <a:moveTo>
                    <a:pt x="72" y="99"/>
                  </a:moveTo>
                  <a:lnTo>
                    <a:pt x="42" y="145"/>
                  </a:lnTo>
                  <a:lnTo>
                    <a:pt x="0" y="145"/>
                  </a:lnTo>
                  <a:lnTo>
                    <a:pt x="50" y="71"/>
                  </a:lnTo>
                  <a:lnTo>
                    <a:pt x="2" y="0"/>
                  </a:lnTo>
                  <a:lnTo>
                    <a:pt x="46" y="0"/>
                  </a:lnTo>
                  <a:lnTo>
                    <a:pt x="72" y="42"/>
                  </a:lnTo>
                  <a:lnTo>
                    <a:pt x="101" y="0"/>
                  </a:lnTo>
                  <a:lnTo>
                    <a:pt x="143" y="0"/>
                  </a:lnTo>
                  <a:lnTo>
                    <a:pt x="94" y="71"/>
                  </a:lnTo>
                  <a:lnTo>
                    <a:pt x="145" y="145"/>
                  </a:lnTo>
                  <a:lnTo>
                    <a:pt x="101" y="145"/>
                  </a:lnTo>
                  <a:lnTo>
                    <a:pt x="72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46">
              <a:extLst>
                <a:ext uri="{FF2B5EF4-FFF2-40B4-BE49-F238E27FC236}">
                  <a16:creationId xmlns:a16="http://schemas.microsoft.com/office/drawing/2014/main" id="{45BA232E-8DAB-403E-80C6-67996F83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7" y="6223000"/>
              <a:ext cx="146050" cy="293688"/>
            </a:xfrm>
            <a:custGeom>
              <a:avLst/>
              <a:gdLst>
                <a:gd name="T0" fmla="*/ 16 w 92"/>
                <a:gd name="T1" fmla="*/ 141 h 185"/>
                <a:gd name="T2" fmla="*/ 16 w 92"/>
                <a:gd name="T3" fmla="*/ 72 h 185"/>
                <a:gd name="T4" fmla="*/ 0 w 92"/>
                <a:gd name="T5" fmla="*/ 72 h 185"/>
                <a:gd name="T6" fmla="*/ 0 w 92"/>
                <a:gd name="T7" fmla="*/ 38 h 185"/>
                <a:gd name="T8" fmla="*/ 16 w 92"/>
                <a:gd name="T9" fmla="*/ 38 h 185"/>
                <a:gd name="T10" fmla="*/ 16 w 92"/>
                <a:gd name="T11" fmla="*/ 0 h 185"/>
                <a:gd name="T12" fmla="*/ 58 w 92"/>
                <a:gd name="T13" fmla="*/ 0 h 185"/>
                <a:gd name="T14" fmla="*/ 58 w 92"/>
                <a:gd name="T15" fmla="*/ 38 h 185"/>
                <a:gd name="T16" fmla="*/ 92 w 92"/>
                <a:gd name="T17" fmla="*/ 38 h 185"/>
                <a:gd name="T18" fmla="*/ 92 w 92"/>
                <a:gd name="T19" fmla="*/ 72 h 185"/>
                <a:gd name="T20" fmla="*/ 58 w 92"/>
                <a:gd name="T21" fmla="*/ 72 h 185"/>
                <a:gd name="T22" fmla="*/ 58 w 92"/>
                <a:gd name="T23" fmla="*/ 135 h 185"/>
                <a:gd name="T24" fmla="*/ 58 w 92"/>
                <a:gd name="T25" fmla="*/ 135 h 185"/>
                <a:gd name="T26" fmla="*/ 58 w 92"/>
                <a:gd name="T27" fmla="*/ 141 h 185"/>
                <a:gd name="T28" fmla="*/ 60 w 92"/>
                <a:gd name="T29" fmla="*/ 145 h 185"/>
                <a:gd name="T30" fmla="*/ 64 w 92"/>
                <a:gd name="T31" fmla="*/ 147 h 185"/>
                <a:gd name="T32" fmla="*/ 70 w 92"/>
                <a:gd name="T33" fmla="*/ 149 h 185"/>
                <a:gd name="T34" fmla="*/ 70 w 92"/>
                <a:gd name="T35" fmla="*/ 149 h 185"/>
                <a:gd name="T36" fmla="*/ 82 w 92"/>
                <a:gd name="T37" fmla="*/ 147 h 185"/>
                <a:gd name="T38" fmla="*/ 92 w 92"/>
                <a:gd name="T39" fmla="*/ 143 h 185"/>
                <a:gd name="T40" fmla="*/ 92 w 92"/>
                <a:gd name="T41" fmla="*/ 177 h 185"/>
                <a:gd name="T42" fmla="*/ 92 w 92"/>
                <a:gd name="T43" fmla="*/ 177 h 185"/>
                <a:gd name="T44" fmla="*/ 76 w 92"/>
                <a:gd name="T45" fmla="*/ 183 h 185"/>
                <a:gd name="T46" fmla="*/ 68 w 92"/>
                <a:gd name="T47" fmla="*/ 183 h 185"/>
                <a:gd name="T48" fmla="*/ 58 w 92"/>
                <a:gd name="T49" fmla="*/ 185 h 185"/>
                <a:gd name="T50" fmla="*/ 58 w 92"/>
                <a:gd name="T51" fmla="*/ 185 h 185"/>
                <a:gd name="T52" fmla="*/ 50 w 92"/>
                <a:gd name="T53" fmla="*/ 185 h 185"/>
                <a:gd name="T54" fmla="*/ 42 w 92"/>
                <a:gd name="T55" fmla="*/ 183 h 185"/>
                <a:gd name="T56" fmla="*/ 34 w 92"/>
                <a:gd name="T57" fmla="*/ 179 h 185"/>
                <a:gd name="T58" fmla="*/ 28 w 92"/>
                <a:gd name="T59" fmla="*/ 175 h 185"/>
                <a:gd name="T60" fmla="*/ 24 w 92"/>
                <a:gd name="T61" fmla="*/ 169 h 185"/>
                <a:gd name="T62" fmla="*/ 20 w 92"/>
                <a:gd name="T63" fmla="*/ 163 h 185"/>
                <a:gd name="T64" fmla="*/ 18 w 92"/>
                <a:gd name="T65" fmla="*/ 153 h 185"/>
                <a:gd name="T66" fmla="*/ 16 w 92"/>
                <a:gd name="T67" fmla="*/ 141 h 185"/>
                <a:gd name="T68" fmla="*/ 16 w 92"/>
                <a:gd name="T69" fmla="*/ 14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85">
                  <a:moveTo>
                    <a:pt x="16" y="141"/>
                  </a:moveTo>
                  <a:lnTo>
                    <a:pt x="16" y="72"/>
                  </a:lnTo>
                  <a:lnTo>
                    <a:pt x="0" y="7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0"/>
                  </a:lnTo>
                  <a:lnTo>
                    <a:pt x="58" y="0"/>
                  </a:lnTo>
                  <a:lnTo>
                    <a:pt x="58" y="38"/>
                  </a:lnTo>
                  <a:lnTo>
                    <a:pt x="92" y="38"/>
                  </a:lnTo>
                  <a:lnTo>
                    <a:pt x="92" y="72"/>
                  </a:lnTo>
                  <a:lnTo>
                    <a:pt x="58" y="72"/>
                  </a:lnTo>
                  <a:lnTo>
                    <a:pt x="58" y="135"/>
                  </a:lnTo>
                  <a:lnTo>
                    <a:pt x="58" y="135"/>
                  </a:lnTo>
                  <a:lnTo>
                    <a:pt x="58" y="141"/>
                  </a:lnTo>
                  <a:lnTo>
                    <a:pt x="60" y="145"/>
                  </a:lnTo>
                  <a:lnTo>
                    <a:pt x="64" y="147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82" y="147"/>
                  </a:lnTo>
                  <a:lnTo>
                    <a:pt x="92" y="143"/>
                  </a:lnTo>
                  <a:lnTo>
                    <a:pt x="92" y="177"/>
                  </a:lnTo>
                  <a:lnTo>
                    <a:pt x="92" y="177"/>
                  </a:lnTo>
                  <a:lnTo>
                    <a:pt x="76" y="183"/>
                  </a:lnTo>
                  <a:lnTo>
                    <a:pt x="68" y="183"/>
                  </a:lnTo>
                  <a:lnTo>
                    <a:pt x="58" y="185"/>
                  </a:lnTo>
                  <a:lnTo>
                    <a:pt x="58" y="185"/>
                  </a:lnTo>
                  <a:lnTo>
                    <a:pt x="50" y="185"/>
                  </a:lnTo>
                  <a:lnTo>
                    <a:pt x="42" y="183"/>
                  </a:lnTo>
                  <a:lnTo>
                    <a:pt x="34" y="179"/>
                  </a:lnTo>
                  <a:lnTo>
                    <a:pt x="28" y="175"/>
                  </a:lnTo>
                  <a:lnTo>
                    <a:pt x="24" y="169"/>
                  </a:lnTo>
                  <a:lnTo>
                    <a:pt x="20" y="163"/>
                  </a:lnTo>
                  <a:lnTo>
                    <a:pt x="18" y="153"/>
                  </a:lnTo>
                  <a:lnTo>
                    <a:pt x="16" y="141"/>
                  </a:lnTo>
                  <a:lnTo>
                    <a:pt x="16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ECA0FBDC-F8F3-4802-A42A-16F5CC8AAE00}"/>
              </a:ext>
            </a:extLst>
          </p:cNvPr>
          <p:cNvGrpSpPr/>
          <p:nvPr/>
        </p:nvGrpSpPr>
        <p:grpSpPr>
          <a:xfrm>
            <a:off x="3263900" y="5697537"/>
            <a:ext cx="1035050" cy="819151"/>
            <a:chOff x="3263900" y="5697537"/>
            <a:chExt cx="1035050" cy="819151"/>
          </a:xfrm>
        </p:grpSpPr>
        <p:sp>
          <p:nvSpPr>
            <p:cNvPr id="1061" name="Freeform 47">
              <a:extLst>
                <a:ext uri="{FF2B5EF4-FFF2-40B4-BE49-F238E27FC236}">
                  <a16:creationId xmlns:a16="http://schemas.microsoft.com/office/drawing/2014/main" id="{2CF4D584-F520-4ED9-AFD5-E7421864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97537"/>
              <a:ext cx="296863" cy="300038"/>
            </a:xfrm>
            <a:custGeom>
              <a:avLst/>
              <a:gdLst>
                <a:gd name="T0" fmla="*/ 72 w 187"/>
                <a:gd name="T1" fmla="*/ 114 h 189"/>
                <a:gd name="T2" fmla="*/ 0 w 187"/>
                <a:gd name="T3" fmla="*/ 0 h 189"/>
                <a:gd name="T4" fmla="*/ 48 w 187"/>
                <a:gd name="T5" fmla="*/ 0 h 189"/>
                <a:gd name="T6" fmla="*/ 94 w 187"/>
                <a:gd name="T7" fmla="*/ 76 h 189"/>
                <a:gd name="T8" fmla="*/ 138 w 187"/>
                <a:gd name="T9" fmla="*/ 0 h 189"/>
                <a:gd name="T10" fmla="*/ 187 w 187"/>
                <a:gd name="T11" fmla="*/ 0 h 189"/>
                <a:gd name="T12" fmla="*/ 114 w 187"/>
                <a:gd name="T13" fmla="*/ 114 h 189"/>
                <a:gd name="T14" fmla="*/ 114 w 187"/>
                <a:gd name="T15" fmla="*/ 189 h 189"/>
                <a:gd name="T16" fmla="*/ 72 w 187"/>
                <a:gd name="T17" fmla="*/ 189 h 189"/>
                <a:gd name="T18" fmla="*/ 72 w 187"/>
                <a:gd name="T19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9">
                  <a:moveTo>
                    <a:pt x="72" y="11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94" y="76"/>
                  </a:lnTo>
                  <a:lnTo>
                    <a:pt x="138" y="0"/>
                  </a:lnTo>
                  <a:lnTo>
                    <a:pt x="187" y="0"/>
                  </a:lnTo>
                  <a:lnTo>
                    <a:pt x="114" y="114"/>
                  </a:lnTo>
                  <a:lnTo>
                    <a:pt x="114" y="189"/>
                  </a:lnTo>
                  <a:lnTo>
                    <a:pt x="72" y="189"/>
                  </a:lnTo>
                  <a:lnTo>
                    <a:pt x="72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48">
              <a:extLst>
                <a:ext uri="{FF2B5EF4-FFF2-40B4-BE49-F238E27FC236}">
                  <a16:creationId xmlns:a16="http://schemas.microsoft.com/office/drawing/2014/main" id="{07C5FEE1-3D5C-48FC-8AC7-D041AA1CE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7587" y="5764212"/>
              <a:ext cx="247650" cy="239713"/>
            </a:xfrm>
            <a:custGeom>
              <a:avLst/>
              <a:gdLst>
                <a:gd name="T0" fmla="*/ 0 w 156"/>
                <a:gd name="T1" fmla="*/ 74 h 151"/>
                <a:gd name="T2" fmla="*/ 2 w 156"/>
                <a:gd name="T3" fmla="*/ 60 h 151"/>
                <a:gd name="T4" fmla="*/ 14 w 156"/>
                <a:gd name="T5" fmla="*/ 32 h 151"/>
                <a:gd name="T6" fmla="*/ 34 w 156"/>
                <a:gd name="T7" fmla="*/ 12 h 151"/>
                <a:gd name="T8" fmla="*/ 62 w 156"/>
                <a:gd name="T9" fmla="*/ 2 h 151"/>
                <a:gd name="T10" fmla="*/ 78 w 156"/>
                <a:gd name="T11" fmla="*/ 0 h 151"/>
                <a:gd name="T12" fmla="*/ 110 w 156"/>
                <a:gd name="T13" fmla="*/ 6 h 151"/>
                <a:gd name="T14" fmla="*/ 134 w 156"/>
                <a:gd name="T15" fmla="*/ 22 h 151"/>
                <a:gd name="T16" fmla="*/ 150 w 156"/>
                <a:gd name="T17" fmla="*/ 46 h 151"/>
                <a:gd name="T18" fmla="*/ 156 w 156"/>
                <a:gd name="T19" fmla="*/ 74 h 151"/>
                <a:gd name="T20" fmla="*/ 156 w 156"/>
                <a:gd name="T21" fmla="*/ 74 h 151"/>
                <a:gd name="T22" fmla="*/ 150 w 156"/>
                <a:gd name="T23" fmla="*/ 105 h 151"/>
                <a:gd name="T24" fmla="*/ 134 w 156"/>
                <a:gd name="T25" fmla="*/ 129 h 151"/>
                <a:gd name="T26" fmla="*/ 108 w 156"/>
                <a:gd name="T27" fmla="*/ 145 h 151"/>
                <a:gd name="T28" fmla="*/ 78 w 156"/>
                <a:gd name="T29" fmla="*/ 151 h 151"/>
                <a:gd name="T30" fmla="*/ 62 w 156"/>
                <a:gd name="T31" fmla="*/ 149 h 151"/>
                <a:gd name="T32" fmla="*/ 34 w 156"/>
                <a:gd name="T33" fmla="*/ 139 h 151"/>
                <a:gd name="T34" fmla="*/ 12 w 156"/>
                <a:gd name="T35" fmla="*/ 119 h 151"/>
                <a:gd name="T36" fmla="*/ 2 w 156"/>
                <a:gd name="T37" fmla="*/ 91 h 151"/>
                <a:gd name="T38" fmla="*/ 0 w 156"/>
                <a:gd name="T39" fmla="*/ 76 h 151"/>
                <a:gd name="T40" fmla="*/ 116 w 156"/>
                <a:gd name="T41" fmla="*/ 74 h 151"/>
                <a:gd name="T42" fmla="*/ 116 w 156"/>
                <a:gd name="T43" fmla="*/ 68 h 151"/>
                <a:gd name="T44" fmla="*/ 110 w 156"/>
                <a:gd name="T45" fmla="*/ 52 h 151"/>
                <a:gd name="T46" fmla="*/ 100 w 156"/>
                <a:gd name="T47" fmla="*/ 42 h 151"/>
                <a:gd name="T48" fmla="*/ 86 w 156"/>
                <a:gd name="T49" fmla="*/ 36 h 151"/>
                <a:gd name="T50" fmla="*/ 78 w 156"/>
                <a:gd name="T51" fmla="*/ 36 h 151"/>
                <a:gd name="T52" fmla="*/ 62 w 156"/>
                <a:gd name="T53" fmla="*/ 38 h 151"/>
                <a:gd name="T54" fmla="*/ 50 w 156"/>
                <a:gd name="T55" fmla="*/ 46 h 151"/>
                <a:gd name="T56" fmla="*/ 44 w 156"/>
                <a:gd name="T57" fmla="*/ 60 h 151"/>
                <a:gd name="T58" fmla="*/ 40 w 156"/>
                <a:gd name="T59" fmla="*/ 74 h 151"/>
                <a:gd name="T60" fmla="*/ 40 w 156"/>
                <a:gd name="T61" fmla="*/ 74 h 151"/>
                <a:gd name="T62" fmla="*/ 44 w 156"/>
                <a:gd name="T63" fmla="*/ 91 h 151"/>
                <a:gd name="T64" fmla="*/ 50 w 156"/>
                <a:gd name="T65" fmla="*/ 103 h 151"/>
                <a:gd name="T66" fmla="*/ 62 w 156"/>
                <a:gd name="T67" fmla="*/ 113 h 151"/>
                <a:gd name="T68" fmla="*/ 78 w 156"/>
                <a:gd name="T69" fmla="*/ 115 h 151"/>
                <a:gd name="T70" fmla="*/ 86 w 156"/>
                <a:gd name="T71" fmla="*/ 115 h 151"/>
                <a:gd name="T72" fmla="*/ 100 w 156"/>
                <a:gd name="T73" fmla="*/ 109 h 151"/>
                <a:gd name="T74" fmla="*/ 110 w 156"/>
                <a:gd name="T75" fmla="*/ 99 h 151"/>
                <a:gd name="T76" fmla="*/ 116 w 156"/>
                <a:gd name="T77" fmla="*/ 85 h 151"/>
                <a:gd name="T78" fmla="*/ 116 w 156"/>
                <a:gd name="T79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51">
                  <a:moveTo>
                    <a:pt x="0" y="76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2"/>
                  </a:lnTo>
                  <a:lnTo>
                    <a:pt x="22" y="22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10" y="6"/>
                  </a:lnTo>
                  <a:lnTo>
                    <a:pt x="122" y="12"/>
                  </a:lnTo>
                  <a:lnTo>
                    <a:pt x="134" y="22"/>
                  </a:lnTo>
                  <a:lnTo>
                    <a:pt x="144" y="32"/>
                  </a:lnTo>
                  <a:lnTo>
                    <a:pt x="150" y="46"/>
                  </a:lnTo>
                  <a:lnTo>
                    <a:pt x="154" y="60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4" y="91"/>
                  </a:lnTo>
                  <a:lnTo>
                    <a:pt x="150" y="105"/>
                  </a:lnTo>
                  <a:lnTo>
                    <a:pt x="144" y="117"/>
                  </a:lnTo>
                  <a:lnTo>
                    <a:pt x="134" y="129"/>
                  </a:lnTo>
                  <a:lnTo>
                    <a:pt x="122" y="139"/>
                  </a:lnTo>
                  <a:lnTo>
                    <a:pt x="108" y="145"/>
                  </a:lnTo>
                  <a:lnTo>
                    <a:pt x="94" y="149"/>
                  </a:lnTo>
                  <a:lnTo>
                    <a:pt x="78" y="151"/>
                  </a:lnTo>
                  <a:lnTo>
                    <a:pt x="78" y="151"/>
                  </a:lnTo>
                  <a:lnTo>
                    <a:pt x="62" y="149"/>
                  </a:lnTo>
                  <a:lnTo>
                    <a:pt x="46" y="145"/>
                  </a:lnTo>
                  <a:lnTo>
                    <a:pt x="34" y="139"/>
                  </a:lnTo>
                  <a:lnTo>
                    <a:pt x="22" y="129"/>
                  </a:lnTo>
                  <a:lnTo>
                    <a:pt x="12" y="119"/>
                  </a:lnTo>
                  <a:lnTo>
                    <a:pt x="6" y="105"/>
                  </a:lnTo>
                  <a:lnTo>
                    <a:pt x="2" y="91"/>
                  </a:lnTo>
                  <a:lnTo>
                    <a:pt x="0" y="76"/>
                  </a:lnTo>
                  <a:lnTo>
                    <a:pt x="0" y="76"/>
                  </a:lnTo>
                  <a:close/>
                  <a:moveTo>
                    <a:pt x="116" y="76"/>
                  </a:moveTo>
                  <a:lnTo>
                    <a:pt x="116" y="74"/>
                  </a:lnTo>
                  <a:lnTo>
                    <a:pt x="116" y="74"/>
                  </a:lnTo>
                  <a:lnTo>
                    <a:pt x="116" y="68"/>
                  </a:lnTo>
                  <a:lnTo>
                    <a:pt x="112" y="60"/>
                  </a:lnTo>
                  <a:lnTo>
                    <a:pt x="110" y="52"/>
                  </a:lnTo>
                  <a:lnTo>
                    <a:pt x="106" y="46"/>
                  </a:lnTo>
                  <a:lnTo>
                    <a:pt x="100" y="42"/>
                  </a:lnTo>
                  <a:lnTo>
                    <a:pt x="94" y="38"/>
                  </a:lnTo>
                  <a:lnTo>
                    <a:pt x="86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0" y="36"/>
                  </a:lnTo>
                  <a:lnTo>
                    <a:pt x="62" y="38"/>
                  </a:lnTo>
                  <a:lnTo>
                    <a:pt x="56" y="42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4" y="60"/>
                  </a:lnTo>
                  <a:lnTo>
                    <a:pt x="42" y="66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2" y="83"/>
                  </a:lnTo>
                  <a:lnTo>
                    <a:pt x="44" y="91"/>
                  </a:lnTo>
                  <a:lnTo>
                    <a:pt x="46" y="97"/>
                  </a:lnTo>
                  <a:lnTo>
                    <a:pt x="50" y="103"/>
                  </a:lnTo>
                  <a:lnTo>
                    <a:pt x="56" y="109"/>
                  </a:lnTo>
                  <a:lnTo>
                    <a:pt x="62" y="113"/>
                  </a:lnTo>
                  <a:lnTo>
                    <a:pt x="70" y="115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86" y="115"/>
                  </a:lnTo>
                  <a:lnTo>
                    <a:pt x="94" y="113"/>
                  </a:lnTo>
                  <a:lnTo>
                    <a:pt x="100" y="109"/>
                  </a:lnTo>
                  <a:lnTo>
                    <a:pt x="106" y="103"/>
                  </a:lnTo>
                  <a:lnTo>
                    <a:pt x="110" y="99"/>
                  </a:lnTo>
                  <a:lnTo>
                    <a:pt x="114" y="91"/>
                  </a:lnTo>
                  <a:lnTo>
                    <a:pt x="116" y="85"/>
                  </a:lnTo>
                  <a:lnTo>
                    <a:pt x="116" y="76"/>
                  </a:lnTo>
                  <a:lnTo>
                    <a:pt x="11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49">
              <a:extLst>
                <a:ext uri="{FF2B5EF4-FFF2-40B4-BE49-F238E27FC236}">
                  <a16:creationId xmlns:a16="http://schemas.microsoft.com/office/drawing/2014/main" id="{E9173A6F-2027-458B-BA6C-07531C22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2" y="5767387"/>
              <a:ext cx="211138" cy="236538"/>
            </a:xfrm>
            <a:custGeom>
              <a:avLst/>
              <a:gdLst>
                <a:gd name="T0" fmla="*/ 0 w 133"/>
                <a:gd name="T1" fmla="*/ 95 h 149"/>
                <a:gd name="T2" fmla="*/ 0 w 133"/>
                <a:gd name="T3" fmla="*/ 0 h 149"/>
                <a:gd name="T4" fmla="*/ 40 w 133"/>
                <a:gd name="T5" fmla="*/ 0 h 149"/>
                <a:gd name="T6" fmla="*/ 40 w 133"/>
                <a:gd name="T7" fmla="*/ 81 h 149"/>
                <a:gd name="T8" fmla="*/ 40 w 133"/>
                <a:gd name="T9" fmla="*/ 81 h 149"/>
                <a:gd name="T10" fmla="*/ 42 w 133"/>
                <a:gd name="T11" fmla="*/ 95 h 149"/>
                <a:gd name="T12" fmla="*/ 48 w 133"/>
                <a:gd name="T13" fmla="*/ 103 h 149"/>
                <a:gd name="T14" fmla="*/ 56 w 133"/>
                <a:gd name="T15" fmla="*/ 109 h 149"/>
                <a:gd name="T16" fmla="*/ 67 w 133"/>
                <a:gd name="T17" fmla="*/ 111 h 149"/>
                <a:gd name="T18" fmla="*/ 67 w 133"/>
                <a:gd name="T19" fmla="*/ 111 h 149"/>
                <a:gd name="T20" fmla="*/ 77 w 133"/>
                <a:gd name="T21" fmla="*/ 109 h 149"/>
                <a:gd name="T22" fmla="*/ 85 w 133"/>
                <a:gd name="T23" fmla="*/ 103 h 149"/>
                <a:gd name="T24" fmla="*/ 91 w 133"/>
                <a:gd name="T25" fmla="*/ 95 h 149"/>
                <a:gd name="T26" fmla="*/ 93 w 133"/>
                <a:gd name="T27" fmla="*/ 81 h 149"/>
                <a:gd name="T28" fmla="*/ 93 w 133"/>
                <a:gd name="T29" fmla="*/ 0 h 149"/>
                <a:gd name="T30" fmla="*/ 133 w 133"/>
                <a:gd name="T31" fmla="*/ 0 h 149"/>
                <a:gd name="T32" fmla="*/ 133 w 133"/>
                <a:gd name="T33" fmla="*/ 145 h 149"/>
                <a:gd name="T34" fmla="*/ 93 w 133"/>
                <a:gd name="T35" fmla="*/ 145 h 149"/>
                <a:gd name="T36" fmla="*/ 93 w 133"/>
                <a:gd name="T37" fmla="*/ 125 h 149"/>
                <a:gd name="T38" fmla="*/ 93 w 133"/>
                <a:gd name="T39" fmla="*/ 125 h 149"/>
                <a:gd name="T40" fmla="*/ 85 w 133"/>
                <a:gd name="T41" fmla="*/ 133 h 149"/>
                <a:gd name="T42" fmla="*/ 75 w 133"/>
                <a:gd name="T43" fmla="*/ 141 h 149"/>
                <a:gd name="T44" fmla="*/ 63 w 133"/>
                <a:gd name="T45" fmla="*/ 147 h 149"/>
                <a:gd name="T46" fmla="*/ 48 w 133"/>
                <a:gd name="T47" fmla="*/ 149 h 149"/>
                <a:gd name="T48" fmla="*/ 48 w 133"/>
                <a:gd name="T49" fmla="*/ 149 h 149"/>
                <a:gd name="T50" fmla="*/ 38 w 133"/>
                <a:gd name="T51" fmla="*/ 147 h 149"/>
                <a:gd name="T52" fmla="*/ 28 w 133"/>
                <a:gd name="T53" fmla="*/ 145 h 149"/>
                <a:gd name="T54" fmla="*/ 20 w 133"/>
                <a:gd name="T55" fmla="*/ 141 h 149"/>
                <a:gd name="T56" fmla="*/ 12 w 133"/>
                <a:gd name="T57" fmla="*/ 133 h 149"/>
                <a:gd name="T58" fmla="*/ 8 w 133"/>
                <a:gd name="T59" fmla="*/ 127 h 149"/>
                <a:gd name="T60" fmla="*/ 4 w 133"/>
                <a:gd name="T61" fmla="*/ 117 h 149"/>
                <a:gd name="T62" fmla="*/ 0 w 133"/>
                <a:gd name="T63" fmla="*/ 107 h 149"/>
                <a:gd name="T64" fmla="*/ 0 w 133"/>
                <a:gd name="T65" fmla="*/ 95 h 149"/>
                <a:gd name="T66" fmla="*/ 0 w 133"/>
                <a:gd name="T67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3" h="149">
                  <a:moveTo>
                    <a:pt x="0" y="95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2" y="95"/>
                  </a:lnTo>
                  <a:lnTo>
                    <a:pt x="48" y="103"/>
                  </a:lnTo>
                  <a:lnTo>
                    <a:pt x="56" y="109"/>
                  </a:lnTo>
                  <a:lnTo>
                    <a:pt x="67" y="111"/>
                  </a:lnTo>
                  <a:lnTo>
                    <a:pt x="67" y="111"/>
                  </a:lnTo>
                  <a:lnTo>
                    <a:pt x="77" y="109"/>
                  </a:lnTo>
                  <a:lnTo>
                    <a:pt x="85" y="103"/>
                  </a:lnTo>
                  <a:lnTo>
                    <a:pt x="91" y="95"/>
                  </a:lnTo>
                  <a:lnTo>
                    <a:pt x="93" y="81"/>
                  </a:lnTo>
                  <a:lnTo>
                    <a:pt x="93" y="0"/>
                  </a:lnTo>
                  <a:lnTo>
                    <a:pt x="133" y="0"/>
                  </a:lnTo>
                  <a:lnTo>
                    <a:pt x="133" y="145"/>
                  </a:lnTo>
                  <a:lnTo>
                    <a:pt x="93" y="145"/>
                  </a:lnTo>
                  <a:lnTo>
                    <a:pt x="93" y="125"/>
                  </a:lnTo>
                  <a:lnTo>
                    <a:pt x="93" y="125"/>
                  </a:lnTo>
                  <a:lnTo>
                    <a:pt x="85" y="133"/>
                  </a:lnTo>
                  <a:lnTo>
                    <a:pt x="75" y="141"/>
                  </a:lnTo>
                  <a:lnTo>
                    <a:pt x="63" y="147"/>
                  </a:lnTo>
                  <a:lnTo>
                    <a:pt x="48" y="149"/>
                  </a:lnTo>
                  <a:lnTo>
                    <a:pt x="48" y="149"/>
                  </a:lnTo>
                  <a:lnTo>
                    <a:pt x="38" y="147"/>
                  </a:lnTo>
                  <a:lnTo>
                    <a:pt x="28" y="145"/>
                  </a:lnTo>
                  <a:lnTo>
                    <a:pt x="20" y="141"/>
                  </a:lnTo>
                  <a:lnTo>
                    <a:pt x="12" y="133"/>
                  </a:lnTo>
                  <a:lnTo>
                    <a:pt x="8" y="127"/>
                  </a:lnTo>
                  <a:lnTo>
                    <a:pt x="4" y="117"/>
                  </a:lnTo>
                  <a:lnTo>
                    <a:pt x="0" y="107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50">
              <a:extLst>
                <a:ext uri="{FF2B5EF4-FFF2-40B4-BE49-F238E27FC236}">
                  <a16:creationId xmlns:a16="http://schemas.microsoft.com/office/drawing/2014/main" id="{86100F72-61AF-42A0-BA0F-B24771096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425" y="5764212"/>
              <a:ext cx="136525" cy="233363"/>
            </a:xfrm>
            <a:custGeom>
              <a:avLst/>
              <a:gdLst>
                <a:gd name="T0" fmla="*/ 0 w 86"/>
                <a:gd name="T1" fmla="*/ 2 h 147"/>
                <a:gd name="T2" fmla="*/ 40 w 86"/>
                <a:gd name="T3" fmla="*/ 2 h 147"/>
                <a:gd name="T4" fmla="*/ 40 w 86"/>
                <a:gd name="T5" fmla="*/ 32 h 147"/>
                <a:gd name="T6" fmla="*/ 40 w 86"/>
                <a:gd name="T7" fmla="*/ 32 h 147"/>
                <a:gd name="T8" fmla="*/ 48 w 86"/>
                <a:gd name="T9" fmla="*/ 18 h 147"/>
                <a:gd name="T10" fmla="*/ 58 w 86"/>
                <a:gd name="T11" fmla="*/ 8 h 147"/>
                <a:gd name="T12" fmla="*/ 64 w 86"/>
                <a:gd name="T13" fmla="*/ 4 h 147"/>
                <a:gd name="T14" fmla="*/ 70 w 86"/>
                <a:gd name="T15" fmla="*/ 2 h 147"/>
                <a:gd name="T16" fmla="*/ 78 w 86"/>
                <a:gd name="T17" fmla="*/ 0 h 147"/>
                <a:gd name="T18" fmla="*/ 86 w 86"/>
                <a:gd name="T19" fmla="*/ 0 h 147"/>
                <a:gd name="T20" fmla="*/ 86 w 86"/>
                <a:gd name="T21" fmla="*/ 42 h 147"/>
                <a:gd name="T22" fmla="*/ 84 w 86"/>
                <a:gd name="T23" fmla="*/ 42 h 147"/>
                <a:gd name="T24" fmla="*/ 84 w 86"/>
                <a:gd name="T25" fmla="*/ 42 h 147"/>
                <a:gd name="T26" fmla="*/ 74 w 86"/>
                <a:gd name="T27" fmla="*/ 44 h 147"/>
                <a:gd name="T28" fmla="*/ 66 w 86"/>
                <a:gd name="T29" fmla="*/ 46 h 147"/>
                <a:gd name="T30" fmla="*/ 58 w 86"/>
                <a:gd name="T31" fmla="*/ 50 h 147"/>
                <a:gd name="T32" fmla="*/ 52 w 86"/>
                <a:gd name="T33" fmla="*/ 56 h 147"/>
                <a:gd name="T34" fmla="*/ 48 w 86"/>
                <a:gd name="T35" fmla="*/ 62 h 147"/>
                <a:gd name="T36" fmla="*/ 44 w 86"/>
                <a:gd name="T37" fmla="*/ 70 h 147"/>
                <a:gd name="T38" fmla="*/ 42 w 86"/>
                <a:gd name="T39" fmla="*/ 83 h 147"/>
                <a:gd name="T40" fmla="*/ 40 w 86"/>
                <a:gd name="T41" fmla="*/ 95 h 147"/>
                <a:gd name="T42" fmla="*/ 40 w 86"/>
                <a:gd name="T43" fmla="*/ 147 h 147"/>
                <a:gd name="T44" fmla="*/ 0 w 86"/>
                <a:gd name="T45" fmla="*/ 147 h 147"/>
                <a:gd name="T46" fmla="*/ 0 w 86"/>
                <a:gd name="T4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147">
                  <a:moveTo>
                    <a:pt x="0" y="2"/>
                  </a:moveTo>
                  <a:lnTo>
                    <a:pt x="40" y="2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48" y="18"/>
                  </a:lnTo>
                  <a:lnTo>
                    <a:pt x="58" y="8"/>
                  </a:lnTo>
                  <a:lnTo>
                    <a:pt x="64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74" y="44"/>
                  </a:lnTo>
                  <a:lnTo>
                    <a:pt x="66" y="46"/>
                  </a:lnTo>
                  <a:lnTo>
                    <a:pt x="58" y="50"/>
                  </a:lnTo>
                  <a:lnTo>
                    <a:pt x="52" y="56"/>
                  </a:lnTo>
                  <a:lnTo>
                    <a:pt x="48" y="62"/>
                  </a:lnTo>
                  <a:lnTo>
                    <a:pt x="44" y="70"/>
                  </a:lnTo>
                  <a:lnTo>
                    <a:pt x="42" y="83"/>
                  </a:lnTo>
                  <a:lnTo>
                    <a:pt x="40" y="95"/>
                  </a:lnTo>
                  <a:lnTo>
                    <a:pt x="4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51">
              <a:extLst>
                <a:ext uri="{FF2B5EF4-FFF2-40B4-BE49-F238E27FC236}">
                  <a16:creationId xmlns:a16="http://schemas.microsoft.com/office/drawing/2014/main" id="{478FE1E9-42FA-4657-ACFB-44D2A415F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6213475"/>
              <a:ext cx="249238" cy="300038"/>
            </a:xfrm>
            <a:custGeom>
              <a:avLst/>
              <a:gdLst>
                <a:gd name="T0" fmla="*/ 58 w 157"/>
                <a:gd name="T1" fmla="*/ 38 h 189"/>
                <a:gd name="T2" fmla="*/ 0 w 157"/>
                <a:gd name="T3" fmla="*/ 38 h 189"/>
                <a:gd name="T4" fmla="*/ 0 w 157"/>
                <a:gd name="T5" fmla="*/ 0 h 189"/>
                <a:gd name="T6" fmla="*/ 157 w 157"/>
                <a:gd name="T7" fmla="*/ 0 h 189"/>
                <a:gd name="T8" fmla="*/ 157 w 157"/>
                <a:gd name="T9" fmla="*/ 38 h 189"/>
                <a:gd name="T10" fmla="*/ 100 w 157"/>
                <a:gd name="T11" fmla="*/ 38 h 189"/>
                <a:gd name="T12" fmla="*/ 100 w 157"/>
                <a:gd name="T13" fmla="*/ 189 h 189"/>
                <a:gd name="T14" fmla="*/ 58 w 157"/>
                <a:gd name="T15" fmla="*/ 189 h 189"/>
                <a:gd name="T16" fmla="*/ 58 w 157"/>
                <a:gd name="T17" fmla="*/ 3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89">
                  <a:moveTo>
                    <a:pt x="5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38"/>
                  </a:lnTo>
                  <a:lnTo>
                    <a:pt x="100" y="38"/>
                  </a:lnTo>
                  <a:lnTo>
                    <a:pt x="100" y="189"/>
                  </a:lnTo>
                  <a:lnTo>
                    <a:pt x="58" y="189"/>
                  </a:lnTo>
                  <a:lnTo>
                    <a:pt x="5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52">
              <a:extLst>
                <a:ext uri="{FF2B5EF4-FFF2-40B4-BE49-F238E27FC236}">
                  <a16:creationId xmlns:a16="http://schemas.microsoft.com/office/drawing/2014/main" id="{897C678B-A99F-4965-8BD4-A094B4469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7" y="6276975"/>
              <a:ext cx="225425" cy="239713"/>
            </a:xfrm>
            <a:custGeom>
              <a:avLst/>
              <a:gdLst>
                <a:gd name="T0" fmla="*/ 0 w 142"/>
                <a:gd name="T1" fmla="*/ 77 h 151"/>
                <a:gd name="T2" fmla="*/ 0 w 142"/>
                <a:gd name="T3" fmla="*/ 77 h 151"/>
                <a:gd name="T4" fmla="*/ 0 w 142"/>
                <a:gd name="T5" fmla="*/ 77 h 151"/>
                <a:gd name="T6" fmla="*/ 2 w 142"/>
                <a:gd name="T7" fmla="*/ 61 h 151"/>
                <a:gd name="T8" fmla="*/ 6 w 142"/>
                <a:gd name="T9" fmla="*/ 46 h 151"/>
                <a:gd name="T10" fmla="*/ 12 w 142"/>
                <a:gd name="T11" fmla="*/ 34 h 151"/>
                <a:gd name="T12" fmla="*/ 20 w 142"/>
                <a:gd name="T13" fmla="*/ 22 h 151"/>
                <a:gd name="T14" fmla="*/ 30 w 142"/>
                <a:gd name="T15" fmla="*/ 14 h 151"/>
                <a:gd name="T16" fmla="*/ 42 w 142"/>
                <a:gd name="T17" fmla="*/ 6 h 151"/>
                <a:gd name="T18" fmla="*/ 56 w 142"/>
                <a:gd name="T19" fmla="*/ 2 h 151"/>
                <a:gd name="T20" fmla="*/ 72 w 142"/>
                <a:gd name="T21" fmla="*/ 0 h 151"/>
                <a:gd name="T22" fmla="*/ 72 w 142"/>
                <a:gd name="T23" fmla="*/ 0 h 151"/>
                <a:gd name="T24" fmla="*/ 88 w 142"/>
                <a:gd name="T25" fmla="*/ 2 h 151"/>
                <a:gd name="T26" fmla="*/ 102 w 142"/>
                <a:gd name="T27" fmla="*/ 6 h 151"/>
                <a:gd name="T28" fmla="*/ 114 w 142"/>
                <a:gd name="T29" fmla="*/ 14 h 151"/>
                <a:gd name="T30" fmla="*/ 124 w 142"/>
                <a:gd name="T31" fmla="*/ 24 h 151"/>
                <a:gd name="T32" fmla="*/ 132 w 142"/>
                <a:gd name="T33" fmla="*/ 36 h 151"/>
                <a:gd name="T34" fmla="*/ 138 w 142"/>
                <a:gd name="T35" fmla="*/ 51 h 151"/>
                <a:gd name="T36" fmla="*/ 140 w 142"/>
                <a:gd name="T37" fmla="*/ 65 h 151"/>
                <a:gd name="T38" fmla="*/ 142 w 142"/>
                <a:gd name="T39" fmla="*/ 79 h 151"/>
                <a:gd name="T40" fmla="*/ 142 w 142"/>
                <a:gd name="T41" fmla="*/ 79 h 151"/>
                <a:gd name="T42" fmla="*/ 142 w 142"/>
                <a:gd name="T43" fmla="*/ 91 h 151"/>
                <a:gd name="T44" fmla="*/ 40 w 142"/>
                <a:gd name="T45" fmla="*/ 91 h 151"/>
                <a:gd name="T46" fmla="*/ 40 w 142"/>
                <a:gd name="T47" fmla="*/ 91 h 151"/>
                <a:gd name="T48" fmla="*/ 46 w 142"/>
                <a:gd name="T49" fmla="*/ 103 h 151"/>
                <a:gd name="T50" fmla="*/ 54 w 142"/>
                <a:gd name="T51" fmla="*/ 111 h 151"/>
                <a:gd name="T52" fmla="*/ 64 w 142"/>
                <a:gd name="T53" fmla="*/ 117 h 151"/>
                <a:gd name="T54" fmla="*/ 76 w 142"/>
                <a:gd name="T55" fmla="*/ 119 h 151"/>
                <a:gd name="T56" fmla="*/ 76 w 142"/>
                <a:gd name="T57" fmla="*/ 119 h 151"/>
                <a:gd name="T58" fmla="*/ 86 w 142"/>
                <a:gd name="T59" fmla="*/ 117 h 151"/>
                <a:gd name="T60" fmla="*/ 94 w 142"/>
                <a:gd name="T61" fmla="*/ 115 h 151"/>
                <a:gd name="T62" fmla="*/ 102 w 142"/>
                <a:gd name="T63" fmla="*/ 111 h 151"/>
                <a:gd name="T64" fmla="*/ 110 w 142"/>
                <a:gd name="T65" fmla="*/ 103 h 151"/>
                <a:gd name="T66" fmla="*/ 134 w 142"/>
                <a:gd name="T67" fmla="*/ 125 h 151"/>
                <a:gd name="T68" fmla="*/ 134 w 142"/>
                <a:gd name="T69" fmla="*/ 125 h 151"/>
                <a:gd name="T70" fmla="*/ 124 w 142"/>
                <a:gd name="T71" fmla="*/ 135 h 151"/>
                <a:gd name="T72" fmla="*/ 110 w 142"/>
                <a:gd name="T73" fmla="*/ 145 h 151"/>
                <a:gd name="T74" fmla="*/ 94 w 142"/>
                <a:gd name="T75" fmla="*/ 149 h 151"/>
                <a:gd name="T76" fmla="*/ 76 w 142"/>
                <a:gd name="T77" fmla="*/ 151 h 151"/>
                <a:gd name="T78" fmla="*/ 76 w 142"/>
                <a:gd name="T79" fmla="*/ 151 h 151"/>
                <a:gd name="T80" fmla="*/ 60 w 142"/>
                <a:gd name="T81" fmla="*/ 149 h 151"/>
                <a:gd name="T82" fmla="*/ 46 w 142"/>
                <a:gd name="T83" fmla="*/ 145 h 151"/>
                <a:gd name="T84" fmla="*/ 32 w 142"/>
                <a:gd name="T85" fmla="*/ 139 h 151"/>
                <a:gd name="T86" fmla="*/ 22 w 142"/>
                <a:gd name="T87" fmla="*/ 131 h 151"/>
                <a:gd name="T88" fmla="*/ 12 w 142"/>
                <a:gd name="T89" fmla="*/ 119 h 151"/>
                <a:gd name="T90" fmla="*/ 6 w 142"/>
                <a:gd name="T91" fmla="*/ 107 h 151"/>
                <a:gd name="T92" fmla="*/ 2 w 142"/>
                <a:gd name="T93" fmla="*/ 93 h 151"/>
                <a:gd name="T94" fmla="*/ 0 w 142"/>
                <a:gd name="T95" fmla="*/ 77 h 151"/>
                <a:gd name="T96" fmla="*/ 0 w 142"/>
                <a:gd name="T97" fmla="*/ 77 h 151"/>
                <a:gd name="T98" fmla="*/ 102 w 142"/>
                <a:gd name="T99" fmla="*/ 65 h 151"/>
                <a:gd name="T100" fmla="*/ 102 w 142"/>
                <a:gd name="T101" fmla="*/ 65 h 151"/>
                <a:gd name="T102" fmla="*/ 98 w 142"/>
                <a:gd name="T103" fmla="*/ 53 h 151"/>
                <a:gd name="T104" fmla="*/ 92 w 142"/>
                <a:gd name="T105" fmla="*/ 42 h 151"/>
                <a:gd name="T106" fmla="*/ 84 w 142"/>
                <a:gd name="T107" fmla="*/ 36 h 151"/>
                <a:gd name="T108" fmla="*/ 78 w 142"/>
                <a:gd name="T109" fmla="*/ 34 h 151"/>
                <a:gd name="T110" fmla="*/ 72 w 142"/>
                <a:gd name="T111" fmla="*/ 34 h 151"/>
                <a:gd name="T112" fmla="*/ 72 w 142"/>
                <a:gd name="T113" fmla="*/ 34 h 151"/>
                <a:gd name="T114" fmla="*/ 60 w 142"/>
                <a:gd name="T115" fmla="*/ 36 h 151"/>
                <a:gd name="T116" fmla="*/ 50 w 142"/>
                <a:gd name="T117" fmla="*/ 42 h 151"/>
                <a:gd name="T118" fmla="*/ 44 w 142"/>
                <a:gd name="T119" fmla="*/ 53 h 151"/>
                <a:gd name="T120" fmla="*/ 40 w 142"/>
                <a:gd name="T121" fmla="*/ 65 h 151"/>
                <a:gd name="T122" fmla="*/ 102 w 142"/>
                <a:gd name="T123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" h="151">
                  <a:moveTo>
                    <a:pt x="0" y="77"/>
                  </a:moveTo>
                  <a:lnTo>
                    <a:pt x="0" y="77"/>
                  </a:lnTo>
                  <a:lnTo>
                    <a:pt x="0" y="77"/>
                  </a:lnTo>
                  <a:lnTo>
                    <a:pt x="2" y="61"/>
                  </a:lnTo>
                  <a:lnTo>
                    <a:pt x="6" y="46"/>
                  </a:lnTo>
                  <a:lnTo>
                    <a:pt x="12" y="34"/>
                  </a:lnTo>
                  <a:lnTo>
                    <a:pt x="20" y="22"/>
                  </a:lnTo>
                  <a:lnTo>
                    <a:pt x="30" y="14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4"/>
                  </a:lnTo>
                  <a:lnTo>
                    <a:pt x="132" y="36"/>
                  </a:lnTo>
                  <a:lnTo>
                    <a:pt x="138" y="51"/>
                  </a:lnTo>
                  <a:lnTo>
                    <a:pt x="140" y="65"/>
                  </a:lnTo>
                  <a:lnTo>
                    <a:pt x="142" y="79"/>
                  </a:lnTo>
                  <a:lnTo>
                    <a:pt x="142" y="79"/>
                  </a:lnTo>
                  <a:lnTo>
                    <a:pt x="142" y="91"/>
                  </a:lnTo>
                  <a:lnTo>
                    <a:pt x="40" y="91"/>
                  </a:lnTo>
                  <a:lnTo>
                    <a:pt x="40" y="91"/>
                  </a:lnTo>
                  <a:lnTo>
                    <a:pt x="46" y="103"/>
                  </a:lnTo>
                  <a:lnTo>
                    <a:pt x="54" y="111"/>
                  </a:lnTo>
                  <a:lnTo>
                    <a:pt x="64" y="117"/>
                  </a:lnTo>
                  <a:lnTo>
                    <a:pt x="76" y="119"/>
                  </a:lnTo>
                  <a:lnTo>
                    <a:pt x="76" y="119"/>
                  </a:lnTo>
                  <a:lnTo>
                    <a:pt x="86" y="117"/>
                  </a:lnTo>
                  <a:lnTo>
                    <a:pt x="94" y="115"/>
                  </a:lnTo>
                  <a:lnTo>
                    <a:pt x="102" y="111"/>
                  </a:lnTo>
                  <a:lnTo>
                    <a:pt x="110" y="103"/>
                  </a:lnTo>
                  <a:lnTo>
                    <a:pt x="134" y="125"/>
                  </a:lnTo>
                  <a:lnTo>
                    <a:pt x="134" y="125"/>
                  </a:lnTo>
                  <a:lnTo>
                    <a:pt x="124" y="135"/>
                  </a:lnTo>
                  <a:lnTo>
                    <a:pt x="110" y="145"/>
                  </a:lnTo>
                  <a:lnTo>
                    <a:pt x="94" y="149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0" y="149"/>
                  </a:lnTo>
                  <a:lnTo>
                    <a:pt x="46" y="145"/>
                  </a:lnTo>
                  <a:lnTo>
                    <a:pt x="32" y="139"/>
                  </a:lnTo>
                  <a:lnTo>
                    <a:pt x="22" y="131"/>
                  </a:lnTo>
                  <a:lnTo>
                    <a:pt x="12" y="119"/>
                  </a:lnTo>
                  <a:lnTo>
                    <a:pt x="6" y="107"/>
                  </a:lnTo>
                  <a:lnTo>
                    <a:pt x="2" y="93"/>
                  </a:lnTo>
                  <a:lnTo>
                    <a:pt x="0" y="77"/>
                  </a:lnTo>
                  <a:lnTo>
                    <a:pt x="0" y="77"/>
                  </a:lnTo>
                  <a:close/>
                  <a:moveTo>
                    <a:pt x="102" y="65"/>
                  </a:moveTo>
                  <a:lnTo>
                    <a:pt x="102" y="65"/>
                  </a:lnTo>
                  <a:lnTo>
                    <a:pt x="98" y="53"/>
                  </a:lnTo>
                  <a:lnTo>
                    <a:pt x="92" y="42"/>
                  </a:lnTo>
                  <a:lnTo>
                    <a:pt x="84" y="36"/>
                  </a:lnTo>
                  <a:lnTo>
                    <a:pt x="78" y="34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60" y="36"/>
                  </a:lnTo>
                  <a:lnTo>
                    <a:pt x="50" y="42"/>
                  </a:lnTo>
                  <a:lnTo>
                    <a:pt x="44" y="53"/>
                  </a:lnTo>
                  <a:lnTo>
                    <a:pt x="40" y="65"/>
                  </a:lnTo>
                  <a:lnTo>
                    <a:pt x="102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53">
              <a:extLst>
                <a:ext uri="{FF2B5EF4-FFF2-40B4-BE49-F238E27FC236}">
                  <a16:creationId xmlns:a16="http://schemas.microsoft.com/office/drawing/2014/main" id="{97627AED-D3BB-4BCC-8239-F74432FB8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2" y="6283325"/>
              <a:ext cx="230188" cy="230188"/>
            </a:xfrm>
            <a:custGeom>
              <a:avLst/>
              <a:gdLst>
                <a:gd name="T0" fmla="*/ 72 w 145"/>
                <a:gd name="T1" fmla="*/ 99 h 145"/>
                <a:gd name="T2" fmla="*/ 42 w 145"/>
                <a:gd name="T3" fmla="*/ 145 h 145"/>
                <a:gd name="T4" fmla="*/ 0 w 145"/>
                <a:gd name="T5" fmla="*/ 145 h 145"/>
                <a:gd name="T6" fmla="*/ 50 w 145"/>
                <a:gd name="T7" fmla="*/ 71 h 145"/>
                <a:gd name="T8" fmla="*/ 2 w 145"/>
                <a:gd name="T9" fmla="*/ 0 h 145"/>
                <a:gd name="T10" fmla="*/ 44 w 145"/>
                <a:gd name="T11" fmla="*/ 0 h 145"/>
                <a:gd name="T12" fmla="*/ 72 w 145"/>
                <a:gd name="T13" fmla="*/ 42 h 145"/>
                <a:gd name="T14" fmla="*/ 99 w 145"/>
                <a:gd name="T15" fmla="*/ 0 h 145"/>
                <a:gd name="T16" fmla="*/ 143 w 145"/>
                <a:gd name="T17" fmla="*/ 0 h 145"/>
                <a:gd name="T18" fmla="*/ 95 w 145"/>
                <a:gd name="T19" fmla="*/ 71 h 145"/>
                <a:gd name="T20" fmla="*/ 145 w 145"/>
                <a:gd name="T21" fmla="*/ 145 h 145"/>
                <a:gd name="T22" fmla="*/ 101 w 145"/>
                <a:gd name="T23" fmla="*/ 145 h 145"/>
                <a:gd name="T24" fmla="*/ 72 w 145"/>
                <a:gd name="T25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5">
                  <a:moveTo>
                    <a:pt x="72" y="99"/>
                  </a:moveTo>
                  <a:lnTo>
                    <a:pt x="42" y="145"/>
                  </a:lnTo>
                  <a:lnTo>
                    <a:pt x="0" y="145"/>
                  </a:lnTo>
                  <a:lnTo>
                    <a:pt x="50" y="71"/>
                  </a:lnTo>
                  <a:lnTo>
                    <a:pt x="2" y="0"/>
                  </a:lnTo>
                  <a:lnTo>
                    <a:pt x="44" y="0"/>
                  </a:lnTo>
                  <a:lnTo>
                    <a:pt x="72" y="42"/>
                  </a:lnTo>
                  <a:lnTo>
                    <a:pt x="99" y="0"/>
                  </a:lnTo>
                  <a:lnTo>
                    <a:pt x="143" y="0"/>
                  </a:lnTo>
                  <a:lnTo>
                    <a:pt x="95" y="71"/>
                  </a:lnTo>
                  <a:lnTo>
                    <a:pt x="145" y="145"/>
                  </a:lnTo>
                  <a:lnTo>
                    <a:pt x="101" y="145"/>
                  </a:lnTo>
                  <a:lnTo>
                    <a:pt x="72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54">
              <a:extLst>
                <a:ext uri="{FF2B5EF4-FFF2-40B4-BE49-F238E27FC236}">
                  <a16:creationId xmlns:a16="http://schemas.microsoft.com/office/drawing/2014/main" id="{8CC8A191-F4A0-4ED7-96FE-E610D662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6223000"/>
              <a:ext cx="146050" cy="293688"/>
            </a:xfrm>
            <a:custGeom>
              <a:avLst/>
              <a:gdLst>
                <a:gd name="T0" fmla="*/ 16 w 92"/>
                <a:gd name="T1" fmla="*/ 141 h 185"/>
                <a:gd name="T2" fmla="*/ 16 w 92"/>
                <a:gd name="T3" fmla="*/ 72 h 185"/>
                <a:gd name="T4" fmla="*/ 0 w 92"/>
                <a:gd name="T5" fmla="*/ 72 h 185"/>
                <a:gd name="T6" fmla="*/ 0 w 92"/>
                <a:gd name="T7" fmla="*/ 38 h 185"/>
                <a:gd name="T8" fmla="*/ 16 w 92"/>
                <a:gd name="T9" fmla="*/ 38 h 185"/>
                <a:gd name="T10" fmla="*/ 16 w 92"/>
                <a:gd name="T11" fmla="*/ 0 h 185"/>
                <a:gd name="T12" fmla="*/ 58 w 92"/>
                <a:gd name="T13" fmla="*/ 0 h 185"/>
                <a:gd name="T14" fmla="*/ 58 w 92"/>
                <a:gd name="T15" fmla="*/ 38 h 185"/>
                <a:gd name="T16" fmla="*/ 92 w 92"/>
                <a:gd name="T17" fmla="*/ 38 h 185"/>
                <a:gd name="T18" fmla="*/ 92 w 92"/>
                <a:gd name="T19" fmla="*/ 72 h 185"/>
                <a:gd name="T20" fmla="*/ 58 w 92"/>
                <a:gd name="T21" fmla="*/ 72 h 185"/>
                <a:gd name="T22" fmla="*/ 58 w 92"/>
                <a:gd name="T23" fmla="*/ 135 h 185"/>
                <a:gd name="T24" fmla="*/ 58 w 92"/>
                <a:gd name="T25" fmla="*/ 135 h 185"/>
                <a:gd name="T26" fmla="*/ 58 w 92"/>
                <a:gd name="T27" fmla="*/ 141 h 185"/>
                <a:gd name="T28" fmla="*/ 60 w 92"/>
                <a:gd name="T29" fmla="*/ 145 h 185"/>
                <a:gd name="T30" fmla="*/ 64 w 92"/>
                <a:gd name="T31" fmla="*/ 147 h 185"/>
                <a:gd name="T32" fmla="*/ 70 w 92"/>
                <a:gd name="T33" fmla="*/ 149 h 185"/>
                <a:gd name="T34" fmla="*/ 70 w 92"/>
                <a:gd name="T35" fmla="*/ 149 h 185"/>
                <a:gd name="T36" fmla="*/ 82 w 92"/>
                <a:gd name="T37" fmla="*/ 147 h 185"/>
                <a:gd name="T38" fmla="*/ 90 w 92"/>
                <a:gd name="T39" fmla="*/ 143 h 185"/>
                <a:gd name="T40" fmla="*/ 90 w 92"/>
                <a:gd name="T41" fmla="*/ 177 h 185"/>
                <a:gd name="T42" fmla="*/ 90 w 92"/>
                <a:gd name="T43" fmla="*/ 177 h 185"/>
                <a:gd name="T44" fmla="*/ 76 w 92"/>
                <a:gd name="T45" fmla="*/ 183 h 185"/>
                <a:gd name="T46" fmla="*/ 68 w 92"/>
                <a:gd name="T47" fmla="*/ 183 h 185"/>
                <a:gd name="T48" fmla="*/ 58 w 92"/>
                <a:gd name="T49" fmla="*/ 185 h 185"/>
                <a:gd name="T50" fmla="*/ 58 w 92"/>
                <a:gd name="T51" fmla="*/ 185 h 185"/>
                <a:gd name="T52" fmla="*/ 50 w 92"/>
                <a:gd name="T53" fmla="*/ 185 h 185"/>
                <a:gd name="T54" fmla="*/ 42 w 92"/>
                <a:gd name="T55" fmla="*/ 183 h 185"/>
                <a:gd name="T56" fmla="*/ 34 w 92"/>
                <a:gd name="T57" fmla="*/ 179 h 185"/>
                <a:gd name="T58" fmla="*/ 28 w 92"/>
                <a:gd name="T59" fmla="*/ 175 h 185"/>
                <a:gd name="T60" fmla="*/ 24 w 92"/>
                <a:gd name="T61" fmla="*/ 169 h 185"/>
                <a:gd name="T62" fmla="*/ 20 w 92"/>
                <a:gd name="T63" fmla="*/ 163 h 185"/>
                <a:gd name="T64" fmla="*/ 18 w 92"/>
                <a:gd name="T65" fmla="*/ 153 h 185"/>
                <a:gd name="T66" fmla="*/ 16 w 92"/>
                <a:gd name="T67" fmla="*/ 141 h 185"/>
                <a:gd name="T68" fmla="*/ 16 w 92"/>
                <a:gd name="T69" fmla="*/ 14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85">
                  <a:moveTo>
                    <a:pt x="16" y="141"/>
                  </a:moveTo>
                  <a:lnTo>
                    <a:pt x="16" y="72"/>
                  </a:lnTo>
                  <a:lnTo>
                    <a:pt x="0" y="7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0"/>
                  </a:lnTo>
                  <a:lnTo>
                    <a:pt x="58" y="0"/>
                  </a:lnTo>
                  <a:lnTo>
                    <a:pt x="58" y="38"/>
                  </a:lnTo>
                  <a:lnTo>
                    <a:pt x="92" y="38"/>
                  </a:lnTo>
                  <a:lnTo>
                    <a:pt x="92" y="72"/>
                  </a:lnTo>
                  <a:lnTo>
                    <a:pt x="58" y="72"/>
                  </a:lnTo>
                  <a:lnTo>
                    <a:pt x="58" y="135"/>
                  </a:lnTo>
                  <a:lnTo>
                    <a:pt x="58" y="135"/>
                  </a:lnTo>
                  <a:lnTo>
                    <a:pt x="58" y="141"/>
                  </a:lnTo>
                  <a:lnTo>
                    <a:pt x="60" y="145"/>
                  </a:lnTo>
                  <a:lnTo>
                    <a:pt x="64" y="147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82" y="147"/>
                  </a:lnTo>
                  <a:lnTo>
                    <a:pt x="90" y="143"/>
                  </a:lnTo>
                  <a:lnTo>
                    <a:pt x="90" y="177"/>
                  </a:lnTo>
                  <a:lnTo>
                    <a:pt x="90" y="177"/>
                  </a:lnTo>
                  <a:lnTo>
                    <a:pt x="76" y="183"/>
                  </a:lnTo>
                  <a:lnTo>
                    <a:pt x="68" y="183"/>
                  </a:lnTo>
                  <a:lnTo>
                    <a:pt x="58" y="185"/>
                  </a:lnTo>
                  <a:lnTo>
                    <a:pt x="58" y="185"/>
                  </a:lnTo>
                  <a:lnTo>
                    <a:pt x="50" y="185"/>
                  </a:lnTo>
                  <a:lnTo>
                    <a:pt x="42" y="183"/>
                  </a:lnTo>
                  <a:lnTo>
                    <a:pt x="34" y="179"/>
                  </a:lnTo>
                  <a:lnTo>
                    <a:pt x="28" y="175"/>
                  </a:lnTo>
                  <a:lnTo>
                    <a:pt x="24" y="169"/>
                  </a:lnTo>
                  <a:lnTo>
                    <a:pt x="20" y="163"/>
                  </a:lnTo>
                  <a:lnTo>
                    <a:pt x="18" y="153"/>
                  </a:lnTo>
                  <a:lnTo>
                    <a:pt x="16" y="141"/>
                  </a:lnTo>
                  <a:lnTo>
                    <a:pt x="16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8A2610E4-E879-45E8-83DE-24A1B8A74433}"/>
              </a:ext>
            </a:extLst>
          </p:cNvPr>
          <p:cNvGrpSpPr/>
          <p:nvPr/>
        </p:nvGrpSpPr>
        <p:grpSpPr>
          <a:xfrm>
            <a:off x="3263900" y="12939712"/>
            <a:ext cx="1035050" cy="819151"/>
            <a:chOff x="3263900" y="12939712"/>
            <a:chExt cx="1035050" cy="819151"/>
          </a:xfrm>
        </p:grpSpPr>
        <p:sp>
          <p:nvSpPr>
            <p:cNvPr id="1069" name="Freeform 55">
              <a:extLst>
                <a:ext uri="{FF2B5EF4-FFF2-40B4-BE49-F238E27FC236}">
                  <a16:creationId xmlns:a16="http://schemas.microsoft.com/office/drawing/2014/main" id="{E95E0FFA-7DFC-4016-AAB1-C7F42625F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12939712"/>
              <a:ext cx="296863" cy="298450"/>
            </a:xfrm>
            <a:custGeom>
              <a:avLst/>
              <a:gdLst>
                <a:gd name="T0" fmla="*/ 72 w 187"/>
                <a:gd name="T1" fmla="*/ 114 h 188"/>
                <a:gd name="T2" fmla="*/ 0 w 187"/>
                <a:gd name="T3" fmla="*/ 0 h 188"/>
                <a:gd name="T4" fmla="*/ 48 w 187"/>
                <a:gd name="T5" fmla="*/ 0 h 188"/>
                <a:gd name="T6" fmla="*/ 94 w 187"/>
                <a:gd name="T7" fmla="*/ 74 h 188"/>
                <a:gd name="T8" fmla="*/ 138 w 187"/>
                <a:gd name="T9" fmla="*/ 0 h 188"/>
                <a:gd name="T10" fmla="*/ 187 w 187"/>
                <a:gd name="T11" fmla="*/ 0 h 188"/>
                <a:gd name="T12" fmla="*/ 114 w 187"/>
                <a:gd name="T13" fmla="*/ 112 h 188"/>
                <a:gd name="T14" fmla="*/ 114 w 187"/>
                <a:gd name="T15" fmla="*/ 188 h 188"/>
                <a:gd name="T16" fmla="*/ 72 w 187"/>
                <a:gd name="T17" fmla="*/ 188 h 188"/>
                <a:gd name="T18" fmla="*/ 72 w 187"/>
                <a:gd name="T19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8">
                  <a:moveTo>
                    <a:pt x="72" y="11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94" y="74"/>
                  </a:lnTo>
                  <a:lnTo>
                    <a:pt x="138" y="0"/>
                  </a:lnTo>
                  <a:lnTo>
                    <a:pt x="187" y="0"/>
                  </a:lnTo>
                  <a:lnTo>
                    <a:pt x="114" y="112"/>
                  </a:lnTo>
                  <a:lnTo>
                    <a:pt x="114" y="188"/>
                  </a:lnTo>
                  <a:lnTo>
                    <a:pt x="72" y="188"/>
                  </a:lnTo>
                  <a:lnTo>
                    <a:pt x="72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56">
              <a:extLst>
                <a:ext uri="{FF2B5EF4-FFF2-40B4-BE49-F238E27FC236}">
                  <a16:creationId xmlns:a16="http://schemas.microsoft.com/office/drawing/2014/main" id="{B5F44EA0-9274-4530-8408-76C6CE23B3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7587" y="13003212"/>
              <a:ext cx="247650" cy="238125"/>
            </a:xfrm>
            <a:custGeom>
              <a:avLst/>
              <a:gdLst>
                <a:gd name="T0" fmla="*/ 0 w 156"/>
                <a:gd name="T1" fmla="*/ 76 h 150"/>
                <a:gd name="T2" fmla="*/ 2 w 156"/>
                <a:gd name="T3" fmla="*/ 60 h 150"/>
                <a:gd name="T4" fmla="*/ 14 w 156"/>
                <a:gd name="T5" fmla="*/ 34 h 150"/>
                <a:gd name="T6" fmla="*/ 34 w 156"/>
                <a:gd name="T7" fmla="*/ 14 h 150"/>
                <a:gd name="T8" fmla="*/ 62 w 156"/>
                <a:gd name="T9" fmla="*/ 2 h 150"/>
                <a:gd name="T10" fmla="*/ 78 w 156"/>
                <a:gd name="T11" fmla="*/ 0 h 150"/>
                <a:gd name="T12" fmla="*/ 110 w 156"/>
                <a:gd name="T13" fmla="*/ 6 h 150"/>
                <a:gd name="T14" fmla="*/ 134 w 156"/>
                <a:gd name="T15" fmla="*/ 22 h 150"/>
                <a:gd name="T16" fmla="*/ 150 w 156"/>
                <a:gd name="T17" fmla="*/ 46 h 150"/>
                <a:gd name="T18" fmla="*/ 156 w 156"/>
                <a:gd name="T19" fmla="*/ 76 h 150"/>
                <a:gd name="T20" fmla="*/ 156 w 156"/>
                <a:gd name="T21" fmla="*/ 76 h 150"/>
                <a:gd name="T22" fmla="*/ 150 w 156"/>
                <a:gd name="T23" fmla="*/ 104 h 150"/>
                <a:gd name="T24" fmla="*/ 134 w 156"/>
                <a:gd name="T25" fmla="*/ 128 h 150"/>
                <a:gd name="T26" fmla="*/ 108 w 156"/>
                <a:gd name="T27" fmla="*/ 144 h 150"/>
                <a:gd name="T28" fmla="*/ 78 w 156"/>
                <a:gd name="T29" fmla="*/ 150 h 150"/>
                <a:gd name="T30" fmla="*/ 62 w 156"/>
                <a:gd name="T31" fmla="*/ 150 h 150"/>
                <a:gd name="T32" fmla="*/ 34 w 156"/>
                <a:gd name="T33" fmla="*/ 138 h 150"/>
                <a:gd name="T34" fmla="*/ 12 w 156"/>
                <a:gd name="T35" fmla="*/ 118 h 150"/>
                <a:gd name="T36" fmla="*/ 2 w 156"/>
                <a:gd name="T37" fmla="*/ 92 h 150"/>
                <a:gd name="T38" fmla="*/ 0 w 156"/>
                <a:gd name="T39" fmla="*/ 76 h 150"/>
                <a:gd name="T40" fmla="*/ 116 w 156"/>
                <a:gd name="T41" fmla="*/ 76 h 150"/>
                <a:gd name="T42" fmla="*/ 116 w 156"/>
                <a:gd name="T43" fmla="*/ 68 h 150"/>
                <a:gd name="T44" fmla="*/ 110 w 156"/>
                <a:gd name="T45" fmla="*/ 54 h 150"/>
                <a:gd name="T46" fmla="*/ 100 w 156"/>
                <a:gd name="T47" fmla="*/ 42 h 150"/>
                <a:gd name="T48" fmla="*/ 86 w 156"/>
                <a:gd name="T49" fmla="*/ 36 h 150"/>
                <a:gd name="T50" fmla="*/ 78 w 156"/>
                <a:gd name="T51" fmla="*/ 36 h 150"/>
                <a:gd name="T52" fmla="*/ 62 w 156"/>
                <a:gd name="T53" fmla="*/ 38 h 150"/>
                <a:gd name="T54" fmla="*/ 50 w 156"/>
                <a:gd name="T55" fmla="*/ 48 h 150"/>
                <a:gd name="T56" fmla="*/ 44 w 156"/>
                <a:gd name="T57" fmla="*/ 60 h 150"/>
                <a:gd name="T58" fmla="*/ 40 w 156"/>
                <a:gd name="T59" fmla="*/ 76 h 150"/>
                <a:gd name="T60" fmla="*/ 40 w 156"/>
                <a:gd name="T61" fmla="*/ 76 h 150"/>
                <a:gd name="T62" fmla="*/ 44 w 156"/>
                <a:gd name="T63" fmla="*/ 90 h 150"/>
                <a:gd name="T64" fmla="*/ 50 w 156"/>
                <a:gd name="T65" fmla="*/ 104 h 150"/>
                <a:gd name="T66" fmla="*/ 62 w 156"/>
                <a:gd name="T67" fmla="*/ 112 h 150"/>
                <a:gd name="T68" fmla="*/ 78 w 156"/>
                <a:gd name="T69" fmla="*/ 116 h 150"/>
                <a:gd name="T70" fmla="*/ 86 w 156"/>
                <a:gd name="T71" fmla="*/ 114 h 150"/>
                <a:gd name="T72" fmla="*/ 100 w 156"/>
                <a:gd name="T73" fmla="*/ 108 h 150"/>
                <a:gd name="T74" fmla="*/ 110 w 156"/>
                <a:gd name="T75" fmla="*/ 98 h 150"/>
                <a:gd name="T76" fmla="*/ 116 w 156"/>
                <a:gd name="T77" fmla="*/ 84 h 150"/>
                <a:gd name="T78" fmla="*/ 116 w 156"/>
                <a:gd name="T79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50">
                  <a:moveTo>
                    <a:pt x="0" y="76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10" y="6"/>
                  </a:lnTo>
                  <a:lnTo>
                    <a:pt x="122" y="14"/>
                  </a:lnTo>
                  <a:lnTo>
                    <a:pt x="134" y="22"/>
                  </a:lnTo>
                  <a:lnTo>
                    <a:pt x="144" y="34"/>
                  </a:lnTo>
                  <a:lnTo>
                    <a:pt x="150" y="46"/>
                  </a:lnTo>
                  <a:lnTo>
                    <a:pt x="154" y="60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4" y="90"/>
                  </a:lnTo>
                  <a:lnTo>
                    <a:pt x="150" y="104"/>
                  </a:lnTo>
                  <a:lnTo>
                    <a:pt x="144" y="118"/>
                  </a:lnTo>
                  <a:lnTo>
                    <a:pt x="134" y="128"/>
                  </a:lnTo>
                  <a:lnTo>
                    <a:pt x="122" y="138"/>
                  </a:lnTo>
                  <a:lnTo>
                    <a:pt x="108" y="144"/>
                  </a:lnTo>
                  <a:lnTo>
                    <a:pt x="94" y="150"/>
                  </a:lnTo>
                  <a:lnTo>
                    <a:pt x="78" y="150"/>
                  </a:lnTo>
                  <a:lnTo>
                    <a:pt x="78" y="150"/>
                  </a:lnTo>
                  <a:lnTo>
                    <a:pt x="62" y="150"/>
                  </a:lnTo>
                  <a:lnTo>
                    <a:pt x="46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2" y="118"/>
                  </a:lnTo>
                  <a:lnTo>
                    <a:pt x="6" y="106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0" y="76"/>
                  </a:lnTo>
                  <a:close/>
                  <a:moveTo>
                    <a:pt x="116" y="76"/>
                  </a:moveTo>
                  <a:lnTo>
                    <a:pt x="116" y="76"/>
                  </a:lnTo>
                  <a:lnTo>
                    <a:pt x="116" y="76"/>
                  </a:lnTo>
                  <a:lnTo>
                    <a:pt x="116" y="68"/>
                  </a:lnTo>
                  <a:lnTo>
                    <a:pt x="112" y="60"/>
                  </a:lnTo>
                  <a:lnTo>
                    <a:pt x="110" y="54"/>
                  </a:lnTo>
                  <a:lnTo>
                    <a:pt x="106" y="48"/>
                  </a:lnTo>
                  <a:lnTo>
                    <a:pt x="100" y="42"/>
                  </a:lnTo>
                  <a:lnTo>
                    <a:pt x="94" y="40"/>
                  </a:lnTo>
                  <a:lnTo>
                    <a:pt x="86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0" y="36"/>
                  </a:lnTo>
                  <a:lnTo>
                    <a:pt x="62" y="38"/>
                  </a:lnTo>
                  <a:lnTo>
                    <a:pt x="56" y="42"/>
                  </a:lnTo>
                  <a:lnTo>
                    <a:pt x="50" y="48"/>
                  </a:lnTo>
                  <a:lnTo>
                    <a:pt x="46" y="54"/>
                  </a:lnTo>
                  <a:lnTo>
                    <a:pt x="44" y="60"/>
                  </a:lnTo>
                  <a:lnTo>
                    <a:pt x="42" y="68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4" y="90"/>
                  </a:lnTo>
                  <a:lnTo>
                    <a:pt x="46" y="98"/>
                  </a:lnTo>
                  <a:lnTo>
                    <a:pt x="50" y="104"/>
                  </a:lnTo>
                  <a:lnTo>
                    <a:pt x="56" y="108"/>
                  </a:lnTo>
                  <a:lnTo>
                    <a:pt x="62" y="112"/>
                  </a:lnTo>
                  <a:lnTo>
                    <a:pt x="70" y="114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6" y="114"/>
                  </a:lnTo>
                  <a:lnTo>
                    <a:pt x="94" y="112"/>
                  </a:lnTo>
                  <a:lnTo>
                    <a:pt x="100" y="108"/>
                  </a:lnTo>
                  <a:lnTo>
                    <a:pt x="106" y="104"/>
                  </a:lnTo>
                  <a:lnTo>
                    <a:pt x="110" y="98"/>
                  </a:lnTo>
                  <a:lnTo>
                    <a:pt x="114" y="92"/>
                  </a:lnTo>
                  <a:lnTo>
                    <a:pt x="116" y="84"/>
                  </a:lnTo>
                  <a:lnTo>
                    <a:pt x="116" y="76"/>
                  </a:lnTo>
                  <a:lnTo>
                    <a:pt x="11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57">
              <a:extLst>
                <a:ext uri="{FF2B5EF4-FFF2-40B4-BE49-F238E27FC236}">
                  <a16:creationId xmlns:a16="http://schemas.microsoft.com/office/drawing/2014/main" id="{740B39D0-9C22-48AF-AD0F-817E3CCC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2" y="13009562"/>
              <a:ext cx="211138" cy="231775"/>
            </a:xfrm>
            <a:custGeom>
              <a:avLst/>
              <a:gdLst>
                <a:gd name="T0" fmla="*/ 0 w 133"/>
                <a:gd name="T1" fmla="*/ 92 h 146"/>
                <a:gd name="T2" fmla="*/ 0 w 133"/>
                <a:gd name="T3" fmla="*/ 0 h 146"/>
                <a:gd name="T4" fmla="*/ 40 w 133"/>
                <a:gd name="T5" fmla="*/ 0 h 146"/>
                <a:gd name="T6" fmla="*/ 40 w 133"/>
                <a:gd name="T7" fmla="*/ 80 h 146"/>
                <a:gd name="T8" fmla="*/ 40 w 133"/>
                <a:gd name="T9" fmla="*/ 80 h 146"/>
                <a:gd name="T10" fmla="*/ 42 w 133"/>
                <a:gd name="T11" fmla="*/ 92 h 146"/>
                <a:gd name="T12" fmla="*/ 48 w 133"/>
                <a:gd name="T13" fmla="*/ 102 h 146"/>
                <a:gd name="T14" fmla="*/ 56 w 133"/>
                <a:gd name="T15" fmla="*/ 108 h 146"/>
                <a:gd name="T16" fmla="*/ 67 w 133"/>
                <a:gd name="T17" fmla="*/ 108 h 146"/>
                <a:gd name="T18" fmla="*/ 67 w 133"/>
                <a:gd name="T19" fmla="*/ 108 h 146"/>
                <a:gd name="T20" fmla="*/ 77 w 133"/>
                <a:gd name="T21" fmla="*/ 108 h 146"/>
                <a:gd name="T22" fmla="*/ 85 w 133"/>
                <a:gd name="T23" fmla="*/ 102 h 146"/>
                <a:gd name="T24" fmla="*/ 91 w 133"/>
                <a:gd name="T25" fmla="*/ 92 h 146"/>
                <a:gd name="T26" fmla="*/ 93 w 133"/>
                <a:gd name="T27" fmla="*/ 80 h 146"/>
                <a:gd name="T28" fmla="*/ 93 w 133"/>
                <a:gd name="T29" fmla="*/ 0 h 146"/>
                <a:gd name="T30" fmla="*/ 133 w 133"/>
                <a:gd name="T31" fmla="*/ 0 h 146"/>
                <a:gd name="T32" fmla="*/ 133 w 133"/>
                <a:gd name="T33" fmla="*/ 144 h 146"/>
                <a:gd name="T34" fmla="*/ 93 w 133"/>
                <a:gd name="T35" fmla="*/ 144 h 146"/>
                <a:gd name="T36" fmla="*/ 93 w 133"/>
                <a:gd name="T37" fmla="*/ 122 h 146"/>
                <a:gd name="T38" fmla="*/ 93 w 133"/>
                <a:gd name="T39" fmla="*/ 122 h 146"/>
                <a:gd name="T40" fmla="*/ 85 w 133"/>
                <a:gd name="T41" fmla="*/ 132 h 146"/>
                <a:gd name="T42" fmla="*/ 75 w 133"/>
                <a:gd name="T43" fmla="*/ 140 h 146"/>
                <a:gd name="T44" fmla="*/ 63 w 133"/>
                <a:gd name="T45" fmla="*/ 144 h 146"/>
                <a:gd name="T46" fmla="*/ 48 w 133"/>
                <a:gd name="T47" fmla="*/ 146 h 146"/>
                <a:gd name="T48" fmla="*/ 48 w 133"/>
                <a:gd name="T49" fmla="*/ 146 h 146"/>
                <a:gd name="T50" fmla="*/ 38 w 133"/>
                <a:gd name="T51" fmla="*/ 146 h 146"/>
                <a:gd name="T52" fmla="*/ 28 w 133"/>
                <a:gd name="T53" fmla="*/ 142 h 146"/>
                <a:gd name="T54" fmla="*/ 20 w 133"/>
                <a:gd name="T55" fmla="*/ 138 h 146"/>
                <a:gd name="T56" fmla="*/ 12 w 133"/>
                <a:gd name="T57" fmla="*/ 132 h 146"/>
                <a:gd name="T58" fmla="*/ 8 w 133"/>
                <a:gd name="T59" fmla="*/ 124 h 146"/>
                <a:gd name="T60" fmla="*/ 4 w 133"/>
                <a:gd name="T61" fmla="*/ 114 h 146"/>
                <a:gd name="T62" fmla="*/ 0 w 133"/>
                <a:gd name="T63" fmla="*/ 104 h 146"/>
                <a:gd name="T64" fmla="*/ 0 w 133"/>
                <a:gd name="T65" fmla="*/ 92 h 146"/>
                <a:gd name="T66" fmla="*/ 0 w 133"/>
                <a:gd name="T67" fmla="*/ 9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3" h="146">
                  <a:moveTo>
                    <a:pt x="0" y="92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2" y="92"/>
                  </a:lnTo>
                  <a:lnTo>
                    <a:pt x="48" y="102"/>
                  </a:lnTo>
                  <a:lnTo>
                    <a:pt x="56" y="108"/>
                  </a:lnTo>
                  <a:lnTo>
                    <a:pt x="67" y="108"/>
                  </a:lnTo>
                  <a:lnTo>
                    <a:pt x="67" y="108"/>
                  </a:lnTo>
                  <a:lnTo>
                    <a:pt x="77" y="108"/>
                  </a:lnTo>
                  <a:lnTo>
                    <a:pt x="85" y="102"/>
                  </a:lnTo>
                  <a:lnTo>
                    <a:pt x="91" y="92"/>
                  </a:lnTo>
                  <a:lnTo>
                    <a:pt x="93" y="80"/>
                  </a:lnTo>
                  <a:lnTo>
                    <a:pt x="93" y="0"/>
                  </a:lnTo>
                  <a:lnTo>
                    <a:pt x="133" y="0"/>
                  </a:lnTo>
                  <a:lnTo>
                    <a:pt x="133" y="144"/>
                  </a:lnTo>
                  <a:lnTo>
                    <a:pt x="93" y="144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85" y="132"/>
                  </a:lnTo>
                  <a:lnTo>
                    <a:pt x="75" y="140"/>
                  </a:lnTo>
                  <a:lnTo>
                    <a:pt x="63" y="144"/>
                  </a:lnTo>
                  <a:lnTo>
                    <a:pt x="48" y="146"/>
                  </a:lnTo>
                  <a:lnTo>
                    <a:pt x="48" y="146"/>
                  </a:lnTo>
                  <a:lnTo>
                    <a:pt x="38" y="146"/>
                  </a:lnTo>
                  <a:lnTo>
                    <a:pt x="28" y="142"/>
                  </a:lnTo>
                  <a:lnTo>
                    <a:pt x="20" y="138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4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58">
              <a:extLst>
                <a:ext uri="{FF2B5EF4-FFF2-40B4-BE49-F238E27FC236}">
                  <a16:creationId xmlns:a16="http://schemas.microsoft.com/office/drawing/2014/main" id="{5B21E6C9-FA71-4AF8-BDFA-F447119B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425" y="13003212"/>
              <a:ext cx="136525" cy="234950"/>
            </a:xfrm>
            <a:custGeom>
              <a:avLst/>
              <a:gdLst>
                <a:gd name="T0" fmla="*/ 0 w 86"/>
                <a:gd name="T1" fmla="*/ 4 h 148"/>
                <a:gd name="T2" fmla="*/ 40 w 86"/>
                <a:gd name="T3" fmla="*/ 4 h 148"/>
                <a:gd name="T4" fmla="*/ 40 w 86"/>
                <a:gd name="T5" fmla="*/ 32 h 148"/>
                <a:gd name="T6" fmla="*/ 40 w 86"/>
                <a:gd name="T7" fmla="*/ 32 h 148"/>
                <a:gd name="T8" fmla="*/ 48 w 86"/>
                <a:gd name="T9" fmla="*/ 18 h 148"/>
                <a:gd name="T10" fmla="*/ 58 w 86"/>
                <a:gd name="T11" fmla="*/ 8 h 148"/>
                <a:gd name="T12" fmla="*/ 64 w 86"/>
                <a:gd name="T13" fmla="*/ 4 h 148"/>
                <a:gd name="T14" fmla="*/ 70 w 86"/>
                <a:gd name="T15" fmla="*/ 2 h 148"/>
                <a:gd name="T16" fmla="*/ 78 w 86"/>
                <a:gd name="T17" fmla="*/ 0 h 148"/>
                <a:gd name="T18" fmla="*/ 86 w 86"/>
                <a:gd name="T19" fmla="*/ 0 h 148"/>
                <a:gd name="T20" fmla="*/ 86 w 86"/>
                <a:gd name="T21" fmla="*/ 44 h 148"/>
                <a:gd name="T22" fmla="*/ 84 w 86"/>
                <a:gd name="T23" fmla="*/ 44 h 148"/>
                <a:gd name="T24" fmla="*/ 84 w 86"/>
                <a:gd name="T25" fmla="*/ 44 h 148"/>
                <a:gd name="T26" fmla="*/ 74 w 86"/>
                <a:gd name="T27" fmla="*/ 44 h 148"/>
                <a:gd name="T28" fmla="*/ 66 w 86"/>
                <a:gd name="T29" fmla="*/ 46 h 148"/>
                <a:gd name="T30" fmla="*/ 58 w 86"/>
                <a:gd name="T31" fmla="*/ 50 h 148"/>
                <a:gd name="T32" fmla="*/ 52 w 86"/>
                <a:gd name="T33" fmla="*/ 56 h 148"/>
                <a:gd name="T34" fmla="*/ 48 w 86"/>
                <a:gd name="T35" fmla="*/ 62 h 148"/>
                <a:gd name="T36" fmla="*/ 44 w 86"/>
                <a:gd name="T37" fmla="*/ 72 h 148"/>
                <a:gd name="T38" fmla="*/ 42 w 86"/>
                <a:gd name="T39" fmla="*/ 82 h 148"/>
                <a:gd name="T40" fmla="*/ 40 w 86"/>
                <a:gd name="T41" fmla="*/ 94 h 148"/>
                <a:gd name="T42" fmla="*/ 40 w 86"/>
                <a:gd name="T43" fmla="*/ 148 h 148"/>
                <a:gd name="T44" fmla="*/ 0 w 86"/>
                <a:gd name="T45" fmla="*/ 148 h 148"/>
                <a:gd name="T46" fmla="*/ 0 w 86"/>
                <a:gd name="T47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148">
                  <a:moveTo>
                    <a:pt x="0" y="4"/>
                  </a:moveTo>
                  <a:lnTo>
                    <a:pt x="40" y="4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48" y="18"/>
                  </a:lnTo>
                  <a:lnTo>
                    <a:pt x="58" y="8"/>
                  </a:lnTo>
                  <a:lnTo>
                    <a:pt x="64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86" y="4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74" y="44"/>
                  </a:lnTo>
                  <a:lnTo>
                    <a:pt x="66" y="46"/>
                  </a:lnTo>
                  <a:lnTo>
                    <a:pt x="58" y="50"/>
                  </a:lnTo>
                  <a:lnTo>
                    <a:pt x="52" y="56"/>
                  </a:lnTo>
                  <a:lnTo>
                    <a:pt x="48" y="62"/>
                  </a:lnTo>
                  <a:lnTo>
                    <a:pt x="44" y="72"/>
                  </a:lnTo>
                  <a:lnTo>
                    <a:pt x="42" y="82"/>
                  </a:lnTo>
                  <a:lnTo>
                    <a:pt x="40" y="94"/>
                  </a:lnTo>
                  <a:lnTo>
                    <a:pt x="4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59">
              <a:extLst>
                <a:ext uri="{FF2B5EF4-FFF2-40B4-BE49-F238E27FC236}">
                  <a16:creationId xmlns:a16="http://schemas.microsoft.com/office/drawing/2014/main" id="{5F4FF372-63BC-46A4-9F09-32449ED61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13452475"/>
              <a:ext cx="249238" cy="300038"/>
            </a:xfrm>
            <a:custGeom>
              <a:avLst/>
              <a:gdLst>
                <a:gd name="T0" fmla="*/ 58 w 157"/>
                <a:gd name="T1" fmla="*/ 38 h 189"/>
                <a:gd name="T2" fmla="*/ 0 w 157"/>
                <a:gd name="T3" fmla="*/ 38 h 189"/>
                <a:gd name="T4" fmla="*/ 0 w 157"/>
                <a:gd name="T5" fmla="*/ 0 h 189"/>
                <a:gd name="T6" fmla="*/ 157 w 157"/>
                <a:gd name="T7" fmla="*/ 0 h 189"/>
                <a:gd name="T8" fmla="*/ 157 w 157"/>
                <a:gd name="T9" fmla="*/ 38 h 189"/>
                <a:gd name="T10" fmla="*/ 100 w 157"/>
                <a:gd name="T11" fmla="*/ 38 h 189"/>
                <a:gd name="T12" fmla="*/ 100 w 157"/>
                <a:gd name="T13" fmla="*/ 189 h 189"/>
                <a:gd name="T14" fmla="*/ 58 w 157"/>
                <a:gd name="T15" fmla="*/ 189 h 189"/>
                <a:gd name="T16" fmla="*/ 58 w 157"/>
                <a:gd name="T17" fmla="*/ 3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89">
                  <a:moveTo>
                    <a:pt x="5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38"/>
                  </a:lnTo>
                  <a:lnTo>
                    <a:pt x="100" y="38"/>
                  </a:lnTo>
                  <a:lnTo>
                    <a:pt x="100" y="189"/>
                  </a:lnTo>
                  <a:lnTo>
                    <a:pt x="58" y="189"/>
                  </a:lnTo>
                  <a:lnTo>
                    <a:pt x="5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60">
              <a:extLst>
                <a:ext uri="{FF2B5EF4-FFF2-40B4-BE49-F238E27FC236}">
                  <a16:creationId xmlns:a16="http://schemas.microsoft.com/office/drawing/2014/main" id="{FFEC81C3-8004-4F57-8F0A-56372A49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7" y="13519150"/>
              <a:ext cx="225425" cy="239713"/>
            </a:xfrm>
            <a:custGeom>
              <a:avLst/>
              <a:gdLst>
                <a:gd name="T0" fmla="*/ 0 w 142"/>
                <a:gd name="T1" fmla="*/ 74 h 151"/>
                <a:gd name="T2" fmla="*/ 0 w 142"/>
                <a:gd name="T3" fmla="*/ 74 h 151"/>
                <a:gd name="T4" fmla="*/ 0 w 142"/>
                <a:gd name="T5" fmla="*/ 74 h 151"/>
                <a:gd name="T6" fmla="*/ 2 w 142"/>
                <a:gd name="T7" fmla="*/ 60 h 151"/>
                <a:gd name="T8" fmla="*/ 6 w 142"/>
                <a:gd name="T9" fmla="*/ 46 h 151"/>
                <a:gd name="T10" fmla="*/ 12 w 142"/>
                <a:gd name="T11" fmla="*/ 32 h 151"/>
                <a:gd name="T12" fmla="*/ 20 w 142"/>
                <a:gd name="T13" fmla="*/ 22 h 151"/>
                <a:gd name="T14" fmla="*/ 30 w 142"/>
                <a:gd name="T15" fmla="*/ 12 h 151"/>
                <a:gd name="T16" fmla="*/ 42 w 142"/>
                <a:gd name="T17" fmla="*/ 6 h 151"/>
                <a:gd name="T18" fmla="*/ 56 w 142"/>
                <a:gd name="T19" fmla="*/ 0 h 151"/>
                <a:gd name="T20" fmla="*/ 72 w 142"/>
                <a:gd name="T21" fmla="*/ 0 h 151"/>
                <a:gd name="T22" fmla="*/ 72 w 142"/>
                <a:gd name="T23" fmla="*/ 0 h 151"/>
                <a:gd name="T24" fmla="*/ 88 w 142"/>
                <a:gd name="T25" fmla="*/ 0 h 151"/>
                <a:gd name="T26" fmla="*/ 102 w 142"/>
                <a:gd name="T27" fmla="*/ 6 h 151"/>
                <a:gd name="T28" fmla="*/ 114 w 142"/>
                <a:gd name="T29" fmla="*/ 14 h 151"/>
                <a:gd name="T30" fmla="*/ 124 w 142"/>
                <a:gd name="T31" fmla="*/ 22 h 151"/>
                <a:gd name="T32" fmla="*/ 132 w 142"/>
                <a:gd name="T33" fmla="*/ 34 h 151"/>
                <a:gd name="T34" fmla="*/ 138 w 142"/>
                <a:gd name="T35" fmla="*/ 48 h 151"/>
                <a:gd name="T36" fmla="*/ 140 w 142"/>
                <a:gd name="T37" fmla="*/ 62 h 151"/>
                <a:gd name="T38" fmla="*/ 142 w 142"/>
                <a:gd name="T39" fmla="*/ 78 h 151"/>
                <a:gd name="T40" fmla="*/ 142 w 142"/>
                <a:gd name="T41" fmla="*/ 78 h 151"/>
                <a:gd name="T42" fmla="*/ 142 w 142"/>
                <a:gd name="T43" fmla="*/ 88 h 151"/>
                <a:gd name="T44" fmla="*/ 40 w 142"/>
                <a:gd name="T45" fmla="*/ 88 h 151"/>
                <a:gd name="T46" fmla="*/ 40 w 142"/>
                <a:gd name="T47" fmla="*/ 88 h 151"/>
                <a:gd name="T48" fmla="*/ 46 w 142"/>
                <a:gd name="T49" fmla="*/ 100 h 151"/>
                <a:gd name="T50" fmla="*/ 54 w 142"/>
                <a:gd name="T51" fmla="*/ 110 h 151"/>
                <a:gd name="T52" fmla="*/ 64 w 142"/>
                <a:gd name="T53" fmla="*/ 114 h 151"/>
                <a:gd name="T54" fmla="*/ 76 w 142"/>
                <a:gd name="T55" fmla="*/ 116 h 151"/>
                <a:gd name="T56" fmla="*/ 76 w 142"/>
                <a:gd name="T57" fmla="*/ 116 h 151"/>
                <a:gd name="T58" fmla="*/ 86 w 142"/>
                <a:gd name="T59" fmla="*/ 116 h 151"/>
                <a:gd name="T60" fmla="*/ 94 w 142"/>
                <a:gd name="T61" fmla="*/ 112 h 151"/>
                <a:gd name="T62" fmla="*/ 102 w 142"/>
                <a:gd name="T63" fmla="*/ 108 h 151"/>
                <a:gd name="T64" fmla="*/ 110 w 142"/>
                <a:gd name="T65" fmla="*/ 102 h 151"/>
                <a:gd name="T66" fmla="*/ 134 w 142"/>
                <a:gd name="T67" fmla="*/ 122 h 151"/>
                <a:gd name="T68" fmla="*/ 134 w 142"/>
                <a:gd name="T69" fmla="*/ 122 h 151"/>
                <a:gd name="T70" fmla="*/ 124 w 142"/>
                <a:gd name="T71" fmla="*/ 135 h 151"/>
                <a:gd name="T72" fmla="*/ 110 w 142"/>
                <a:gd name="T73" fmla="*/ 143 h 151"/>
                <a:gd name="T74" fmla="*/ 94 w 142"/>
                <a:gd name="T75" fmla="*/ 149 h 151"/>
                <a:gd name="T76" fmla="*/ 76 w 142"/>
                <a:gd name="T77" fmla="*/ 151 h 151"/>
                <a:gd name="T78" fmla="*/ 76 w 142"/>
                <a:gd name="T79" fmla="*/ 151 h 151"/>
                <a:gd name="T80" fmla="*/ 60 w 142"/>
                <a:gd name="T81" fmla="*/ 149 h 151"/>
                <a:gd name="T82" fmla="*/ 46 w 142"/>
                <a:gd name="T83" fmla="*/ 145 h 151"/>
                <a:gd name="T84" fmla="*/ 32 w 142"/>
                <a:gd name="T85" fmla="*/ 139 h 151"/>
                <a:gd name="T86" fmla="*/ 22 w 142"/>
                <a:gd name="T87" fmla="*/ 128 h 151"/>
                <a:gd name="T88" fmla="*/ 12 w 142"/>
                <a:gd name="T89" fmla="*/ 118 h 151"/>
                <a:gd name="T90" fmla="*/ 6 w 142"/>
                <a:gd name="T91" fmla="*/ 104 h 151"/>
                <a:gd name="T92" fmla="*/ 2 w 142"/>
                <a:gd name="T93" fmla="*/ 90 h 151"/>
                <a:gd name="T94" fmla="*/ 0 w 142"/>
                <a:gd name="T95" fmla="*/ 74 h 151"/>
                <a:gd name="T96" fmla="*/ 0 w 142"/>
                <a:gd name="T97" fmla="*/ 74 h 151"/>
                <a:gd name="T98" fmla="*/ 102 w 142"/>
                <a:gd name="T99" fmla="*/ 62 h 151"/>
                <a:gd name="T100" fmla="*/ 102 w 142"/>
                <a:gd name="T101" fmla="*/ 62 h 151"/>
                <a:gd name="T102" fmla="*/ 98 w 142"/>
                <a:gd name="T103" fmla="*/ 50 h 151"/>
                <a:gd name="T104" fmla="*/ 92 w 142"/>
                <a:gd name="T105" fmla="*/ 40 h 151"/>
                <a:gd name="T106" fmla="*/ 84 w 142"/>
                <a:gd name="T107" fmla="*/ 34 h 151"/>
                <a:gd name="T108" fmla="*/ 78 w 142"/>
                <a:gd name="T109" fmla="*/ 32 h 151"/>
                <a:gd name="T110" fmla="*/ 72 w 142"/>
                <a:gd name="T111" fmla="*/ 32 h 151"/>
                <a:gd name="T112" fmla="*/ 72 w 142"/>
                <a:gd name="T113" fmla="*/ 32 h 151"/>
                <a:gd name="T114" fmla="*/ 60 w 142"/>
                <a:gd name="T115" fmla="*/ 34 h 151"/>
                <a:gd name="T116" fmla="*/ 50 w 142"/>
                <a:gd name="T117" fmla="*/ 40 h 151"/>
                <a:gd name="T118" fmla="*/ 44 w 142"/>
                <a:gd name="T119" fmla="*/ 50 h 151"/>
                <a:gd name="T120" fmla="*/ 40 w 142"/>
                <a:gd name="T121" fmla="*/ 62 h 151"/>
                <a:gd name="T122" fmla="*/ 102 w 142"/>
                <a:gd name="T123" fmla="*/ 6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" h="151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2" y="34"/>
                  </a:lnTo>
                  <a:lnTo>
                    <a:pt x="138" y="48"/>
                  </a:lnTo>
                  <a:lnTo>
                    <a:pt x="140" y="62"/>
                  </a:lnTo>
                  <a:lnTo>
                    <a:pt x="142" y="78"/>
                  </a:lnTo>
                  <a:lnTo>
                    <a:pt x="142" y="78"/>
                  </a:lnTo>
                  <a:lnTo>
                    <a:pt x="142" y="88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46" y="100"/>
                  </a:lnTo>
                  <a:lnTo>
                    <a:pt x="54" y="110"/>
                  </a:lnTo>
                  <a:lnTo>
                    <a:pt x="64" y="114"/>
                  </a:lnTo>
                  <a:lnTo>
                    <a:pt x="76" y="116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94" y="112"/>
                  </a:lnTo>
                  <a:lnTo>
                    <a:pt x="102" y="108"/>
                  </a:lnTo>
                  <a:lnTo>
                    <a:pt x="110" y="102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24" y="135"/>
                  </a:lnTo>
                  <a:lnTo>
                    <a:pt x="110" y="143"/>
                  </a:lnTo>
                  <a:lnTo>
                    <a:pt x="94" y="149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0" y="149"/>
                  </a:lnTo>
                  <a:lnTo>
                    <a:pt x="46" y="145"/>
                  </a:lnTo>
                  <a:lnTo>
                    <a:pt x="32" y="139"/>
                  </a:lnTo>
                  <a:lnTo>
                    <a:pt x="22" y="128"/>
                  </a:lnTo>
                  <a:lnTo>
                    <a:pt x="12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102" y="62"/>
                  </a:moveTo>
                  <a:lnTo>
                    <a:pt x="102" y="62"/>
                  </a:lnTo>
                  <a:lnTo>
                    <a:pt x="98" y="50"/>
                  </a:lnTo>
                  <a:lnTo>
                    <a:pt x="92" y="40"/>
                  </a:lnTo>
                  <a:lnTo>
                    <a:pt x="84" y="34"/>
                  </a:lnTo>
                  <a:lnTo>
                    <a:pt x="78" y="32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60" y="34"/>
                  </a:lnTo>
                  <a:lnTo>
                    <a:pt x="50" y="40"/>
                  </a:lnTo>
                  <a:lnTo>
                    <a:pt x="44" y="50"/>
                  </a:lnTo>
                  <a:lnTo>
                    <a:pt x="40" y="62"/>
                  </a:lnTo>
                  <a:lnTo>
                    <a:pt x="10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61">
              <a:extLst>
                <a:ext uri="{FF2B5EF4-FFF2-40B4-BE49-F238E27FC236}">
                  <a16:creationId xmlns:a16="http://schemas.microsoft.com/office/drawing/2014/main" id="{1F797C2F-39AF-4E8F-BB53-C6A7D0891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2" y="13522325"/>
              <a:ext cx="230188" cy="230188"/>
            </a:xfrm>
            <a:custGeom>
              <a:avLst/>
              <a:gdLst>
                <a:gd name="T0" fmla="*/ 72 w 145"/>
                <a:gd name="T1" fmla="*/ 100 h 145"/>
                <a:gd name="T2" fmla="*/ 42 w 145"/>
                <a:gd name="T3" fmla="*/ 145 h 145"/>
                <a:gd name="T4" fmla="*/ 0 w 145"/>
                <a:gd name="T5" fmla="*/ 145 h 145"/>
                <a:gd name="T6" fmla="*/ 50 w 145"/>
                <a:gd name="T7" fmla="*/ 70 h 145"/>
                <a:gd name="T8" fmla="*/ 2 w 145"/>
                <a:gd name="T9" fmla="*/ 0 h 145"/>
                <a:gd name="T10" fmla="*/ 44 w 145"/>
                <a:gd name="T11" fmla="*/ 0 h 145"/>
                <a:gd name="T12" fmla="*/ 72 w 145"/>
                <a:gd name="T13" fmla="*/ 42 h 145"/>
                <a:gd name="T14" fmla="*/ 99 w 145"/>
                <a:gd name="T15" fmla="*/ 0 h 145"/>
                <a:gd name="T16" fmla="*/ 143 w 145"/>
                <a:gd name="T17" fmla="*/ 0 h 145"/>
                <a:gd name="T18" fmla="*/ 95 w 145"/>
                <a:gd name="T19" fmla="*/ 70 h 145"/>
                <a:gd name="T20" fmla="*/ 145 w 145"/>
                <a:gd name="T21" fmla="*/ 145 h 145"/>
                <a:gd name="T22" fmla="*/ 101 w 145"/>
                <a:gd name="T23" fmla="*/ 145 h 145"/>
                <a:gd name="T24" fmla="*/ 72 w 145"/>
                <a:gd name="T25" fmla="*/ 10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5">
                  <a:moveTo>
                    <a:pt x="72" y="100"/>
                  </a:moveTo>
                  <a:lnTo>
                    <a:pt x="42" y="145"/>
                  </a:lnTo>
                  <a:lnTo>
                    <a:pt x="0" y="145"/>
                  </a:lnTo>
                  <a:lnTo>
                    <a:pt x="50" y="70"/>
                  </a:lnTo>
                  <a:lnTo>
                    <a:pt x="2" y="0"/>
                  </a:lnTo>
                  <a:lnTo>
                    <a:pt x="44" y="0"/>
                  </a:lnTo>
                  <a:lnTo>
                    <a:pt x="72" y="42"/>
                  </a:lnTo>
                  <a:lnTo>
                    <a:pt x="99" y="0"/>
                  </a:lnTo>
                  <a:lnTo>
                    <a:pt x="143" y="0"/>
                  </a:lnTo>
                  <a:lnTo>
                    <a:pt x="95" y="70"/>
                  </a:lnTo>
                  <a:lnTo>
                    <a:pt x="145" y="145"/>
                  </a:lnTo>
                  <a:lnTo>
                    <a:pt x="101" y="145"/>
                  </a:lnTo>
                  <a:lnTo>
                    <a:pt x="72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62">
              <a:extLst>
                <a:ext uri="{FF2B5EF4-FFF2-40B4-BE49-F238E27FC236}">
                  <a16:creationId xmlns:a16="http://schemas.microsoft.com/office/drawing/2014/main" id="{165A025E-345C-4CB3-9251-464BD446C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0" y="13465175"/>
              <a:ext cx="146050" cy="290513"/>
            </a:xfrm>
            <a:custGeom>
              <a:avLst/>
              <a:gdLst>
                <a:gd name="T0" fmla="*/ 16 w 92"/>
                <a:gd name="T1" fmla="*/ 140 h 183"/>
                <a:gd name="T2" fmla="*/ 16 w 92"/>
                <a:gd name="T3" fmla="*/ 70 h 183"/>
                <a:gd name="T4" fmla="*/ 0 w 92"/>
                <a:gd name="T5" fmla="*/ 70 h 183"/>
                <a:gd name="T6" fmla="*/ 0 w 92"/>
                <a:gd name="T7" fmla="*/ 36 h 183"/>
                <a:gd name="T8" fmla="*/ 16 w 92"/>
                <a:gd name="T9" fmla="*/ 36 h 183"/>
                <a:gd name="T10" fmla="*/ 16 w 92"/>
                <a:gd name="T11" fmla="*/ 0 h 183"/>
                <a:gd name="T12" fmla="*/ 58 w 92"/>
                <a:gd name="T13" fmla="*/ 0 h 183"/>
                <a:gd name="T14" fmla="*/ 58 w 92"/>
                <a:gd name="T15" fmla="*/ 36 h 183"/>
                <a:gd name="T16" fmla="*/ 92 w 92"/>
                <a:gd name="T17" fmla="*/ 36 h 183"/>
                <a:gd name="T18" fmla="*/ 92 w 92"/>
                <a:gd name="T19" fmla="*/ 70 h 183"/>
                <a:gd name="T20" fmla="*/ 58 w 92"/>
                <a:gd name="T21" fmla="*/ 70 h 183"/>
                <a:gd name="T22" fmla="*/ 58 w 92"/>
                <a:gd name="T23" fmla="*/ 132 h 183"/>
                <a:gd name="T24" fmla="*/ 58 w 92"/>
                <a:gd name="T25" fmla="*/ 132 h 183"/>
                <a:gd name="T26" fmla="*/ 58 w 92"/>
                <a:gd name="T27" fmla="*/ 138 h 183"/>
                <a:gd name="T28" fmla="*/ 60 w 92"/>
                <a:gd name="T29" fmla="*/ 142 h 183"/>
                <a:gd name="T30" fmla="*/ 64 w 92"/>
                <a:gd name="T31" fmla="*/ 146 h 183"/>
                <a:gd name="T32" fmla="*/ 70 w 92"/>
                <a:gd name="T33" fmla="*/ 146 h 183"/>
                <a:gd name="T34" fmla="*/ 70 w 92"/>
                <a:gd name="T35" fmla="*/ 146 h 183"/>
                <a:gd name="T36" fmla="*/ 82 w 92"/>
                <a:gd name="T37" fmla="*/ 144 h 183"/>
                <a:gd name="T38" fmla="*/ 90 w 92"/>
                <a:gd name="T39" fmla="*/ 142 h 183"/>
                <a:gd name="T40" fmla="*/ 90 w 92"/>
                <a:gd name="T41" fmla="*/ 175 h 183"/>
                <a:gd name="T42" fmla="*/ 90 w 92"/>
                <a:gd name="T43" fmla="*/ 175 h 183"/>
                <a:gd name="T44" fmla="*/ 76 w 92"/>
                <a:gd name="T45" fmla="*/ 181 h 183"/>
                <a:gd name="T46" fmla="*/ 68 w 92"/>
                <a:gd name="T47" fmla="*/ 183 h 183"/>
                <a:gd name="T48" fmla="*/ 58 w 92"/>
                <a:gd name="T49" fmla="*/ 183 h 183"/>
                <a:gd name="T50" fmla="*/ 58 w 92"/>
                <a:gd name="T51" fmla="*/ 183 h 183"/>
                <a:gd name="T52" fmla="*/ 50 w 92"/>
                <a:gd name="T53" fmla="*/ 183 h 183"/>
                <a:gd name="T54" fmla="*/ 42 w 92"/>
                <a:gd name="T55" fmla="*/ 181 h 183"/>
                <a:gd name="T56" fmla="*/ 34 w 92"/>
                <a:gd name="T57" fmla="*/ 179 h 183"/>
                <a:gd name="T58" fmla="*/ 28 w 92"/>
                <a:gd name="T59" fmla="*/ 175 h 183"/>
                <a:gd name="T60" fmla="*/ 24 w 92"/>
                <a:gd name="T61" fmla="*/ 169 h 183"/>
                <a:gd name="T62" fmla="*/ 20 w 92"/>
                <a:gd name="T63" fmla="*/ 160 h 183"/>
                <a:gd name="T64" fmla="*/ 18 w 92"/>
                <a:gd name="T65" fmla="*/ 150 h 183"/>
                <a:gd name="T66" fmla="*/ 16 w 92"/>
                <a:gd name="T67" fmla="*/ 140 h 183"/>
                <a:gd name="T68" fmla="*/ 16 w 92"/>
                <a:gd name="T69" fmla="*/ 1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83">
                  <a:moveTo>
                    <a:pt x="16" y="140"/>
                  </a:moveTo>
                  <a:lnTo>
                    <a:pt x="16" y="70"/>
                  </a:lnTo>
                  <a:lnTo>
                    <a:pt x="0" y="70"/>
                  </a:lnTo>
                  <a:lnTo>
                    <a:pt x="0" y="36"/>
                  </a:lnTo>
                  <a:lnTo>
                    <a:pt x="16" y="36"/>
                  </a:lnTo>
                  <a:lnTo>
                    <a:pt x="16" y="0"/>
                  </a:lnTo>
                  <a:lnTo>
                    <a:pt x="58" y="0"/>
                  </a:lnTo>
                  <a:lnTo>
                    <a:pt x="58" y="36"/>
                  </a:lnTo>
                  <a:lnTo>
                    <a:pt x="92" y="36"/>
                  </a:lnTo>
                  <a:lnTo>
                    <a:pt x="92" y="70"/>
                  </a:lnTo>
                  <a:lnTo>
                    <a:pt x="58" y="7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8"/>
                  </a:lnTo>
                  <a:lnTo>
                    <a:pt x="60" y="142"/>
                  </a:lnTo>
                  <a:lnTo>
                    <a:pt x="64" y="146"/>
                  </a:lnTo>
                  <a:lnTo>
                    <a:pt x="70" y="146"/>
                  </a:lnTo>
                  <a:lnTo>
                    <a:pt x="70" y="146"/>
                  </a:lnTo>
                  <a:lnTo>
                    <a:pt x="82" y="144"/>
                  </a:lnTo>
                  <a:lnTo>
                    <a:pt x="90" y="142"/>
                  </a:lnTo>
                  <a:lnTo>
                    <a:pt x="90" y="175"/>
                  </a:lnTo>
                  <a:lnTo>
                    <a:pt x="90" y="175"/>
                  </a:lnTo>
                  <a:lnTo>
                    <a:pt x="76" y="181"/>
                  </a:lnTo>
                  <a:lnTo>
                    <a:pt x="68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0" y="183"/>
                  </a:lnTo>
                  <a:lnTo>
                    <a:pt x="42" y="181"/>
                  </a:lnTo>
                  <a:lnTo>
                    <a:pt x="34" y="179"/>
                  </a:lnTo>
                  <a:lnTo>
                    <a:pt x="28" y="175"/>
                  </a:lnTo>
                  <a:lnTo>
                    <a:pt x="24" y="169"/>
                  </a:lnTo>
                  <a:lnTo>
                    <a:pt x="20" y="160"/>
                  </a:lnTo>
                  <a:lnTo>
                    <a:pt x="18" y="150"/>
                  </a:lnTo>
                  <a:lnTo>
                    <a:pt x="16" y="140"/>
                  </a:lnTo>
                  <a:lnTo>
                    <a:pt x="16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8" name="그룹 3077">
            <a:extLst>
              <a:ext uri="{FF2B5EF4-FFF2-40B4-BE49-F238E27FC236}">
                <a16:creationId xmlns:a16="http://schemas.microsoft.com/office/drawing/2014/main" id="{F45C77B0-1CFE-47AE-AE3D-5CBCB078C951}"/>
              </a:ext>
            </a:extLst>
          </p:cNvPr>
          <p:cNvGrpSpPr/>
          <p:nvPr/>
        </p:nvGrpSpPr>
        <p:grpSpPr>
          <a:xfrm>
            <a:off x="10326687" y="12939712"/>
            <a:ext cx="1038225" cy="819151"/>
            <a:chOff x="10326687" y="12939712"/>
            <a:chExt cx="1038225" cy="819151"/>
          </a:xfrm>
        </p:grpSpPr>
        <p:sp>
          <p:nvSpPr>
            <p:cNvPr id="1077" name="Freeform 63">
              <a:extLst>
                <a:ext uri="{FF2B5EF4-FFF2-40B4-BE49-F238E27FC236}">
                  <a16:creationId xmlns:a16="http://schemas.microsoft.com/office/drawing/2014/main" id="{098BA010-05A7-49B3-8449-707ACBC7C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687" y="12939712"/>
              <a:ext cx="296863" cy="298450"/>
            </a:xfrm>
            <a:custGeom>
              <a:avLst/>
              <a:gdLst>
                <a:gd name="T0" fmla="*/ 72 w 187"/>
                <a:gd name="T1" fmla="*/ 114 h 188"/>
                <a:gd name="T2" fmla="*/ 0 w 187"/>
                <a:gd name="T3" fmla="*/ 0 h 188"/>
                <a:gd name="T4" fmla="*/ 48 w 187"/>
                <a:gd name="T5" fmla="*/ 0 h 188"/>
                <a:gd name="T6" fmla="*/ 94 w 187"/>
                <a:gd name="T7" fmla="*/ 74 h 188"/>
                <a:gd name="T8" fmla="*/ 140 w 187"/>
                <a:gd name="T9" fmla="*/ 0 h 188"/>
                <a:gd name="T10" fmla="*/ 187 w 187"/>
                <a:gd name="T11" fmla="*/ 0 h 188"/>
                <a:gd name="T12" fmla="*/ 114 w 187"/>
                <a:gd name="T13" fmla="*/ 112 h 188"/>
                <a:gd name="T14" fmla="*/ 114 w 187"/>
                <a:gd name="T15" fmla="*/ 188 h 188"/>
                <a:gd name="T16" fmla="*/ 72 w 187"/>
                <a:gd name="T17" fmla="*/ 188 h 188"/>
                <a:gd name="T18" fmla="*/ 72 w 187"/>
                <a:gd name="T19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8">
                  <a:moveTo>
                    <a:pt x="72" y="11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94" y="74"/>
                  </a:lnTo>
                  <a:lnTo>
                    <a:pt x="140" y="0"/>
                  </a:lnTo>
                  <a:lnTo>
                    <a:pt x="187" y="0"/>
                  </a:lnTo>
                  <a:lnTo>
                    <a:pt x="114" y="112"/>
                  </a:lnTo>
                  <a:lnTo>
                    <a:pt x="114" y="188"/>
                  </a:lnTo>
                  <a:lnTo>
                    <a:pt x="72" y="188"/>
                  </a:lnTo>
                  <a:lnTo>
                    <a:pt x="72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64">
              <a:extLst>
                <a:ext uri="{FF2B5EF4-FFF2-40B4-BE49-F238E27FC236}">
                  <a16:creationId xmlns:a16="http://schemas.microsoft.com/office/drawing/2014/main" id="{ADB014F3-A4B6-48D6-B705-5EC434AE61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0375" y="13003212"/>
              <a:ext cx="247650" cy="238125"/>
            </a:xfrm>
            <a:custGeom>
              <a:avLst/>
              <a:gdLst>
                <a:gd name="T0" fmla="*/ 0 w 156"/>
                <a:gd name="T1" fmla="*/ 76 h 150"/>
                <a:gd name="T2" fmla="*/ 2 w 156"/>
                <a:gd name="T3" fmla="*/ 60 h 150"/>
                <a:gd name="T4" fmla="*/ 14 w 156"/>
                <a:gd name="T5" fmla="*/ 34 h 150"/>
                <a:gd name="T6" fmla="*/ 34 w 156"/>
                <a:gd name="T7" fmla="*/ 14 h 150"/>
                <a:gd name="T8" fmla="*/ 62 w 156"/>
                <a:gd name="T9" fmla="*/ 2 h 150"/>
                <a:gd name="T10" fmla="*/ 78 w 156"/>
                <a:gd name="T11" fmla="*/ 0 h 150"/>
                <a:gd name="T12" fmla="*/ 110 w 156"/>
                <a:gd name="T13" fmla="*/ 6 h 150"/>
                <a:gd name="T14" fmla="*/ 134 w 156"/>
                <a:gd name="T15" fmla="*/ 22 h 150"/>
                <a:gd name="T16" fmla="*/ 150 w 156"/>
                <a:gd name="T17" fmla="*/ 46 h 150"/>
                <a:gd name="T18" fmla="*/ 156 w 156"/>
                <a:gd name="T19" fmla="*/ 76 h 150"/>
                <a:gd name="T20" fmla="*/ 156 w 156"/>
                <a:gd name="T21" fmla="*/ 76 h 150"/>
                <a:gd name="T22" fmla="*/ 150 w 156"/>
                <a:gd name="T23" fmla="*/ 104 h 150"/>
                <a:gd name="T24" fmla="*/ 134 w 156"/>
                <a:gd name="T25" fmla="*/ 128 h 150"/>
                <a:gd name="T26" fmla="*/ 110 w 156"/>
                <a:gd name="T27" fmla="*/ 144 h 150"/>
                <a:gd name="T28" fmla="*/ 78 w 156"/>
                <a:gd name="T29" fmla="*/ 150 h 150"/>
                <a:gd name="T30" fmla="*/ 62 w 156"/>
                <a:gd name="T31" fmla="*/ 150 h 150"/>
                <a:gd name="T32" fmla="*/ 34 w 156"/>
                <a:gd name="T33" fmla="*/ 138 h 150"/>
                <a:gd name="T34" fmla="*/ 14 w 156"/>
                <a:gd name="T35" fmla="*/ 118 h 150"/>
                <a:gd name="T36" fmla="*/ 2 w 156"/>
                <a:gd name="T37" fmla="*/ 92 h 150"/>
                <a:gd name="T38" fmla="*/ 0 w 156"/>
                <a:gd name="T39" fmla="*/ 76 h 150"/>
                <a:gd name="T40" fmla="*/ 116 w 156"/>
                <a:gd name="T41" fmla="*/ 76 h 150"/>
                <a:gd name="T42" fmla="*/ 116 w 156"/>
                <a:gd name="T43" fmla="*/ 68 h 150"/>
                <a:gd name="T44" fmla="*/ 110 w 156"/>
                <a:gd name="T45" fmla="*/ 54 h 150"/>
                <a:gd name="T46" fmla="*/ 100 w 156"/>
                <a:gd name="T47" fmla="*/ 42 h 150"/>
                <a:gd name="T48" fmla="*/ 86 w 156"/>
                <a:gd name="T49" fmla="*/ 36 h 150"/>
                <a:gd name="T50" fmla="*/ 78 w 156"/>
                <a:gd name="T51" fmla="*/ 36 h 150"/>
                <a:gd name="T52" fmla="*/ 62 w 156"/>
                <a:gd name="T53" fmla="*/ 38 h 150"/>
                <a:gd name="T54" fmla="*/ 50 w 156"/>
                <a:gd name="T55" fmla="*/ 48 h 150"/>
                <a:gd name="T56" fmla="*/ 44 w 156"/>
                <a:gd name="T57" fmla="*/ 60 h 150"/>
                <a:gd name="T58" fmla="*/ 40 w 156"/>
                <a:gd name="T59" fmla="*/ 76 h 150"/>
                <a:gd name="T60" fmla="*/ 40 w 156"/>
                <a:gd name="T61" fmla="*/ 76 h 150"/>
                <a:gd name="T62" fmla="*/ 44 w 156"/>
                <a:gd name="T63" fmla="*/ 90 h 150"/>
                <a:gd name="T64" fmla="*/ 52 w 156"/>
                <a:gd name="T65" fmla="*/ 104 h 150"/>
                <a:gd name="T66" fmla="*/ 64 w 156"/>
                <a:gd name="T67" fmla="*/ 112 h 150"/>
                <a:gd name="T68" fmla="*/ 78 w 156"/>
                <a:gd name="T69" fmla="*/ 116 h 150"/>
                <a:gd name="T70" fmla="*/ 88 w 156"/>
                <a:gd name="T71" fmla="*/ 114 h 150"/>
                <a:gd name="T72" fmla="*/ 100 w 156"/>
                <a:gd name="T73" fmla="*/ 108 h 150"/>
                <a:gd name="T74" fmla="*/ 110 w 156"/>
                <a:gd name="T75" fmla="*/ 98 h 150"/>
                <a:gd name="T76" fmla="*/ 116 w 156"/>
                <a:gd name="T77" fmla="*/ 84 h 150"/>
                <a:gd name="T78" fmla="*/ 116 w 156"/>
                <a:gd name="T79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50">
                  <a:moveTo>
                    <a:pt x="0" y="76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10" y="6"/>
                  </a:lnTo>
                  <a:lnTo>
                    <a:pt x="122" y="14"/>
                  </a:lnTo>
                  <a:lnTo>
                    <a:pt x="134" y="22"/>
                  </a:lnTo>
                  <a:lnTo>
                    <a:pt x="144" y="34"/>
                  </a:lnTo>
                  <a:lnTo>
                    <a:pt x="150" y="46"/>
                  </a:lnTo>
                  <a:lnTo>
                    <a:pt x="154" y="60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4" y="90"/>
                  </a:lnTo>
                  <a:lnTo>
                    <a:pt x="150" y="104"/>
                  </a:lnTo>
                  <a:lnTo>
                    <a:pt x="144" y="118"/>
                  </a:lnTo>
                  <a:lnTo>
                    <a:pt x="134" y="128"/>
                  </a:lnTo>
                  <a:lnTo>
                    <a:pt x="122" y="138"/>
                  </a:lnTo>
                  <a:lnTo>
                    <a:pt x="110" y="144"/>
                  </a:lnTo>
                  <a:lnTo>
                    <a:pt x="94" y="150"/>
                  </a:lnTo>
                  <a:lnTo>
                    <a:pt x="78" y="150"/>
                  </a:lnTo>
                  <a:lnTo>
                    <a:pt x="78" y="150"/>
                  </a:lnTo>
                  <a:lnTo>
                    <a:pt x="62" y="150"/>
                  </a:lnTo>
                  <a:lnTo>
                    <a:pt x="48" y="144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6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0" y="76"/>
                  </a:lnTo>
                  <a:close/>
                  <a:moveTo>
                    <a:pt x="116" y="76"/>
                  </a:moveTo>
                  <a:lnTo>
                    <a:pt x="116" y="76"/>
                  </a:lnTo>
                  <a:lnTo>
                    <a:pt x="116" y="76"/>
                  </a:lnTo>
                  <a:lnTo>
                    <a:pt x="116" y="68"/>
                  </a:lnTo>
                  <a:lnTo>
                    <a:pt x="114" y="60"/>
                  </a:lnTo>
                  <a:lnTo>
                    <a:pt x="110" y="54"/>
                  </a:lnTo>
                  <a:lnTo>
                    <a:pt x="106" y="48"/>
                  </a:lnTo>
                  <a:lnTo>
                    <a:pt x="100" y="42"/>
                  </a:lnTo>
                  <a:lnTo>
                    <a:pt x="94" y="40"/>
                  </a:lnTo>
                  <a:lnTo>
                    <a:pt x="86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0" y="36"/>
                  </a:lnTo>
                  <a:lnTo>
                    <a:pt x="62" y="38"/>
                  </a:lnTo>
                  <a:lnTo>
                    <a:pt x="56" y="42"/>
                  </a:lnTo>
                  <a:lnTo>
                    <a:pt x="50" y="48"/>
                  </a:lnTo>
                  <a:lnTo>
                    <a:pt x="46" y="54"/>
                  </a:lnTo>
                  <a:lnTo>
                    <a:pt x="44" y="60"/>
                  </a:lnTo>
                  <a:lnTo>
                    <a:pt x="42" y="68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4" y="90"/>
                  </a:lnTo>
                  <a:lnTo>
                    <a:pt x="46" y="98"/>
                  </a:lnTo>
                  <a:lnTo>
                    <a:pt x="52" y="104"/>
                  </a:lnTo>
                  <a:lnTo>
                    <a:pt x="56" y="108"/>
                  </a:lnTo>
                  <a:lnTo>
                    <a:pt x="64" y="112"/>
                  </a:lnTo>
                  <a:lnTo>
                    <a:pt x="70" y="114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8" y="114"/>
                  </a:lnTo>
                  <a:lnTo>
                    <a:pt x="94" y="112"/>
                  </a:lnTo>
                  <a:lnTo>
                    <a:pt x="100" y="108"/>
                  </a:lnTo>
                  <a:lnTo>
                    <a:pt x="106" y="104"/>
                  </a:lnTo>
                  <a:lnTo>
                    <a:pt x="110" y="98"/>
                  </a:lnTo>
                  <a:lnTo>
                    <a:pt x="114" y="92"/>
                  </a:lnTo>
                  <a:lnTo>
                    <a:pt x="116" y="84"/>
                  </a:lnTo>
                  <a:lnTo>
                    <a:pt x="116" y="76"/>
                  </a:lnTo>
                  <a:lnTo>
                    <a:pt x="11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65">
              <a:extLst>
                <a:ext uri="{FF2B5EF4-FFF2-40B4-BE49-F238E27FC236}">
                  <a16:creationId xmlns:a16="http://schemas.microsoft.com/office/drawing/2014/main" id="{EF698935-98A9-46E5-9722-F4CD10DC8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4700" y="13009562"/>
              <a:ext cx="211138" cy="231775"/>
            </a:xfrm>
            <a:custGeom>
              <a:avLst/>
              <a:gdLst>
                <a:gd name="T0" fmla="*/ 0 w 133"/>
                <a:gd name="T1" fmla="*/ 92 h 146"/>
                <a:gd name="T2" fmla="*/ 0 w 133"/>
                <a:gd name="T3" fmla="*/ 0 h 146"/>
                <a:gd name="T4" fmla="*/ 42 w 133"/>
                <a:gd name="T5" fmla="*/ 0 h 146"/>
                <a:gd name="T6" fmla="*/ 42 w 133"/>
                <a:gd name="T7" fmla="*/ 80 h 146"/>
                <a:gd name="T8" fmla="*/ 42 w 133"/>
                <a:gd name="T9" fmla="*/ 80 h 146"/>
                <a:gd name="T10" fmla="*/ 42 w 133"/>
                <a:gd name="T11" fmla="*/ 92 h 146"/>
                <a:gd name="T12" fmla="*/ 48 w 133"/>
                <a:gd name="T13" fmla="*/ 102 h 146"/>
                <a:gd name="T14" fmla="*/ 56 w 133"/>
                <a:gd name="T15" fmla="*/ 108 h 146"/>
                <a:gd name="T16" fmla="*/ 66 w 133"/>
                <a:gd name="T17" fmla="*/ 108 h 146"/>
                <a:gd name="T18" fmla="*/ 66 w 133"/>
                <a:gd name="T19" fmla="*/ 108 h 146"/>
                <a:gd name="T20" fmla="*/ 77 w 133"/>
                <a:gd name="T21" fmla="*/ 108 h 146"/>
                <a:gd name="T22" fmla="*/ 85 w 133"/>
                <a:gd name="T23" fmla="*/ 102 h 146"/>
                <a:gd name="T24" fmla="*/ 91 w 133"/>
                <a:gd name="T25" fmla="*/ 92 h 146"/>
                <a:gd name="T26" fmla="*/ 93 w 133"/>
                <a:gd name="T27" fmla="*/ 80 h 146"/>
                <a:gd name="T28" fmla="*/ 93 w 133"/>
                <a:gd name="T29" fmla="*/ 0 h 146"/>
                <a:gd name="T30" fmla="*/ 133 w 133"/>
                <a:gd name="T31" fmla="*/ 0 h 146"/>
                <a:gd name="T32" fmla="*/ 133 w 133"/>
                <a:gd name="T33" fmla="*/ 144 h 146"/>
                <a:gd name="T34" fmla="*/ 93 w 133"/>
                <a:gd name="T35" fmla="*/ 144 h 146"/>
                <a:gd name="T36" fmla="*/ 93 w 133"/>
                <a:gd name="T37" fmla="*/ 122 h 146"/>
                <a:gd name="T38" fmla="*/ 93 w 133"/>
                <a:gd name="T39" fmla="*/ 122 h 146"/>
                <a:gd name="T40" fmla="*/ 85 w 133"/>
                <a:gd name="T41" fmla="*/ 132 h 146"/>
                <a:gd name="T42" fmla="*/ 75 w 133"/>
                <a:gd name="T43" fmla="*/ 140 h 146"/>
                <a:gd name="T44" fmla="*/ 64 w 133"/>
                <a:gd name="T45" fmla="*/ 144 h 146"/>
                <a:gd name="T46" fmla="*/ 50 w 133"/>
                <a:gd name="T47" fmla="*/ 146 h 146"/>
                <a:gd name="T48" fmla="*/ 50 w 133"/>
                <a:gd name="T49" fmla="*/ 146 h 146"/>
                <a:gd name="T50" fmla="*/ 38 w 133"/>
                <a:gd name="T51" fmla="*/ 146 h 146"/>
                <a:gd name="T52" fmla="*/ 28 w 133"/>
                <a:gd name="T53" fmla="*/ 142 h 146"/>
                <a:gd name="T54" fmla="*/ 20 w 133"/>
                <a:gd name="T55" fmla="*/ 138 h 146"/>
                <a:gd name="T56" fmla="*/ 14 w 133"/>
                <a:gd name="T57" fmla="*/ 132 h 146"/>
                <a:gd name="T58" fmla="*/ 8 w 133"/>
                <a:gd name="T59" fmla="*/ 124 h 146"/>
                <a:gd name="T60" fmla="*/ 4 w 133"/>
                <a:gd name="T61" fmla="*/ 114 h 146"/>
                <a:gd name="T62" fmla="*/ 2 w 133"/>
                <a:gd name="T63" fmla="*/ 104 h 146"/>
                <a:gd name="T64" fmla="*/ 0 w 133"/>
                <a:gd name="T65" fmla="*/ 92 h 146"/>
                <a:gd name="T66" fmla="*/ 0 w 133"/>
                <a:gd name="T67" fmla="*/ 9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3" h="146">
                  <a:moveTo>
                    <a:pt x="0" y="92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92"/>
                  </a:lnTo>
                  <a:lnTo>
                    <a:pt x="48" y="102"/>
                  </a:lnTo>
                  <a:lnTo>
                    <a:pt x="56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77" y="108"/>
                  </a:lnTo>
                  <a:lnTo>
                    <a:pt x="85" y="102"/>
                  </a:lnTo>
                  <a:lnTo>
                    <a:pt x="91" y="92"/>
                  </a:lnTo>
                  <a:lnTo>
                    <a:pt x="93" y="80"/>
                  </a:lnTo>
                  <a:lnTo>
                    <a:pt x="93" y="0"/>
                  </a:lnTo>
                  <a:lnTo>
                    <a:pt x="133" y="0"/>
                  </a:lnTo>
                  <a:lnTo>
                    <a:pt x="133" y="144"/>
                  </a:lnTo>
                  <a:lnTo>
                    <a:pt x="93" y="144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85" y="132"/>
                  </a:lnTo>
                  <a:lnTo>
                    <a:pt x="75" y="140"/>
                  </a:lnTo>
                  <a:lnTo>
                    <a:pt x="64" y="144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38" y="146"/>
                  </a:lnTo>
                  <a:lnTo>
                    <a:pt x="28" y="142"/>
                  </a:lnTo>
                  <a:lnTo>
                    <a:pt x="20" y="138"/>
                  </a:lnTo>
                  <a:lnTo>
                    <a:pt x="14" y="132"/>
                  </a:lnTo>
                  <a:lnTo>
                    <a:pt x="8" y="124"/>
                  </a:lnTo>
                  <a:lnTo>
                    <a:pt x="4" y="114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66">
              <a:extLst>
                <a:ext uri="{FF2B5EF4-FFF2-40B4-BE49-F238E27FC236}">
                  <a16:creationId xmlns:a16="http://schemas.microsoft.com/office/drawing/2014/main" id="{A79B77FF-294B-4C17-8A74-4A4731E2C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5212" y="13003212"/>
              <a:ext cx="139700" cy="234950"/>
            </a:xfrm>
            <a:custGeom>
              <a:avLst/>
              <a:gdLst>
                <a:gd name="T0" fmla="*/ 0 w 88"/>
                <a:gd name="T1" fmla="*/ 4 h 148"/>
                <a:gd name="T2" fmla="*/ 42 w 88"/>
                <a:gd name="T3" fmla="*/ 4 h 148"/>
                <a:gd name="T4" fmla="*/ 42 w 88"/>
                <a:gd name="T5" fmla="*/ 32 h 148"/>
                <a:gd name="T6" fmla="*/ 42 w 88"/>
                <a:gd name="T7" fmla="*/ 32 h 148"/>
                <a:gd name="T8" fmla="*/ 48 w 88"/>
                <a:gd name="T9" fmla="*/ 18 h 148"/>
                <a:gd name="T10" fmla="*/ 58 w 88"/>
                <a:gd name="T11" fmla="*/ 8 h 148"/>
                <a:gd name="T12" fmla="*/ 64 w 88"/>
                <a:gd name="T13" fmla="*/ 4 h 148"/>
                <a:gd name="T14" fmla="*/ 70 w 88"/>
                <a:gd name="T15" fmla="*/ 2 h 148"/>
                <a:gd name="T16" fmla="*/ 78 w 88"/>
                <a:gd name="T17" fmla="*/ 0 h 148"/>
                <a:gd name="T18" fmla="*/ 88 w 88"/>
                <a:gd name="T19" fmla="*/ 0 h 148"/>
                <a:gd name="T20" fmla="*/ 88 w 88"/>
                <a:gd name="T21" fmla="*/ 44 h 148"/>
                <a:gd name="T22" fmla="*/ 84 w 88"/>
                <a:gd name="T23" fmla="*/ 44 h 148"/>
                <a:gd name="T24" fmla="*/ 84 w 88"/>
                <a:gd name="T25" fmla="*/ 44 h 148"/>
                <a:gd name="T26" fmla="*/ 76 w 88"/>
                <a:gd name="T27" fmla="*/ 44 h 148"/>
                <a:gd name="T28" fmla="*/ 66 w 88"/>
                <a:gd name="T29" fmla="*/ 46 h 148"/>
                <a:gd name="T30" fmla="*/ 60 w 88"/>
                <a:gd name="T31" fmla="*/ 50 h 148"/>
                <a:gd name="T32" fmla="*/ 52 w 88"/>
                <a:gd name="T33" fmla="*/ 56 h 148"/>
                <a:gd name="T34" fmla="*/ 48 w 88"/>
                <a:gd name="T35" fmla="*/ 62 h 148"/>
                <a:gd name="T36" fmla="*/ 44 w 88"/>
                <a:gd name="T37" fmla="*/ 72 h 148"/>
                <a:gd name="T38" fmla="*/ 42 w 88"/>
                <a:gd name="T39" fmla="*/ 82 h 148"/>
                <a:gd name="T40" fmla="*/ 42 w 88"/>
                <a:gd name="T41" fmla="*/ 94 h 148"/>
                <a:gd name="T42" fmla="*/ 42 w 88"/>
                <a:gd name="T43" fmla="*/ 148 h 148"/>
                <a:gd name="T44" fmla="*/ 0 w 88"/>
                <a:gd name="T45" fmla="*/ 148 h 148"/>
                <a:gd name="T46" fmla="*/ 0 w 88"/>
                <a:gd name="T47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48">
                  <a:moveTo>
                    <a:pt x="0" y="4"/>
                  </a:moveTo>
                  <a:lnTo>
                    <a:pt x="42" y="4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8" y="18"/>
                  </a:lnTo>
                  <a:lnTo>
                    <a:pt x="58" y="8"/>
                  </a:lnTo>
                  <a:lnTo>
                    <a:pt x="64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76" y="44"/>
                  </a:lnTo>
                  <a:lnTo>
                    <a:pt x="66" y="46"/>
                  </a:lnTo>
                  <a:lnTo>
                    <a:pt x="60" y="50"/>
                  </a:lnTo>
                  <a:lnTo>
                    <a:pt x="52" y="56"/>
                  </a:lnTo>
                  <a:lnTo>
                    <a:pt x="48" y="62"/>
                  </a:lnTo>
                  <a:lnTo>
                    <a:pt x="44" y="72"/>
                  </a:lnTo>
                  <a:lnTo>
                    <a:pt x="42" y="82"/>
                  </a:lnTo>
                  <a:lnTo>
                    <a:pt x="42" y="94"/>
                  </a:lnTo>
                  <a:lnTo>
                    <a:pt x="42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67">
              <a:extLst>
                <a:ext uri="{FF2B5EF4-FFF2-40B4-BE49-F238E27FC236}">
                  <a16:creationId xmlns:a16="http://schemas.microsoft.com/office/drawing/2014/main" id="{632761B7-77D8-4C04-B2CA-91BE5292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2" y="13452475"/>
              <a:ext cx="249238" cy="300038"/>
            </a:xfrm>
            <a:custGeom>
              <a:avLst/>
              <a:gdLst>
                <a:gd name="T0" fmla="*/ 58 w 157"/>
                <a:gd name="T1" fmla="*/ 38 h 189"/>
                <a:gd name="T2" fmla="*/ 0 w 157"/>
                <a:gd name="T3" fmla="*/ 38 h 189"/>
                <a:gd name="T4" fmla="*/ 0 w 157"/>
                <a:gd name="T5" fmla="*/ 0 h 189"/>
                <a:gd name="T6" fmla="*/ 157 w 157"/>
                <a:gd name="T7" fmla="*/ 0 h 189"/>
                <a:gd name="T8" fmla="*/ 157 w 157"/>
                <a:gd name="T9" fmla="*/ 38 h 189"/>
                <a:gd name="T10" fmla="*/ 100 w 157"/>
                <a:gd name="T11" fmla="*/ 38 h 189"/>
                <a:gd name="T12" fmla="*/ 100 w 157"/>
                <a:gd name="T13" fmla="*/ 189 h 189"/>
                <a:gd name="T14" fmla="*/ 58 w 157"/>
                <a:gd name="T15" fmla="*/ 189 h 189"/>
                <a:gd name="T16" fmla="*/ 58 w 157"/>
                <a:gd name="T17" fmla="*/ 3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89">
                  <a:moveTo>
                    <a:pt x="5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38"/>
                  </a:lnTo>
                  <a:lnTo>
                    <a:pt x="100" y="38"/>
                  </a:lnTo>
                  <a:lnTo>
                    <a:pt x="100" y="189"/>
                  </a:lnTo>
                  <a:lnTo>
                    <a:pt x="58" y="189"/>
                  </a:lnTo>
                  <a:lnTo>
                    <a:pt x="5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68">
              <a:extLst>
                <a:ext uri="{FF2B5EF4-FFF2-40B4-BE49-F238E27FC236}">
                  <a16:creationId xmlns:a16="http://schemas.microsoft.com/office/drawing/2014/main" id="{E5CF4371-62A5-4BFB-A001-8AF1BCE7B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3075" y="13519150"/>
              <a:ext cx="225425" cy="239713"/>
            </a:xfrm>
            <a:custGeom>
              <a:avLst/>
              <a:gdLst>
                <a:gd name="T0" fmla="*/ 0 w 142"/>
                <a:gd name="T1" fmla="*/ 74 h 151"/>
                <a:gd name="T2" fmla="*/ 0 w 142"/>
                <a:gd name="T3" fmla="*/ 74 h 151"/>
                <a:gd name="T4" fmla="*/ 0 w 142"/>
                <a:gd name="T5" fmla="*/ 74 h 151"/>
                <a:gd name="T6" fmla="*/ 2 w 142"/>
                <a:gd name="T7" fmla="*/ 60 h 151"/>
                <a:gd name="T8" fmla="*/ 6 w 142"/>
                <a:gd name="T9" fmla="*/ 46 h 151"/>
                <a:gd name="T10" fmla="*/ 12 w 142"/>
                <a:gd name="T11" fmla="*/ 32 h 151"/>
                <a:gd name="T12" fmla="*/ 20 w 142"/>
                <a:gd name="T13" fmla="*/ 22 h 151"/>
                <a:gd name="T14" fmla="*/ 30 w 142"/>
                <a:gd name="T15" fmla="*/ 12 h 151"/>
                <a:gd name="T16" fmla="*/ 42 w 142"/>
                <a:gd name="T17" fmla="*/ 6 h 151"/>
                <a:gd name="T18" fmla="*/ 56 w 142"/>
                <a:gd name="T19" fmla="*/ 0 h 151"/>
                <a:gd name="T20" fmla="*/ 72 w 142"/>
                <a:gd name="T21" fmla="*/ 0 h 151"/>
                <a:gd name="T22" fmla="*/ 72 w 142"/>
                <a:gd name="T23" fmla="*/ 0 h 151"/>
                <a:gd name="T24" fmla="*/ 88 w 142"/>
                <a:gd name="T25" fmla="*/ 0 h 151"/>
                <a:gd name="T26" fmla="*/ 104 w 142"/>
                <a:gd name="T27" fmla="*/ 6 h 151"/>
                <a:gd name="T28" fmla="*/ 116 w 142"/>
                <a:gd name="T29" fmla="*/ 14 h 151"/>
                <a:gd name="T30" fmla="*/ 124 w 142"/>
                <a:gd name="T31" fmla="*/ 22 h 151"/>
                <a:gd name="T32" fmla="*/ 132 w 142"/>
                <a:gd name="T33" fmla="*/ 34 h 151"/>
                <a:gd name="T34" fmla="*/ 138 w 142"/>
                <a:gd name="T35" fmla="*/ 48 h 151"/>
                <a:gd name="T36" fmla="*/ 140 w 142"/>
                <a:gd name="T37" fmla="*/ 62 h 151"/>
                <a:gd name="T38" fmla="*/ 142 w 142"/>
                <a:gd name="T39" fmla="*/ 78 h 151"/>
                <a:gd name="T40" fmla="*/ 142 w 142"/>
                <a:gd name="T41" fmla="*/ 78 h 151"/>
                <a:gd name="T42" fmla="*/ 142 w 142"/>
                <a:gd name="T43" fmla="*/ 88 h 151"/>
                <a:gd name="T44" fmla="*/ 42 w 142"/>
                <a:gd name="T45" fmla="*/ 88 h 151"/>
                <a:gd name="T46" fmla="*/ 42 w 142"/>
                <a:gd name="T47" fmla="*/ 88 h 151"/>
                <a:gd name="T48" fmla="*/ 46 w 142"/>
                <a:gd name="T49" fmla="*/ 100 h 151"/>
                <a:gd name="T50" fmla="*/ 54 w 142"/>
                <a:gd name="T51" fmla="*/ 110 h 151"/>
                <a:gd name="T52" fmla="*/ 64 w 142"/>
                <a:gd name="T53" fmla="*/ 114 h 151"/>
                <a:gd name="T54" fmla="*/ 76 w 142"/>
                <a:gd name="T55" fmla="*/ 116 h 151"/>
                <a:gd name="T56" fmla="*/ 76 w 142"/>
                <a:gd name="T57" fmla="*/ 116 h 151"/>
                <a:gd name="T58" fmla="*/ 86 w 142"/>
                <a:gd name="T59" fmla="*/ 116 h 151"/>
                <a:gd name="T60" fmla="*/ 94 w 142"/>
                <a:gd name="T61" fmla="*/ 112 h 151"/>
                <a:gd name="T62" fmla="*/ 102 w 142"/>
                <a:gd name="T63" fmla="*/ 108 h 151"/>
                <a:gd name="T64" fmla="*/ 112 w 142"/>
                <a:gd name="T65" fmla="*/ 102 h 151"/>
                <a:gd name="T66" fmla="*/ 134 w 142"/>
                <a:gd name="T67" fmla="*/ 122 h 151"/>
                <a:gd name="T68" fmla="*/ 134 w 142"/>
                <a:gd name="T69" fmla="*/ 122 h 151"/>
                <a:gd name="T70" fmla="*/ 124 w 142"/>
                <a:gd name="T71" fmla="*/ 135 h 151"/>
                <a:gd name="T72" fmla="*/ 110 w 142"/>
                <a:gd name="T73" fmla="*/ 143 h 151"/>
                <a:gd name="T74" fmla="*/ 94 w 142"/>
                <a:gd name="T75" fmla="*/ 149 h 151"/>
                <a:gd name="T76" fmla="*/ 76 w 142"/>
                <a:gd name="T77" fmla="*/ 151 h 151"/>
                <a:gd name="T78" fmla="*/ 76 w 142"/>
                <a:gd name="T79" fmla="*/ 151 h 151"/>
                <a:gd name="T80" fmla="*/ 60 w 142"/>
                <a:gd name="T81" fmla="*/ 149 h 151"/>
                <a:gd name="T82" fmla="*/ 46 w 142"/>
                <a:gd name="T83" fmla="*/ 145 h 151"/>
                <a:gd name="T84" fmla="*/ 32 w 142"/>
                <a:gd name="T85" fmla="*/ 139 h 151"/>
                <a:gd name="T86" fmla="*/ 22 w 142"/>
                <a:gd name="T87" fmla="*/ 128 h 151"/>
                <a:gd name="T88" fmla="*/ 12 w 142"/>
                <a:gd name="T89" fmla="*/ 118 h 151"/>
                <a:gd name="T90" fmla="*/ 6 w 142"/>
                <a:gd name="T91" fmla="*/ 104 h 151"/>
                <a:gd name="T92" fmla="*/ 2 w 142"/>
                <a:gd name="T93" fmla="*/ 90 h 151"/>
                <a:gd name="T94" fmla="*/ 0 w 142"/>
                <a:gd name="T95" fmla="*/ 74 h 151"/>
                <a:gd name="T96" fmla="*/ 0 w 142"/>
                <a:gd name="T97" fmla="*/ 74 h 151"/>
                <a:gd name="T98" fmla="*/ 102 w 142"/>
                <a:gd name="T99" fmla="*/ 62 h 151"/>
                <a:gd name="T100" fmla="*/ 102 w 142"/>
                <a:gd name="T101" fmla="*/ 62 h 151"/>
                <a:gd name="T102" fmla="*/ 98 w 142"/>
                <a:gd name="T103" fmla="*/ 50 h 151"/>
                <a:gd name="T104" fmla="*/ 92 w 142"/>
                <a:gd name="T105" fmla="*/ 40 h 151"/>
                <a:gd name="T106" fmla="*/ 84 w 142"/>
                <a:gd name="T107" fmla="*/ 34 h 151"/>
                <a:gd name="T108" fmla="*/ 78 w 142"/>
                <a:gd name="T109" fmla="*/ 32 h 151"/>
                <a:gd name="T110" fmla="*/ 72 w 142"/>
                <a:gd name="T111" fmla="*/ 32 h 151"/>
                <a:gd name="T112" fmla="*/ 72 w 142"/>
                <a:gd name="T113" fmla="*/ 32 h 151"/>
                <a:gd name="T114" fmla="*/ 60 w 142"/>
                <a:gd name="T115" fmla="*/ 34 h 151"/>
                <a:gd name="T116" fmla="*/ 52 w 142"/>
                <a:gd name="T117" fmla="*/ 40 h 151"/>
                <a:gd name="T118" fmla="*/ 44 w 142"/>
                <a:gd name="T119" fmla="*/ 50 h 151"/>
                <a:gd name="T120" fmla="*/ 40 w 142"/>
                <a:gd name="T121" fmla="*/ 62 h 151"/>
                <a:gd name="T122" fmla="*/ 102 w 142"/>
                <a:gd name="T123" fmla="*/ 6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" h="151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6" y="14"/>
                  </a:lnTo>
                  <a:lnTo>
                    <a:pt x="124" y="22"/>
                  </a:lnTo>
                  <a:lnTo>
                    <a:pt x="132" y="34"/>
                  </a:lnTo>
                  <a:lnTo>
                    <a:pt x="138" y="48"/>
                  </a:lnTo>
                  <a:lnTo>
                    <a:pt x="140" y="62"/>
                  </a:lnTo>
                  <a:lnTo>
                    <a:pt x="142" y="78"/>
                  </a:lnTo>
                  <a:lnTo>
                    <a:pt x="142" y="78"/>
                  </a:lnTo>
                  <a:lnTo>
                    <a:pt x="142" y="88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46" y="100"/>
                  </a:lnTo>
                  <a:lnTo>
                    <a:pt x="54" y="110"/>
                  </a:lnTo>
                  <a:lnTo>
                    <a:pt x="64" y="114"/>
                  </a:lnTo>
                  <a:lnTo>
                    <a:pt x="76" y="116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94" y="112"/>
                  </a:lnTo>
                  <a:lnTo>
                    <a:pt x="102" y="108"/>
                  </a:lnTo>
                  <a:lnTo>
                    <a:pt x="112" y="102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24" y="135"/>
                  </a:lnTo>
                  <a:lnTo>
                    <a:pt x="110" y="143"/>
                  </a:lnTo>
                  <a:lnTo>
                    <a:pt x="94" y="149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0" y="149"/>
                  </a:lnTo>
                  <a:lnTo>
                    <a:pt x="46" y="145"/>
                  </a:lnTo>
                  <a:lnTo>
                    <a:pt x="32" y="139"/>
                  </a:lnTo>
                  <a:lnTo>
                    <a:pt x="22" y="128"/>
                  </a:lnTo>
                  <a:lnTo>
                    <a:pt x="12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102" y="62"/>
                  </a:moveTo>
                  <a:lnTo>
                    <a:pt x="102" y="62"/>
                  </a:lnTo>
                  <a:lnTo>
                    <a:pt x="98" y="50"/>
                  </a:lnTo>
                  <a:lnTo>
                    <a:pt x="92" y="40"/>
                  </a:lnTo>
                  <a:lnTo>
                    <a:pt x="84" y="34"/>
                  </a:lnTo>
                  <a:lnTo>
                    <a:pt x="78" y="32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60" y="34"/>
                  </a:lnTo>
                  <a:lnTo>
                    <a:pt x="52" y="40"/>
                  </a:lnTo>
                  <a:lnTo>
                    <a:pt x="44" y="50"/>
                  </a:lnTo>
                  <a:lnTo>
                    <a:pt x="40" y="62"/>
                  </a:lnTo>
                  <a:lnTo>
                    <a:pt x="10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69">
              <a:extLst>
                <a:ext uri="{FF2B5EF4-FFF2-40B4-BE49-F238E27FC236}">
                  <a16:creationId xmlns:a16="http://schemas.microsoft.com/office/drawing/2014/main" id="{FF2DCB82-DBCD-4C95-9CD7-1BFF38A50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600" y="13522325"/>
              <a:ext cx="230188" cy="230188"/>
            </a:xfrm>
            <a:custGeom>
              <a:avLst/>
              <a:gdLst>
                <a:gd name="T0" fmla="*/ 72 w 145"/>
                <a:gd name="T1" fmla="*/ 100 h 145"/>
                <a:gd name="T2" fmla="*/ 42 w 145"/>
                <a:gd name="T3" fmla="*/ 145 h 145"/>
                <a:gd name="T4" fmla="*/ 0 w 145"/>
                <a:gd name="T5" fmla="*/ 145 h 145"/>
                <a:gd name="T6" fmla="*/ 50 w 145"/>
                <a:gd name="T7" fmla="*/ 70 h 145"/>
                <a:gd name="T8" fmla="*/ 2 w 145"/>
                <a:gd name="T9" fmla="*/ 0 h 145"/>
                <a:gd name="T10" fmla="*/ 46 w 145"/>
                <a:gd name="T11" fmla="*/ 0 h 145"/>
                <a:gd name="T12" fmla="*/ 72 w 145"/>
                <a:gd name="T13" fmla="*/ 42 h 145"/>
                <a:gd name="T14" fmla="*/ 101 w 145"/>
                <a:gd name="T15" fmla="*/ 0 h 145"/>
                <a:gd name="T16" fmla="*/ 143 w 145"/>
                <a:gd name="T17" fmla="*/ 0 h 145"/>
                <a:gd name="T18" fmla="*/ 94 w 145"/>
                <a:gd name="T19" fmla="*/ 70 h 145"/>
                <a:gd name="T20" fmla="*/ 145 w 145"/>
                <a:gd name="T21" fmla="*/ 145 h 145"/>
                <a:gd name="T22" fmla="*/ 101 w 145"/>
                <a:gd name="T23" fmla="*/ 145 h 145"/>
                <a:gd name="T24" fmla="*/ 72 w 145"/>
                <a:gd name="T25" fmla="*/ 10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5">
                  <a:moveTo>
                    <a:pt x="72" y="100"/>
                  </a:moveTo>
                  <a:lnTo>
                    <a:pt x="42" y="145"/>
                  </a:lnTo>
                  <a:lnTo>
                    <a:pt x="0" y="145"/>
                  </a:lnTo>
                  <a:lnTo>
                    <a:pt x="50" y="70"/>
                  </a:lnTo>
                  <a:lnTo>
                    <a:pt x="2" y="0"/>
                  </a:lnTo>
                  <a:lnTo>
                    <a:pt x="46" y="0"/>
                  </a:lnTo>
                  <a:lnTo>
                    <a:pt x="72" y="42"/>
                  </a:lnTo>
                  <a:lnTo>
                    <a:pt x="101" y="0"/>
                  </a:lnTo>
                  <a:lnTo>
                    <a:pt x="143" y="0"/>
                  </a:lnTo>
                  <a:lnTo>
                    <a:pt x="94" y="70"/>
                  </a:lnTo>
                  <a:lnTo>
                    <a:pt x="145" y="145"/>
                  </a:lnTo>
                  <a:lnTo>
                    <a:pt x="101" y="145"/>
                  </a:lnTo>
                  <a:lnTo>
                    <a:pt x="72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70">
              <a:extLst>
                <a:ext uri="{FF2B5EF4-FFF2-40B4-BE49-F238E27FC236}">
                  <a16:creationId xmlns:a16="http://schemas.microsoft.com/office/drawing/2014/main" id="{91EB43D7-6837-4816-9825-928A57472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7" y="13465175"/>
              <a:ext cx="146050" cy="290513"/>
            </a:xfrm>
            <a:custGeom>
              <a:avLst/>
              <a:gdLst>
                <a:gd name="T0" fmla="*/ 16 w 92"/>
                <a:gd name="T1" fmla="*/ 140 h 183"/>
                <a:gd name="T2" fmla="*/ 16 w 92"/>
                <a:gd name="T3" fmla="*/ 70 h 183"/>
                <a:gd name="T4" fmla="*/ 0 w 92"/>
                <a:gd name="T5" fmla="*/ 70 h 183"/>
                <a:gd name="T6" fmla="*/ 0 w 92"/>
                <a:gd name="T7" fmla="*/ 36 h 183"/>
                <a:gd name="T8" fmla="*/ 16 w 92"/>
                <a:gd name="T9" fmla="*/ 36 h 183"/>
                <a:gd name="T10" fmla="*/ 16 w 92"/>
                <a:gd name="T11" fmla="*/ 0 h 183"/>
                <a:gd name="T12" fmla="*/ 58 w 92"/>
                <a:gd name="T13" fmla="*/ 0 h 183"/>
                <a:gd name="T14" fmla="*/ 58 w 92"/>
                <a:gd name="T15" fmla="*/ 36 h 183"/>
                <a:gd name="T16" fmla="*/ 92 w 92"/>
                <a:gd name="T17" fmla="*/ 36 h 183"/>
                <a:gd name="T18" fmla="*/ 92 w 92"/>
                <a:gd name="T19" fmla="*/ 70 h 183"/>
                <a:gd name="T20" fmla="*/ 58 w 92"/>
                <a:gd name="T21" fmla="*/ 70 h 183"/>
                <a:gd name="T22" fmla="*/ 58 w 92"/>
                <a:gd name="T23" fmla="*/ 132 h 183"/>
                <a:gd name="T24" fmla="*/ 58 w 92"/>
                <a:gd name="T25" fmla="*/ 132 h 183"/>
                <a:gd name="T26" fmla="*/ 58 w 92"/>
                <a:gd name="T27" fmla="*/ 138 h 183"/>
                <a:gd name="T28" fmla="*/ 60 w 92"/>
                <a:gd name="T29" fmla="*/ 142 h 183"/>
                <a:gd name="T30" fmla="*/ 64 w 92"/>
                <a:gd name="T31" fmla="*/ 146 h 183"/>
                <a:gd name="T32" fmla="*/ 70 w 92"/>
                <a:gd name="T33" fmla="*/ 146 h 183"/>
                <a:gd name="T34" fmla="*/ 70 w 92"/>
                <a:gd name="T35" fmla="*/ 146 h 183"/>
                <a:gd name="T36" fmla="*/ 82 w 92"/>
                <a:gd name="T37" fmla="*/ 144 h 183"/>
                <a:gd name="T38" fmla="*/ 92 w 92"/>
                <a:gd name="T39" fmla="*/ 142 h 183"/>
                <a:gd name="T40" fmla="*/ 92 w 92"/>
                <a:gd name="T41" fmla="*/ 175 h 183"/>
                <a:gd name="T42" fmla="*/ 92 w 92"/>
                <a:gd name="T43" fmla="*/ 175 h 183"/>
                <a:gd name="T44" fmla="*/ 76 w 92"/>
                <a:gd name="T45" fmla="*/ 181 h 183"/>
                <a:gd name="T46" fmla="*/ 68 w 92"/>
                <a:gd name="T47" fmla="*/ 183 h 183"/>
                <a:gd name="T48" fmla="*/ 58 w 92"/>
                <a:gd name="T49" fmla="*/ 183 h 183"/>
                <a:gd name="T50" fmla="*/ 58 w 92"/>
                <a:gd name="T51" fmla="*/ 183 h 183"/>
                <a:gd name="T52" fmla="*/ 50 w 92"/>
                <a:gd name="T53" fmla="*/ 183 h 183"/>
                <a:gd name="T54" fmla="*/ 42 w 92"/>
                <a:gd name="T55" fmla="*/ 181 h 183"/>
                <a:gd name="T56" fmla="*/ 34 w 92"/>
                <a:gd name="T57" fmla="*/ 179 h 183"/>
                <a:gd name="T58" fmla="*/ 28 w 92"/>
                <a:gd name="T59" fmla="*/ 175 h 183"/>
                <a:gd name="T60" fmla="*/ 24 w 92"/>
                <a:gd name="T61" fmla="*/ 169 h 183"/>
                <a:gd name="T62" fmla="*/ 20 w 92"/>
                <a:gd name="T63" fmla="*/ 160 h 183"/>
                <a:gd name="T64" fmla="*/ 18 w 92"/>
                <a:gd name="T65" fmla="*/ 150 h 183"/>
                <a:gd name="T66" fmla="*/ 16 w 92"/>
                <a:gd name="T67" fmla="*/ 140 h 183"/>
                <a:gd name="T68" fmla="*/ 16 w 92"/>
                <a:gd name="T69" fmla="*/ 1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83">
                  <a:moveTo>
                    <a:pt x="16" y="140"/>
                  </a:moveTo>
                  <a:lnTo>
                    <a:pt x="16" y="70"/>
                  </a:lnTo>
                  <a:lnTo>
                    <a:pt x="0" y="70"/>
                  </a:lnTo>
                  <a:lnTo>
                    <a:pt x="0" y="36"/>
                  </a:lnTo>
                  <a:lnTo>
                    <a:pt x="16" y="36"/>
                  </a:lnTo>
                  <a:lnTo>
                    <a:pt x="16" y="0"/>
                  </a:lnTo>
                  <a:lnTo>
                    <a:pt x="58" y="0"/>
                  </a:lnTo>
                  <a:lnTo>
                    <a:pt x="58" y="36"/>
                  </a:lnTo>
                  <a:lnTo>
                    <a:pt x="92" y="36"/>
                  </a:lnTo>
                  <a:lnTo>
                    <a:pt x="92" y="70"/>
                  </a:lnTo>
                  <a:lnTo>
                    <a:pt x="58" y="7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8"/>
                  </a:lnTo>
                  <a:lnTo>
                    <a:pt x="60" y="142"/>
                  </a:lnTo>
                  <a:lnTo>
                    <a:pt x="64" y="146"/>
                  </a:lnTo>
                  <a:lnTo>
                    <a:pt x="70" y="146"/>
                  </a:lnTo>
                  <a:lnTo>
                    <a:pt x="70" y="146"/>
                  </a:lnTo>
                  <a:lnTo>
                    <a:pt x="82" y="144"/>
                  </a:lnTo>
                  <a:lnTo>
                    <a:pt x="92" y="142"/>
                  </a:lnTo>
                  <a:lnTo>
                    <a:pt x="92" y="175"/>
                  </a:lnTo>
                  <a:lnTo>
                    <a:pt x="92" y="175"/>
                  </a:lnTo>
                  <a:lnTo>
                    <a:pt x="76" y="181"/>
                  </a:lnTo>
                  <a:lnTo>
                    <a:pt x="68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0" y="183"/>
                  </a:lnTo>
                  <a:lnTo>
                    <a:pt x="42" y="181"/>
                  </a:lnTo>
                  <a:lnTo>
                    <a:pt x="34" y="179"/>
                  </a:lnTo>
                  <a:lnTo>
                    <a:pt x="28" y="175"/>
                  </a:lnTo>
                  <a:lnTo>
                    <a:pt x="24" y="169"/>
                  </a:lnTo>
                  <a:lnTo>
                    <a:pt x="20" y="160"/>
                  </a:lnTo>
                  <a:lnTo>
                    <a:pt x="18" y="150"/>
                  </a:lnTo>
                  <a:lnTo>
                    <a:pt x="16" y="140"/>
                  </a:lnTo>
                  <a:lnTo>
                    <a:pt x="16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85" name="Rectangle 71">
            <a:extLst>
              <a:ext uri="{FF2B5EF4-FFF2-40B4-BE49-F238E27FC236}">
                <a16:creationId xmlns:a16="http://schemas.microsoft.com/office/drawing/2014/main" id="{C244D508-7D3D-4E41-B570-BF7A3D1B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6962" y="10817225"/>
            <a:ext cx="55499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500" b="1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세부 제목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6" name="Rectangle 72">
            <a:extLst>
              <a:ext uri="{FF2B5EF4-FFF2-40B4-BE49-F238E27FC236}">
                <a16:creationId xmlns:a16="http://schemas.microsoft.com/office/drawing/2014/main" id="{D59024AC-A3DF-4381-996B-EF485025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262" y="12582525"/>
            <a:ext cx="52498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300" b="0" i="0" u="none" strike="noStrike" cap="none" normalizeH="0" baseline="0" dirty="0" err="1">
                <a:ln>
                  <a:noFill/>
                </a:ln>
                <a:solidFill>
                  <a:srgbClr val="60606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</a:t>
            </a:r>
            <a:r>
              <a:rPr kumimoji="0" lang="ko-KR" altLang="ko-KR" sz="33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내용을 입력하세요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7" name="Rectangle 73">
            <a:extLst>
              <a:ext uri="{FF2B5EF4-FFF2-40B4-BE49-F238E27FC236}">
                <a16:creationId xmlns:a16="http://schemas.microsoft.com/office/drawing/2014/main" id="{83948962-BF08-4395-8EDD-255C2376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262" y="13234987"/>
            <a:ext cx="52498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300" b="0" i="0" u="none" strike="noStrike" cap="none" normalizeH="0" baseline="0" dirty="0" err="1">
                <a:ln>
                  <a:noFill/>
                </a:ln>
                <a:solidFill>
                  <a:srgbClr val="60606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ㆍ세부</a:t>
            </a:r>
            <a:r>
              <a:rPr kumimoji="0" lang="ko-KR" altLang="ko-KR" sz="33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내용을 입력하세요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Line 74">
            <a:extLst>
              <a:ext uri="{FF2B5EF4-FFF2-40B4-BE49-F238E27FC236}">
                <a16:creationId xmlns:a16="http://schemas.microsoft.com/office/drawing/2014/main" id="{38033B4E-041D-4128-981B-9A4BE6928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2362" y="12414250"/>
            <a:ext cx="4495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" name="Freeform 75">
            <a:extLst>
              <a:ext uri="{FF2B5EF4-FFF2-40B4-BE49-F238E27FC236}">
                <a16:creationId xmlns:a16="http://schemas.microsoft.com/office/drawing/2014/main" id="{B92A9BFB-8AEA-4DA7-A761-B766E017A270}"/>
              </a:ext>
            </a:extLst>
          </p:cNvPr>
          <p:cNvSpPr>
            <a:spLocks/>
          </p:cNvSpPr>
          <p:nvPr/>
        </p:nvSpPr>
        <p:spPr bwMode="auto">
          <a:xfrm>
            <a:off x="654050" y="15166975"/>
            <a:ext cx="1714500" cy="547688"/>
          </a:xfrm>
          <a:custGeom>
            <a:avLst/>
            <a:gdLst>
              <a:gd name="T0" fmla="*/ 1020 w 1080"/>
              <a:gd name="T1" fmla="*/ 345 h 345"/>
              <a:gd name="T2" fmla="*/ 61 w 1080"/>
              <a:gd name="T3" fmla="*/ 345 h 345"/>
              <a:gd name="T4" fmla="*/ 61 w 1080"/>
              <a:gd name="T5" fmla="*/ 345 h 345"/>
              <a:gd name="T6" fmla="*/ 49 w 1080"/>
              <a:gd name="T7" fmla="*/ 343 h 345"/>
              <a:gd name="T8" fmla="*/ 37 w 1080"/>
              <a:gd name="T9" fmla="*/ 339 h 345"/>
              <a:gd name="T10" fmla="*/ 27 w 1080"/>
              <a:gd name="T11" fmla="*/ 335 h 345"/>
              <a:gd name="T12" fmla="*/ 19 w 1080"/>
              <a:gd name="T13" fmla="*/ 327 h 345"/>
              <a:gd name="T14" fmla="*/ 11 w 1080"/>
              <a:gd name="T15" fmla="*/ 317 h 345"/>
              <a:gd name="T16" fmla="*/ 7 w 1080"/>
              <a:gd name="T17" fmla="*/ 307 h 345"/>
              <a:gd name="T18" fmla="*/ 2 w 1080"/>
              <a:gd name="T19" fmla="*/ 297 h 345"/>
              <a:gd name="T20" fmla="*/ 0 w 1080"/>
              <a:gd name="T21" fmla="*/ 285 h 345"/>
              <a:gd name="T22" fmla="*/ 0 w 1080"/>
              <a:gd name="T23" fmla="*/ 58 h 345"/>
              <a:gd name="T24" fmla="*/ 0 w 1080"/>
              <a:gd name="T25" fmla="*/ 58 h 345"/>
              <a:gd name="T26" fmla="*/ 2 w 1080"/>
              <a:gd name="T27" fmla="*/ 46 h 345"/>
              <a:gd name="T28" fmla="*/ 7 w 1080"/>
              <a:gd name="T29" fmla="*/ 36 h 345"/>
              <a:gd name="T30" fmla="*/ 11 w 1080"/>
              <a:gd name="T31" fmla="*/ 26 h 345"/>
              <a:gd name="T32" fmla="*/ 19 w 1080"/>
              <a:gd name="T33" fmla="*/ 16 h 345"/>
              <a:gd name="T34" fmla="*/ 27 w 1080"/>
              <a:gd name="T35" fmla="*/ 10 h 345"/>
              <a:gd name="T36" fmla="*/ 37 w 1080"/>
              <a:gd name="T37" fmla="*/ 4 h 345"/>
              <a:gd name="T38" fmla="*/ 49 w 1080"/>
              <a:gd name="T39" fmla="*/ 0 h 345"/>
              <a:gd name="T40" fmla="*/ 61 w 1080"/>
              <a:gd name="T41" fmla="*/ 0 h 345"/>
              <a:gd name="T42" fmla="*/ 1020 w 1080"/>
              <a:gd name="T43" fmla="*/ 0 h 345"/>
              <a:gd name="T44" fmla="*/ 1020 w 1080"/>
              <a:gd name="T45" fmla="*/ 0 h 345"/>
              <a:gd name="T46" fmla="*/ 1032 w 1080"/>
              <a:gd name="T47" fmla="*/ 0 h 345"/>
              <a:gd name="T48" fmla="*/ 1042 w 1080"/>
              <a:gd name="T49" fmla="*/ 4 h 345"/>
              <a:gd name="T50" fmla="*/ 1052 w 1080"/>
              <a:gd name="T51" fmla="*/ 10 h 345"/>
              <a:gd name="T52" fmla="*/ 1062 w 1080"/>
              <a:gd name="T53" fmla="*/ 16 h 345"/>
              <a:gd name="T54" fmla="*/ 1070 w 1080"/>
              <a:gd name="T55" fmla="*/ 26 h 345"/>
              <a:gd name="T56" fmla="*/ 1074 w 1080"/>
              <a:gd name="T57" fmla="*/ 36 h 345"/>
              <a:gd name="T58" fmla="*/ 1078 w 1080"/>
              <a:gd name="T59" fmla="*/ 46 h 345"/>
              <a:gd name="T60" fmla="*/ 1080 w 1080"/>
              <a:gd name="T61" fmla="*/ 58 h 345"/>
              <a:gd name="T62" fmla="*/ 1080 w 1080"/>
              <a:gd name="T63" fmla="*/ 285 h 345"/>
              <a:gd name="T64" fmla="*/ 1080 w 1080"/>
              <a:gd name="T65" fmla="*/ 285 h 345"/>
              <a:gd name="T66" fmla="*/ 1078 w 1080"/>
              <a:gd name="T67" fmla="*/ 297 h 345"/>
              <a:gd name="T68" fmla="*/ 1074 w 1080"/>
              <a:gd name="T69" fmla="*/ 307 h 345"/>
              <a:gd name="T70" fmla="*/ 1070 w 1080"/>
              <a:gd name="T71" fmla="*/ 317 h 345"/>
              <a:gd name="T72" fmla="*/ 1062 w 1080"/>
              <a:gd name="T73" fmla="*/ 327 h 345"/>
              <a:gd name="T74" fmla="*/ 1052 w 1080"/>
              <a:gd name="T75" fmla="*/ 335 h 345"/>
              <a:gd name="T76" fmla="*/ 1042 w 1080"/>
              <a:gd name="T77" fmla="*/ 339 h 345"/>
              <a:gd name="T78" fmla="*/ 1032 w 1080"/>
              <a:gd name="T79" fmla="*/ 343 h 345"/>
              <a:gd name="T80" fmla="*/ 1020 w 1080"/>
              <a:gd name="T81" fmla="*/ 345 h 345"/>
              <a:gd name="T82" fmla="*/ 1020 w 1080"/>
              <a:gd name="T8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0" h="345">
                <a:moveTo>
                  <a:pt x="1020" y="345"/>
                </a:moveTo>
                <a:lnTo>
                  <a:pt x="61" y="345"/>
                </a:lnTo>
                <a:lnTo>
                  <a:pt x="61" y="345"/>
                </a:lnTo>
                <a:lnTo>
                  <a:pt x="49" y="343"/>
                </a:lnTo>
                <a:lnTo>
                  <a:pt x="37" y="339"/>
                </a:lnTo>
                <a:lnTo>
                  <a:pt x="27" y="335"/>
                </a:lnTo>
                <a:lnTo>
                  <a:pt x="19" y="327"/>
                </a:lnTo>
                <a:lnTo>
                  <a:pt x="11" y="317"/>
                </a:lnTo>
                <a:lnTo>
                  <a:pt x="7" y="307"/>
                </a:lnTo>
                <a:lnTo>
                  <a:pt x="2" y="297"/>
                </a:lnTo>
                <a:lnTo>
                  <a:pt x="0" y="285"/>
                </a:lnTo>
                <a:lnTo>
                  <a:pt x="0" y="58"/>
                </a:lnTo>
                <a:lnTo>
                  <a:pt x="0" y="58"/>
                </a:lnTo>
                <a:lnTo>
                  <a:pt x="2" y="46"/>
                </a:lnTo>
                <a:lnTo>
                  <a:pt x="7" y="36"/>
                </a:lnTo>
                <a:lnTo>
                  <a:pt x="11" y="26"/>
                </a:lnTo>
                <a:lnTo>
                  <a:pt x="19" y="16"/>
                </a:lnTo>
                <a:lnTo>
                  <a:pt x="27" y="10"/>
                </a:lnTo>
                <a:lnTo>
                  <a:pt x="37" y="4"/>
                </a:lnTo>
                <a:lnTo>
                  <a:pt x="49" y="0"/>
                </a:lnTo>
                <a:lnTo>
                  <a:pt x="61" y="0"/>
                </a:lnTo>
                <a:lnTo>
                  <a:pt x="1020" y="0"/>
                </a:lnTo>
                <a:lnTo>
                  <a:pt x="1020" y="0"/>
                </a:lnTo>
                <a:lnTo>
                  <a:pt x="1032" y="0"/>
                </a:lnTo>
                <a:lnTo>
                  <a:pt x="1042" y="4"/>
                </a:lnTo>
                <a:lnTo>
                  <a:pt x="1052" y="10"/>
                </a:lnTo>
                <a:lnTo>
                  <a:pt x="1062" y="16"/>
                </a:lnTo>
                <a:lnTo>
                  <a:pt x="1070" y="26"/>
                </a:lnTo>
                <a:lnTo>
                  <a:pt x="1074" y="36"/>
                </a:lnTo>
                <a:lnTo>
                  <a:pt x="1078" y="46"/>
                </a:lnTo>
                <a:lnTo>
                  <a:pt x="1080" y="58"/>
                </a:lnTo>
                <a:lnTo>
                  <a:pt x="1080" y="285"/>
                </a:lnTo>
                <a:lnTo>
                  <a:pt x="1080" y="285"/>
                </a:lnTo>
                <a:lnTo>
                  <a:pt x="1078" y="297"/>
                </a:lnTo>
                <a:lnTo>
                  <a:pt x="1074" y="307"/>
                </a:lnTo>
                <a:lnTo>
                  <a:pt x="1070" y="317"/>
                </a:lnTo>
                <a:lnTo>
                  <a:pt x="1062" y="327"/>
                </a:lnTo>
                <a:lnTo>
                  <a:pt x="1052" y="335"/>
                </a:lnTo>
                <a:lnTo>
                  <a:pt x="1042" y="339"/>
                </a:lnTo>
                <a:lnTo>
                  <a:pt x="1032" y="343"/>
                </a:lnTo>
                <a:lnTo>
                  <a:pt x="1020" y="345"/>
                </a:lnTo>
                <a:lnTo>
                  <a:pt x="1020" y="345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Rectangle 76">
            <a:extLst>
              <a:ext uri="{FF2B5EF4-FFF2-40B4-BE49-F238E27FC236}">
                <a16:creationId xmlns:a16="http://schemas.microsoft.com/office/drawing/2014/main" id="{38841ABA-F35E-4076-A102-13166A6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" y="15186025"/>
            <a:ext cx="9740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F8437-3583-41F2-8AC3-2EF3782B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070" y="-15874"/>
            <a:ext cx="14493930" cy="95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D17B80E-7B7B-48B2-87BE-D8CD89C80D7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3175"/>
            <a:ext cx="28870275" cy="162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B4294-F69C-C24A-64EF-33630865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" y="-1"/>
            <a:ext cx="11833860" cy="1623536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8AA78CE8-0107-A5A8-66CF-73022E56A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337" y="-23813"/>
            <a:ext cx="17070388" cy="16265526"/>
          </a:xfrm>
          <a:prstGeom prst="rect">
            <a:avLst/>
          </a:pr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588710" y="2348346"/>
            <a:ext cx="13599160" cy="1771938"/>
            <a:chOff x="13588710" y="2348346"/>
            <a:chExt cx="13599160" cy="1771938"/>
          </a:xfrm>
        </p:grpSpPr>
        <p:grpSp>
          <p:nvGrpSpPr>
            <p:cNvPr id="25" name="그룹 24"/>
            <p:cNvGrpSpPr/>
            <p:nvPr/>
          </p:nvGrpSpPr>
          <p:grpSpPr>
            <a:xfrm>
              <a:off x="13588710" y="2351808"/>
              <a:ext cx="1765300" cy="1768475"/>
              <a:chOff x="13596937" y="7282656"/>
              <a:chExt cx="1765300" cy="1768475"/>
            </a:xfrm>
          </p:grpSpPr>
          <p:sp>
            <p:nvSpPr>
              <p:cNvPr id="31" name="Freeform 52">
                <a:extLst>
                  <a:ext uri="{FF2B5EF4-FFF2-40B4-BE49-F238E27FC236}">
                    <a16:creationId xmlns:a16="http://schemas.microsoft.com/office/drawing/2014/main" id="{4CF44301-6886-A2B2-125A-54C05B5C3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7" y="7282656"/>
                <a:ext cx="1765300" cy="1768475"/>
              </a:xfrm>
              <a:custGeom>
                <a:avLst/>
                <a:gdLst>
                  <a:gd name="T0" fmla="*/ 1112 w 1112"/>
                  <a:gd name="T1" fmla="*/ 586 h 1114"/>
                  <a:gd name="T2" fmla="*/ 1102 w 1112"/>
                  <a:gd name="T3" fmla="*/ 670 h 1114"/>
                  <a:gd name="T4" fmla="*/ 1078 w 1112"/>
                  <a:gd name="T5" fmla="*/ 748 h 1114"/>
                  <a:gd name="T6" fmla="*/ 1046 w 1112"/>
                  <a:gd name="T7" fmla="*/ 822 h 1114"/>
                  <a:gd name="T8" fmla="*/ 1002 w 1112"/>
                  <a:gd name="T9" fmla="*/ 890 h 1114"/>
                  <a:gd name="T10" fmla="*/ 950 w 1112"/>
                  <a:gd name="T11" fmla="*/ 950 h 1114"/>
                  <a:gd name="T12" fmla="*/ 890 w 1112"/>
                  <a:gd name="T13" fmla="*/ 1004 h 1114"/>
                  <a:gd name="T14" fmla="*/ 822 w 1112"/>
                  <a:gd name="T15" fmla="*/ 1046 h 1114"/>
                  <a:gd name="T16" fmla="*/ 748 w 1112"/>
                  <a:gd name="T17" fmla="*/ 1080 h 1114"/>
                  <a:gd name="T18" fmla="*/ 668 w 1112"/>
                  <a:gd name="T19" fmla="*/ 1102 h 1114"/>
                  <a:gd name="T20" fmla="*/ 584 w 1112"/>
                  <a:gd name="T21" fmla="*/ 1114 h 1114"/>
                  <a:gd name="T22" fmla="*/ 528 w 1112"/>
                  <a:gd name="T23" fmla="*/ 1114 h 1114"/>
                  <a:gd name="T24" fmla="*/ 444 w 1112"/>
                  <a:gd name="T25" fmla="*/ 1102 h 1114"/>
                  <a:gd name="T26" fmla="*/ 364 w 1112"/>
                  <a:gd name="T27" fmla="*/ 1080 h 1114"/>
                  <a:gd name="T28" fmla="*/ 290 w 1112"/>
                  <a:gd name="T29" fmla="*/ 1046 h 1114"/>
                  <a:gd name="T30" fmla="*/ 224 w 1112"/>
                  <a:gd name="T31" fmla="*/ 1004 h 1114"/>
                  <a:gd name="T32" fmla="*/ 162 w 1112"/>
                  <a:gd name="T33" fmla="*/ 950 h 1114"/>
                  <a:gd name="T34" fmla="*/ 110 w 1112"/>
                  <a:gd name="T35" fmla="*/ 890 h 1114"/>
                  <a:gd name="T36" fmla="*/ 66 w 1112"/>
                  <a:gd name="T37" fmla="*/ 822 h 1114"/>
                  <a:gd name="T38" fmla="*/ 34 w 1112"/>
                  <a:gd name="T39" fmla="*/ 748 h 1114"/>
                  <a:gd name="T40" fmla="*/ 12 w 1112"/>
                  <a:gd name="T41" fmla="*/ 670 h 1114"/>
                  <a:gd name="T42" fmla="*/ 0 w 1112"/>
                  <a:gd name="T43" fmla="*/ 586 h 1114"/>
                  <a:gd name="T44" fmla="*/ 0 w 1112"/>
                  <a:gd name="T45" fmla="*/ 528 h 1114"/>
                  <a:gd name="T46" fmla="*/ 12 w 1112"/>
                  <a:gd name="T47" fmla="*/ 446 h 1114"/>
                  <a:gd name="T48" fmla="*/ 34 w 1112"/>
                  <a:gd name="T49" fmla="*/ 366 h 1114"/>
                  <a:gd name="T50" fmla="*/ 66 w 1112"/>
                  <a:gd name="T51" fmla="*/ 292 h 1114"/>
                  <a:gd name="T52" fmla="*/ 110 w 1112"/>
                  <a:gd name="T53" fmla="*/ 224 h 1114"/>
                  <a:gd name="T54" fmla="*/ 162 w 1112"/>
                  <a:gd name="T55" fmla="*/ 164 h 1114"/>
                  <a:gd name="T56" fmla="*/ 224 w 1112"/>
                  <a:gd name="T57" fmla="*/ 112 h 1114"/>
                  <a:gd name="T58" fmla="*/ 290 w 1112"/>
                  <a:gd name="T59" fmla="*/ 68 h 1114"/>
                  <a:gd name="T60" fmla="*/ 364 w 1112"/>
                  <a:gd name="T61" fmla="*/ 34 h 1114"/>
                  <a:gd name="T62" fmla="*/ 444 w 1112"/>
                  <a:gd name="T63" fmla="*/ 12 h 1114"/>
                  <a:gd name="T64" fmla="*/ 528 w 1112"/>
                  <a:gd name="T65" fmla="*/ 2 h 1114"/>
                  <a:gd name="T66" fmla="*/ 584 w 1112"/>
                  <a:gd name="T67" fmla="*/ 2 h 1114"/>
                  <a:gd name="T68" fmla="*/ 668 w 1112"/>
                  <a:gd name="T69" fmla="*/ 12 h 1114"/>
                  <a:gd name="T70" fmla="*/ 748 w 1112"/>
                  <a:gd name="T71" fmla="*/ 34 h 1114"/>
                  <a:gd name="T72" fmla="*/ 822 w 1112"/>
                  <a:gd name="T73" fmla="*/ 68 h 1114"/>
                  <a:gd name="T74" fmla="*/ 890 w 1112"/>
                  <a:gd name="T75" fmla="*/ 112 h 1114"/>
                  <a:gd name="T76" fmla="*/ 950 w 1112"/>
                  <a:gd name="T77" fmla="*/ 164 h 1114"/>
                  <a:gd name="T78" fmla="*/ 1002 w 1112"/>
                  <a:gd name="T79" fmla="*/ 224 h 1114"/>
                  <a:gd name="T80" fmla="*/ 1046 w 1112"/>
                  <a:gd name="T81" fmla="*/ 292 h 1114"/>
                  <a:gd name="T82" fmla="*/ 1078 w 1112"/>
                  <a:gd name="T83" fmla="*/ 366 h 1114"/>
                  <a:gd name="T84" fmla="*/ 1102 w 1112"/>
                  <a:gd name="T85" fmla="*/ 446 h 1114"/>
                  <a:gd name="T86" fmla="*/ 1112 w 1112"/>
                  <a:gd name="T87" fmla="*/ 52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2" h="1114">
                    <a:moveTo>
                      <a:pt x="1112" y="558"/>
                    </a:moveTo>
                    <a:lnTo>
                      <a:pt x="1112" y="558"/>
                    </a:lnTo>
                    <a:lnTo>
                      <a:pt x="1112" y="586"/>
                    </a:lnTo>
                    <a:lnTo>
                      <a:pt x="1110" y="614"/>
                    </a:lnTo>
                    <a:lnTo>
                      <a:pt x="1106" y="642"/>
                    </a:lnTo>
                    <a:lnTo>
                      <a:pt x="1102" y="670"/>
                    </a:lnTo>
                    <a:lnTo>
                      <a:pt x="1096" y="696"/>
                    </a:lnTo>
                    <a:lnTo>
                      <a:pt x="1088" y="722"/>
                    </a:lnTo>
                    <a:lnTo>
                      <a:pt x="1078" y="748"/>
                    </a:lnTo>
                    <a:lnTo>
                      <a:pt x="1068" y="774"/>
                    </a:lnTo>
                    <a:lnTo>
                      <a:pt x="1058" y="798"/>
                    </a:lnTo>
                    <a:lnTo>
                      <a:pt x="1046" y="822"/>
                    </a:lnTo>
                    <a:lnTo>
                      <a:pt x="1032" y="846"/>
                    </a:lnTo>
                    <a:lnTo>
                      <a:pt x="1018" y="868"/>
                    </a:lnTo>
                    <a:lnTo>
                      <a:pt x="1002" y="890"/>
                    </a:lnTo>
                    <a:lnTo>
                      <a:pt x="986" y="912"/>
                    </a:lnTo>
                    <a:lnTo>
                      <a:pt x="968" y="932"/>
                    </a:lnTo>
                    <a:lnTo>
                      <a:pt x="950" y="950"/>
                    </a:lnTo>
                    <a:lnTo>
                      <a:pt x="930" y="970"/>
                    </a:lnTo>
                    <a:lnTo>
                      <a:pt x="910" y="986"/>
                    </a:lnTo>
                    <a:lnTo>
                      <a:pt x="890" y="1004"/>
                    </a:lnTo>
                    <a:lnTo>
                      <a:pt x="868" y="1018"/>
                    </a:lnTo>
                    <a:lnTo>
                      <a:pt x="844" y="1034"/>
                    </a:lnTo>
                    <a:lnTo>
                      <a:pt x="822" y="1046"/>
                    </a:lnTo>
                    <a:lnTo>
                      <a:pt x="798" y="1058"/>
                    </a:lnTo>
                    <a:lnTo>
                      <a:pt x="772" y="1070"/>
                    </a:lnTo>
                    <a:lnTo>
                      <a:pt x="748" y="1080"/>
                    </a:lnTo>
                    <a:lnTo>
                      <a:pt x="722" y="1088"/>
                    </a:lnTo>
                    <a:lnTo>
                      <a:pt x="696" y="1096"/>
                    </a:lnTo>
                    <a:lnTo>
                      <a:pt x="668" y="1102"/>
                    </a:lnTo>
                    <a:lnTo>
                      <a:pt x="640" y="1108"/>
                    </a:lnTo>
                    <a:lnTo>
                      <a:pt x="614" y="1110"/>
                    </a:lnTo>
                    <a:lnTo>
                      <a:pt x="584" y="1114"/>
                    </a:lnTo>
                    <a:lnTo>
                      <a:pt x="556" y="1114"/>
                    </a:lnTo>
                    <a:lnTo>
                      <a:pt x="556" y="1114"/>
                    </a:lnTo>
                    <a:lnTo>
                      <a:pt x="528" y="1114"/>
                    </a:lnTo>
                    <a:lnTo>
                      <a:pt x="500" y="1110"/>
                    </a:lnTo>
                    <a:lnTo>
                      <a:pt x="472" y="1108"/>
                    </a:lnTo>
                    <a:lnTo>
                      <a:pt x="444" y="1102"/>
                    </a:lnTo>
                    <a:lnTo>
                      <a:pt x="418" y="1096"/>
                    </a:lnTo>
                    <a:lnTo>
                      <a:pt x="390" y="1088"/>
                    </a:lnTo>
                    <a:lnTo>
                      <a:pt x="364" y="1080"/>
                    </a:lnTo>
                    <a:lnTo>
                      <a:pt x="340" y="1070"/>
                    </a:lnTo>
                    <a:lnTo>
                      <a:pt x="314" y="1058"/>
                    </a:lnTo>
                    <a:lnTo>
                      <a:pt x="290" y="1046"/>
                    </a:lnTo>
                    <a:lnTo>
                      <a:pt x="268" y="1034"/>
                    </a:lnTo>
                    <a:lnTo>
                      <a:pt x="246" y="1018"/>
                    </a:lnTo>
                    <a:lnTo>
                      <a:pt x="224" y="1004"/>
                    </a:lnTo>
                    <a:lnTo>
                      <a:pt x="202" y="986"/>
                    </a:lnTo>
                    <a:lnTo>
                      <a:pt x="182" y="970"/>
                    </a:lnTo>
                    <a:lnTo>
                      <a:pt x="162" y="950"/>
                    </a:lnTo>
                    <a:lnTo>
                      <a:pt x="144" y="932"/>
                    </a:lnTo>
                    <a:lnTo>
                      <a:pt x="126" y="912"/>
                    </a:lnTo>
                    <a:lnTo>
                      <a:pt x="110" y="890"/>
                    </a:lnTo>
                    <a:lnTo>
                      <a:pt x="94" y="868"/>
                    </a:lnTo>
                    <a:lnTo>
                      <a:pt x="80" y="846"/>
                    </a:lnTo>
                    <a:lnTo>
                      <a:pt x="66" y="822"/>
                    </a:lnTo>
                    <a:lnTo>
                      <a:pt x="54" y="798"/>
                    </a:lnTo>
                    <a:lnTo>
                      <a:pt x="44" y="774"/>
                    </a:lnTo>
                    <a:lnTo>
                      <a:pt x="34" y="748"/>
                    </a:lnTo>
                    <a:lnTo>
                      <a:pt x="24" y="722"/>
                    </a:lnTo>
                    <a:lnTo>
                      <a:pt x="18" y="696"/>
                    </a:lnTo>
                    <a:lnTo>
                      <a:pt x="12" y="670"/>
                    </a:lnTo>
                    <a:lnTo>
                      <a:pt x="6" y="642"/>
                    </a:lnTo>
                    <a:lnTo>
                      <a:pt x="2" y="614"/>
                    </a:lnTo>
                    <a:lnTo>
                      <a:pt x="0" y="586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28"/>
                    </a:lnTo>
                    <a:lnTo>
                      <a:pt x="2" y="500"/>
                    </a:lnTo>
                    <a:lnTo>
                      <a:pt x="6" y="472"/>
                    </a:lnTo>
                    <a:lnTo>
                      <a:pt x="12" y="446"/>
                    </a:lnTo>
                    <a:lnTo>
                      <a:pt x="18" y="418"/>
                    </a:lnTo>
                    <a:lnTo>
                      <a:pt x="24" y="392"/>
                    </a:lnTo>
                    <a:lnTo>
                      <a:pt x="34" y="366"/>
                    </a:lnTo>
                    <a:lnTo>
                      <a:pt x="44" y="340"/>
                    </a:lnTo>
                    <a:lnTo>
                      <a:pt x="54" y="316"/>
                    </a:lnTo>
                    <a:lnTo>
                      <a:pt x="66" y="292"/>
                    </a:lnTo>
                    <a:lnTo>
                      <a:pt x="80" y="268"/>
                    </a:lnTo>
                    <a:lnTo>
                      <a:pt x="94" y="246"/>
                    </a:lnTo>
                    <a:lnTo>
                      <a:pt x="110" y="224"/>
                    </a:lnTo>
                    <a:lnTo>
                      <a:pt x="126" y="204"/>
                    </a:lnTo>
                    <a:lnTo>
                      <a:pt x="144" y="184"/>
                    </a:lnTo>
                    <a:lnTo>
                      <a:pt x="162" y="164"/>
                    </a:lnTo>
                    <a:lnTo>
                      <a:pt x="182" y="146"/>
                    </a:lnTo>
                    <a:lnTo>
                      <a:pt x="202" y="128"/>
                    </a:lnTo>
                    <a:lnTo>
                      <a:pt x="224" y="112"/>
                    </a:lnTo>
                    <a:lnTo>
                      <a:pt x="246" y="96"/>
                    </a:lnTo>
                    <a:lnTo>
                      <a:pt x="268" y="82"/>
                    </a:lnTo>
                    <a:lnTo>
                      <a:pt x="290" y="68"/>
                    </a:lnTo>
                    <a:lnTo>
                      <a:pt x="314" y="56"/>
                    </a:lnTo>
                    <a:lnTo>
                      <a:pt x="340" y="44"/>
                    </a:lnTo>
                    <a:lnTo>
                      <a:pt x="364" y="34"/>
                    </a:lnTo>
                    <a:lnTo>
                      <a:pt x="390" y="26"/>
                    </a:lnTo>
                    <a:lnTo>
                      <a:pt x="418" y="18"/>
                    </a:lnTo>
                    <a:lnTo>
                      <a:pt x="444" y="12"/>
                    </a:lnTo>
                    <a:lnTo>
                      <a:pt x="472" y="8"/>
                    </a:lnTo>
                    <a:lnTo>
                      <a:pt x="500" y="4"/>
                    </a:lnTo>
                    <a:lnTo>
                      <a:pt x="528" y="2"/>
                    </a:lnTo>
                    <a:lnTo>
                      <a:pt x="556" y="0"/>
                    </a:lnTo>
                    <a:lnTo>
                      <a:pt x="556" y="0"/>
                    </a:lnTo>
                    <a:lnTo>
                      <a:pt x="584" y="2"/>
                    </a:lnTo>
                    <a:lnTo>
                      <a:pt x="614" y="4"/>
                    </a:lnTo>
                    <a:lnTo>
                      <a:pt x="640" y="8"/>
                    </a:lnTo>
                    <a:lnTo>
                      <a:pt x="668" y="12"/>
                    </a:lnTo>
                    <a:lnTo>
                      <a:pt x="696" y="18"/>
                    </a:lnTo>
                    <a:lnTo>
                      <a:pt x="722" y="26"/>
                    </a:lnTo>
                    <a:lnTo>
                      <a:pt x="748" y="34"/>
                    </a:lnTo>
                    <a:lnTo>
                      <a:pt x="772" y="44"/>
                    </a:lnTo>
                    <a:lnTo>
                      <a:pt x="798" y="56"/>
                    </a:lnTo>
                    <a:lnTo>
                      <a:pt x="822" y="68"/>
                    </a:lnTo>
                    <a:lnTo>
                      <a:pt x="844" y="82"/>
                    </a:lnTo>
                    <a:lnTo>
                      <a:pt x="868" y="96"/>
                    </a:lnTo>
                    <a:lnTo>
                      <a:pt x="890" y="112"/>
                    </a:lnTo>
                    <a:lnTo>
                      <a:pt x="910" y="128"/>
                    </a:lnTo>
                    <a:lnTo>
                      <a:pt x="930" y="146"/>
                    </a:lnTo>
                    <a:lnTo>
                      <a:pt x="950" y="164"/>
                    </a:lnTo>
                    <a:lnTo>
                      <a:pt x="968" y="184"/>
                    </a:lnTo>
                    <a:lnTo>
                      <a:pt x="986" y="204"/>
                    </a:lnTo>
                    <a:lnTo>
                      <a:pt x="1002" y="224"/>
                    </a:lnTo>
                    <a:lnTo>
                      <a:pt x="1018" y="246"/>
                    </a:lnTo>
                    <a:lnTo>
                      <a:pt x="1032" y="268"/>
                    </a:lnTo>
                    <a:lnTo>
                      <a:pt x="1046" y="292"/>
                    </a:lnTo>
                    <a:lnTo>
                      <a:pt x="1058" y="316"/>
                    </a:lnTo>
                    <a:lnTo>
                      <a:pt x="1068" y="340"/>
                    </a:lnTo>
                    <a:lnTo>
                      <a:pt x="1078" y="366"/>
                    </a:lnTo>
                    <a:lnTo>
                      <a:pt x="1088" y="392"/>
                    </a:lnTo>
                    <a:lnTo>
                      <a:pt x="1096" y="418"/>
                    </a:lnTo>
                    <a:lnTo>
                      <a:pt x="1102" y="446"/>
                    </a:lnTo>
                    <a:lnTo>
                      <a:pt x="1106" y="472"/>
                    </a:lnTo>
                    <a:lnTo>
                      <a:pt x="1110" y="500"/>
                    </a:lnTo>
                    <a:lnTo>
                      <a:pt x="1112" y="528"/>
                    </a:lnTo>
                    <a:lnTo>
                      <a:pt x="1112" y="558"/>
                    </a:lnTo>
                    <a:lnTo>
                      <a:pt x="1112" y="558"/>
                    </a:lnTo>
                    <a:close/>
                  </a:path>
                </a:pathLst>
              </a:custGeom>
              <a:solidFill>
                <a:srgbClr val="1083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57">
                <a:extLst>
                  <a:ext uri="{FF2B5EF4-FFF2-40B4-BE49-F238E27FC236}">
                    <a16:creationId xmlns:a16="http://schemas.microsoft.com/office/drawing/2014/main" id="{FAE99E2A-92C4-98E9-91B7-57730CA9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1901" y="7713835"/>
                <a:ext cx="888064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</a:t>
                </a:r>
                <a:r>
                  <a:rPr kumimoji="0" lang="en-US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1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사각형: 둥근 모서리 29">
              <a:extLst>
                <a:ext uri="{FF2B5EF4-FFF2-40B4-BE49-F238E27FC236}">
                  <a16:creationId xmlns:a16="http://schemas.microsoft.com/office/drawing/2014/main" id="{51010189-F3B8-C49B-C8A7-7D5810D64F7F}"/>
                </a:ext>
              </a:extLst>
            </p:cNvPr>
            <p:cNvSpPr/>
            <p:nvPr/>
          </p:nvSpPr>
          <p:spPr>
            <a:xfrm>
              <a:off x="15987264" y="2348346"/>
              <a:ext cx="11200606" cy="1771938"/>
            </a:xfrm>
            <a:prstGeom prst="roundRect">
              <a:avLst>
                <a:gd name="adj" fmla="val 34126"/>
              </a:avLst>
            </a:prstGeom>
            <a:solidFill>
              <a:srgbClr val="1083A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 smtClean="0"/>
                <a:t>서비스 개요</a:t>
              </a:r>
              <a:endParaRPr lang="ko-KR" altLang="en-US" sz="60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592506" y="4844256"/>
            <a:ext cx="13599160" cy="1771938"/>
            <a:chOff x="13588710" y="2348346"/>
            <a:chExt cx="13599160" cy="1771938"/>
          </a:xfrm>
        </p:grpSpPr>
        <p:grpSp>
          <p:nvGrpSpPr>
            <p:cNvPr id="49" name="그룹 48"/>
            <p:cNvGrpSpPr/>
            <p:nvPr/>
          </p:nvGrpSpPr>
          <p:grpSpPr>
            <a:xfrm>
              <a:off x="13588710" y="2351808"/>
              <a:ext cx="1765300" cy="1768475"/>
              <a:chOff x="13596937" y="7282656"/>
              <a:chExt cx="1765300" cy="1768475"/>
            </a:xfrm>
          </p:grpSpPr>
          <p:sp>
            <p:nvSpPr>
              <p:cNvPr id="51" name="Freeform 52">
                <a:extLst>
                  <a:ext uri="{FF2B5EF4-FFF2-40B4-BE49-F238E27FC236}">
                    <a16:creationId xmlns:a16="http://schemas.microsoft.com/office/drawing/2014/main" id="{4CF44301-6886-A2B2-125A-54C05B5C3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7" y="7282656"/>
                <a:ext cx="1765300" cy="1768475"/>
              </a:xfrm>
              <a:custGeom>
                <a:avLst/>
                <a:gdLst>
                  <a:gd name="T0" fmla="*/ 1112 w 1112"/>
                  <a:gd name="T1" fmla="*/ 586 h 1114"/>
                  <a:gd name="T2" fmla="*/ 1102 w 1112"/>
                  <a:gd name="T3" fmla="*/ 670 h 1114"/>
                  <a:gd name="T4" fmla="*/ 1078 w 1112"/>
                  <a:gd name="T5" fmla="*/ 748 h 1114"/>
                  <a:gd name="T6" fmla="*/ 1046 w 1112"/>
                  <a:gd name="T7" fmla="*/ 822 h 1114"/>
                  <a:gd name="T8" fmla="*/ 1002 w 1112"/>
                  <a:gd name="T9" fmla="*/ 890 h 1114"/>
                  <a:gd name="T10" fmla="*/ 950 w 1112"/>
                  <a:gd name="T11" fmla="*/ 950 h 1114"/>
                  <a:gd name="T12" fmla="*/ 890 w 1112"/>
                  <a:gd name="T13" fmla="*/ 1004 h 1114"/>
                  <a:gd name="T14" fmla="*/ 822 w 1112"/>
                  <a:gd name="T15" fmla="*/ 1046 h 1114"/>
                  <a:gd name="T16" fmla="*/ 748 w 1112"/>
                  <a:gd name="T17" fmla="*/ 1080 h 1114"/>
                  <a:gd name="T18" fmla="*/ 668 w 1112"/>
                  <a:gd name="T19" fmla="*/ 1102 h 1114"/>
                  <a:gd name="T20" fmla="*/ 584 w 1112"/>
                  <a:gd name="T21" fmla="*/ 1114 h 1114"/>
                  <a:gd name="T22" fmla="*/ 528 w 1112"/>
                  <a:gd name="T23" fmla="*/ 1114 h 1114"/>
                  <a:gd name="T24" fmla="*/ 444 w 1112"/>
                  <a:gd name="T25" fmla="*/ 1102 h 1114"/>
                  <a:gd name="T26" fmla="*/ 364 w 1112"/>
                  <a:gd name="T27" fmla="*/ 1080 h 1114"/>
                  <a:gd name="T28" fmla="*/ 290 w 1112"/>
                  <a:gd name="T29" fmla="*/ 1046 h 1114"/>
                  <a:gd name="T30" fmla="*/ 224 w 1112"/>
                  <a:gd name="T31" fmla="*/ 1004 h 1114"/>
                  <a:gd name="T32" fmla="*/ 162 w 1112"/>
                  <a:gd name="T33" fmla="*/ 950 h 1114"/>
                  <a:gd name="T34" fmla="*/ 110 w 1112"/>
                  <a:gd name="T35" fmla="*/ 890 h 1114"/>
                  <a:gd name="T36" fmla="*/ 66 w 1112"/>
                  <a:gd name="T37" fmla="*/ 822 h 1114"/>
                  <a:gd name="T38" fmla="*/ 34 w 1112"/>
                  <a:gd name="T39" fmla="*/ 748 h 1114"/>
                  <a:gd name="T40" fmla="*/ 12 w 1112"/>
                  <a:gd name="T41" fmla="*/ 670 h 1114"/>
                  <a:gd name="T42" fmla="*/ 0 w 1112"/>
                  <a:gd name="T43" fmla="*/ 586 h 1114"/>
                  <a:gd name="T44" fmla="*/ 0 w 1112"/>
                  <a:gd name="T45" fmla="*/ 528 h 1114"/>
                  <a:gd name="T46" fmla="*/ 12 w 1112"/>
                  <a:gd name="T47" fmla="*/ 446 h 1114"/>
                  <a:gd name="T48" fmla="*/ 34 w 1112"/>
                  <a:gd name="T49" fmla="*/ 366 h 1114"/>
                  <a:gd name="T50" fmla="*/ 66 w 1112"/>
                  <a:gd name="T51" fmla="*/ 292 h 1114"/>
                  <a:gd name="T52" fmla="*/ 110 w 1112"/>
                  <a:gd name="T53" fmla="*/ 224 h 1114"/>
                  <a:gd name="T54" fmla="*/ 162 w 1112"/>
                  <a:gd name="T55" fmla="*/ 164 h 1114"/>
                  <a:gd name="T56" fmla="*/ 224 w 1112"/>
                  <a:gd name="T57" fmla="*/ 112 h 1114"/>
                  <a:gd name="T58" fmla="*/ 290 w 1112"/>
                  <a:gd name="T59" fmla="*/ 68 h 1114"/>
                  <a:gd name="T60" fmla="*/ 364 w 1112"/>
                  <a:gd name="T61" fmla="*/ 34 h 1114"/>
                  <a:gd name="T62" fmla="*/ 444 w 1112"/>
                  <a:gd name="T63" fmla="*/ 12 h 1114"/>
                  <a:gd name="T64" fmla="*/ 528 w 1112"/>
                  <a:gd name="T65" fmla="*/ 2 h 1114"/>
                  <a:gd name="T66" fmla="*/ 584 w 1112"/>
                  <a:gd name="T67" fmla="*/ 2 h 1114"/>
                  <a:gd name="T68" fmla="*/ 668 w 1112"/>
                  <a:gd name="T69" fmla="*/ 12 h 1114"/>
                  <a:gd name="T70" fmla="*/ 748 w 1112"/>
                  <a:gd name="T71" fmla="*/ 34 h 1114"/>
                  <a:gd name="T72" fmla="*/ 822 w 1112"/>
                  <a:gd name="T73" fmla="*/ 68 h 1114"/>
                  <a:gd name="T74" fmla="*/ 890 w 1112"/>
                  <a:gd name="T75" fmla="*/ 112 h 1114"/>
                  <a:gd name="T76" fmla="*/ 950 w 1112"/>
                  <a:gd name="T77" fmla="*/ 164 h 1114"/>
                  <a:gd name="T78" fmla="*/ 1002 w 1112"/>
                  <a:gd name="T79" fmla="*/ 224 h 1114"/>
                  <a:gd name="T80" fmla="*/ 1046 w 1112"/>
                  <a:gd name="T81" fmla="*/ 292 h 1114"/>
                  <a:gd name="T82" fmla="*/ 1078 w 1112"/>
                  <a:gd name="T83" fmla="*/ 366 h 1114"/>
                  <a:gd name="T84" fmla="*/ 1102 w 1112"/>
                  <a:gd name="T85" fmla="*/ 446 h 1114"/>
                  <a:gd name="T86" fmla="*/ 1112 w 1112"/>
                  <a:gd name="T87" fmla="*/ 52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2" h="1114">
                    <a:moveTo>
                      <a:pt x="1112" y="558"/>
                    </a:moveTo>
                    <a:lnTo>
                      <a:pt x="1112" y="558"/>
                    </a:lnTo>
                    <a:lnTo>
                      <a:pt x="1112" y="586"/>
                    </a:lnTo>
                    <a:lnTo>
                      <a:pt x="1110" y="614"/>
                    </a:lnTo>
                    <a:lnTo>
                      <a:pt x="1106" y="642"/>
                    </a:lnTo>
                    <a:lnTo>
                      <a:pt x="1102" y="670"/>
                    </a:lnTo>
                    <a:lnTo>
                      <a:pt x="1096" y="696"/>
                    </a:lnTo>
                    <a:lnTo>
                      <a:pt x="1088" y="722"/>
                    </a:lnTo>
                    <a:lnTo>
                      <a:pt x="1078" y="748"/>
                    </a:lnTo>
                    <a:lnTo>
                      <a:pt x="1068" y="774"/>
                    </a:lnTo>
                    <a:lnTo>
                      <a:pt x="1058" y="798"/>
                    </a:lnTo>
                    <a:lnTo>
                      <a:pt x="1046" y="822"/>
                    </a:lnTo>
                    <a:lnTo>
                      <a:pt x="1032" y="846"/>
                    </a:lnTo>
                    <a:lnTo>
                      <a:pt x="1018" y="868"/>
                    </a:lnTo>
                    <a:lnTo>
                      <a:pt x="1002" y="890"/>
                    </a:lnTo>
                    <a:lnTo>
                      <a:pt x="986" y="912"/>
                    </a:lnTo>
                    <a:lnTo>
                      <a:pt x="968" y="932"/>
                    </a:lnTo>
                    <a:lnTo>
                      <a:pt x="950" y="950"/>
                    </a:lnTo>
                    <a:lnTo>
                      <a:pt x="930" y="970"/>
                    </a:lnTo>
                    <a:lnTo>
                      <a:pt x="910" y="986"/>
                    </a:lnTo>
                    <a:lnTo>
                      <a:pt x="890" y="1004"/>
                    </a:lnTo>
                    <a:lnTo>
                      <a:pt x="868" y="1018"/>
                    </a:lnTo>
                    <a:lnTo>
                      <a:pt x="844" y="1034"/>
                    </a:lnTo>
                    <a:lnTo>
                      <a:pt x="822" y="1046"/>
                    </a:lnTo>
                    <a:lnTo>
                      <a:pt x="798" y="1058"/>
                    </a:lnTo>
                    <a:lnTo>
                      <a:pt x="772" y="1070"/>
                    </a:lnTo>
                    <a:lnTo>
                      <a:pt x="748" y="1080"/>
                    </a:lnTo>
                    <a:lnTo>
                      <a:pt x="722" y="1088"/>
                    </a:lnTo>
                    <a:lnTo>
                      <a:pt x="696" y="1096"/>
                    </a:lnTo>
                    <a:lnTo>
                      <a:pt x="668" y="1102"/>
                    </a:lnTo>
                    <a:lnTo>
                      <a:pt x="640" y="1108"/>
                    </a:lnTo>
                    <a:lnTo>
                      <a:pt x="614" y="1110"/>
                    </a:lnTo>
                    <a:lnTo>
                      <a:pt x="584" y="1114"/>
                    </a:lnTo>
                    <a:lnTo>
                      <a:pt x="556" y="1114"/>
                    </a:lnTo>
                    <a:lnTo>
                      <a:pt x="556" y="1114"/>
                    </a:lnTo>
                    <a:lnTo>
                      <a:pt x="528" y="1114"/>
                    </a:lnTo>
                    <a:lnTo>
                      <a:pt x="500" y="1110"/>
                    </a:lnTo>
                    <a:lnTo>
                      <a:pt x="472" y="1108"/>
                    </a:lnTo>
                    <a:lnTo>
                      <a:pt x="444" y="1102"/>
                    </a:lnTo>
                    <a:lnTo>
                      <a:pt x="418" y="1096"/>
                    </a:lnTo>
                    <a:lnTo>
                      <a:pt x="390" y="1088"/>
                    </a:lnTo>
                    <a:lnTo>
                      <a:pt x="364" y="1080"/>
                    </a:lnTo>
                    <a:lnTo>
                      <a:pt x="340" y="1070"/>
                    </a:lnTo>
                    <a:lnTo>
                      <a:pt x="314" y="1058"/>
                    </a:lnTo>
                    <a:lnTo>
                      <a:pt x="290" y="1046"/>
                    </a:lnTo>
                    <a:lnTo>
                      <a:pt x="268" y="1034"/>
                    </a:lnTo>
                    <a:lnTo>
                      <a:pt x="246" y="1018"/>
                    </a:lnTo>
                    <a:lnTo>
                      <a:pt x="224" y="1004"/>
                    </a:lnTo>
                    <a:lnTo>
                      <a:pt x="202" y="986"/>
                    </a:lnTo>
                    <a:lnTo>
                      <a:pt x="182" y="970"/>
                    </a:lnTo>
                    <a:lnTo>
                      <a:pt x="162" y="950"/>
                    </a:lnTo>
                    <a:lnTo>
                      <a:pt x="144" y="932"/>
                    </a:lnTo>
                    <a:lnTo>
                      <a:pt x="126" y="912"/>
                    </a:lnTo>
                    <a:lnTo>
                      <a:pt x="110" y="890"/>
                    </a:lnTo>
                    <a:lnTo>
                      <a:pt x="94" y="868"/>
                    </a:lnTo>
                    <a:lnTo>
                      <a:pt x="80" y="846"/>
                    </a:lnTo>
                    <a:lnTo>
                      <a:pt x="66" y="822"/>
                    </a:lnTo>
                    <a:lnTo>
                      <a:pt x="54" y="798"/>
                    </a:lnTo>
                    <a:lnTo>
                      <a:pt x="44" y="774"/>
                    </a:lnTo>
                    <a:lnTo>
                      <a:pt x="34" y="748"/>
                    </a:lnTo>
                    <a:lnTo>
                      <a:pt x="24" y="722"/>
                    </a:lnTo>
                    <a:lnTo>
                      <a:pt x="18" y="696"/>
                    </a:lnTo>
                    <a:lnTo>
                      <a:pt x="12" y="670"/>
                    </a:lnTo>
                    <a:lnTo>
                      <a:pt x="6" y="642"/>
                    </a:lnTo>
                    <a:lnTo>
                      <a:pt x="2" y="614"/>
                    </a:lnTo>
                    <a:lnTo>
                      <a:pt x="0" y="586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28"/>
                    </a:lnTo>
                    <a:lnTo>
                      <a:pt x="2" y="500"/>
                    </a:lnTo>
                    <a:lnTo>
                      <a:pt x="6" y="472"/>
                    </a:lnTo>
                    <a:lnTo>
                      <a:pt x="12" y="446"/>
                    </a:lnTo>
                    <a:lnTo>
                      <a:pt x="18" y="418"/>
                    </a:lnTo>
                    <a:lnTo>
                      <a:pt x="24" y="392"/>
                    </a:lnTo>
                    <a:lnTo>
                      <a:pt x="34" y="366"/>
                    </a:lnTo>
                    <a:lnTo>
                      <a:pt x="44" y="340"/>
                    </a:lnTo>
                    <a:lnTo>
                      <a:pt x="54" y="316"/>
                    </a:lnTo>
                    <a:lnTo>
                      <a:pt x="66" y="292"/>
                    </a:lnTo>
                    <a:lnTo>
                      <a:pt x="80" y="268"/>
                    </a:lnTo>
                    <a:lnTo>
                      <a:pt x="94" y="246"/>
                    </a:lnTo>
                    <a:lnTo>
                      <a:pt x="110" y="224"/>
                    </a:lnTo>
                    <a:lnTo>
                      <a:pt x="126" y="204"/>
                    </a:lnTo>
                    <a:lnTo>
                      <a:pt x="144" y="184"/>
                    </a:lnTo>
                    <a:lnTo>
                      <a:pt x="162" y="164"/>
                    </a:lnTo>
                    <a:lnTo>
                      <a:pt x="182" y="146"/>
                    </a:lnTo>
                    <a:lnTo>
                      <a:pt x="202" y="128"/>
                    </a:lnTo>
                    <a:lnTo>
                      <a:pt x="224" y="112"/>
                    </a:lnTo>
                    <a:lnTo>
                      <a:pt x="246" y="96"/>
                    </a:lnTo>
                    <a:lnTo>
                      <a:pt x="268" y="82"/>
                    </a:lnTo>
                    <a:lnTo>
                      <a:pt x="290" y="68"/>
                    </a:lnTo>
                    <a:lnTo>
                      <a:pt x="314" y="56"/>
                    </a:lnTo>
                    <a:lnTo>
                      <a:pt x="340" y="44"/>
                    </a:lnTo>
                    <a:lnTo>
                      <a:pt x="364" y="34"/>
                    </a:lnTo>
                    <a:lnTo>
                      <a:pt x="390" y="26"/>
                    </a:lnTo>
                    <a:lnTo>
                      <a:pt x="418" y="18"/>
                    </a:lnTo>
                    <a:lnTo>
                      <a:pt x="444" y="12"/>
                    </a:lnTo>
                    <a:lnTo>
                      <a:pt x="472" y="8"/>
                    </a:lnTo>
                    <a:lnTo>
                      <a:pt x="500" y="4"/>
                    </a:lnTo>
                    <a:lnTo>
                      <a:pt x="528" y="2"/>
                    </a:lnTo>
                    <a:lnTo>
                      <a:pt x="556" y="0"/>
                    </a:lnTo>
                    <a:lnTo>
                      <a:pt x="556" y="0"/>
                    </a:lnTo>
                    <a:lnTo>
                      <a:pt x="584" y="2"/>
                    </a:lnTo>
                    <a:lnTo>
                      <a:pt x="614" y="4"/>
                    </a:lnTo>
                    <a:lnTo>
                      <a:pt x="640" y="8"/>
                    </a:lnTo>
                    <a:lnTo>
                      <a:pt x="668" y="12"/>
                    </a:lnTo>
                    <a:lnTo>
                      <a:pt x="696" y="18"/>
                    </a:lnTo>
                    <a:lnTo>
                      <a:pt x="722" y="26"/>
                    </a:lnTo>
                    <a:lnTo>
                      <a:pt x="748" y="34"/>
                    </a:lnTo>
                    <a:lnTo>
                      <a:pt x="772" y="44"/>
                    </a:lnTo>
                    <a:lnTo>
                      <a:pt x="798" y="56"/>
                    </a:lnTo>
                    <a:lnTo>
                      <a:pt x="822" y="68"/>
                    </a:lnTo>
                    <a:lnTo>
                      <a:pt x="844" y="82"/>
                    </a:lnTo>
                    <a:lnTo>
                      <a:pt x="868" y="96"/>
                    </a:lnTo>
                    <a:lnTo>
                      <a:pt x="890" y="112"/>
                    </a:lnTo>
                    <a:lnTo>
                      <a:pt x="910" y="128"/>
                    </a:lnTo>
                    <a:lnTo>
                      <a:pt x="930" y="146"/>
                    </a:lnTo>
                    <a:lnTo>
                      <a:pt x="950" y="164"/>
                    </a:lnTo>
                    <a:lnTo>
                      <a:pt x="968" y="184"/>
                    </a:lnTo>
                    <a:lnTo>
                      <a:pt x="986" y="204"/>
                    </a:lnTo>
                    <a:lnTo>
                      <a:pt x="1002" y="224"/>
                    </a:lnTo>
                    <a:lnTo>
                      <a:pt x="1018" y="246"/>
                    </a:lnTo>
                    <a:lnTo>
                      <a:pt x="1032" y="268"/>
                    </a:lnTo>
                    <a:lnTo>
                      <a:pt x="1046" y="292"/>
                    </a:lnTo>
                    <a:lnTo>
                      <a:pt x="1058" y="316"/>
                    </a:lnTo>
                    <a:lnTo>
                      <a:pt x="1068" y="340"/>
                    </a:lnTo>
                    <a:lnTo>
                      <a:pt x="1078" y="366"/>
                    </a:lnTo>
                    <a:lnTo>
                      <a:pt x="1088" y="392"/>
                    </a:lnTo>
                    <a:lnTo>
                      <a:pt x="1096" y="418"/>
                    </a:lnTo>
                    <a:lnTo>
                      <a:pt x="1102" y="446"/>
                    </a:lnTo>
                    <a:lnTo>
                      <a:pt x="1106" y="472"/>
                    </a:lnTo>
                    <a:lnTo>
                      <a:pt x="1110" y="500"/>
                    </a:lnTo>
                    <a:lnTo>
                      <a:pt x="1112" y="528"/>
                    </a:lnTo>
                    <a:lnTo>
                      <a:pt x="1112" y="558"/>
                    </a:lnTo>
                    <a:lnTo>
                      <a:pt x="1112" y="558"/>
                    </a:lnTo>
                    <a:close/>
                  </a:path>
                </a:pathLst>
              </a:custGeom>
              <a:solidFill>
                <a:srgbClr val="1083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7">
                <a:extLst>
                  <a:ext uri="{FF2B5EF4-FFF2-40B4-BE49-F238E27FC236}">
                    <a16:creationId xmlns:a16="http://schemas.microsoft.com/office/drawing/2014/main" id="{FAE99E2A-92C4-98E9-91B7-57730CA9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1901" y="7713835"/>
                <a:ext cx="888064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</a:t>
                </a:r>
                <a:r>
                  <a:rPr lang="en-US" altLang="ko-KR" sz="5900" b="1" dirty="0">
                    <a:solidFill>
                      <a:srgbClr val="FFFFFF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2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51010189-F3B8-C49B-C8A7-7D5810D64F7F}"/>
                </a:ext>
              </a:extLst>
            </p:cNvPr>
            <p:cNvSpPr/>
            <p:nvPr/>
          </p:nvSpPr>
          <p:spPr>
            <a:xfrm>
              <a:off x="15987264" y="2348346"/>
              <a:ext cx="11200606" cy="1771938"/>
            </a:xfrm>
            <a:prstGeom prst="roundRect">
              <a:avLst>
                <a:gd name="adj" fmla="val 34126"/>
              </a:avLst>
            </a:prstGeom>
            <a:solidFill>
              <a:srgbClr val="1083A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 smtClean="0"/>
                <a:t>사용 방법</a:t>
              </a:r>
              <a:endParaRPr lang="ko-KR" altLang="en-US" sz="6000" b="1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3615120" y="7231711"/>
            <a:ext cx="13599160" cy="1771938"/>
            <a:chOff x="13588710" y="2348346"/>
            <a:chExt cx="13599160" cy="1771938"/>
          </a:xfrm>
        </p:grpSpPr>
        <p:grpSp>
          <p:nvGrpSpPr>
            <p:cNvPr id="54" name="그룹 53"/>
            <p:cNvGrpSpPr/>
            <p:nvPr/>
          </p:nvGrpSpPr>
          <p:grpSpPr>
            <a:xfrm>
              <a:off x="13588710" y="2351808"/>
              <a:ext cx="1765300" cy="1768475"/>
              <a:chOff x="13596937" y="7282656"/>
              <a:chExt cx="1765300" cy="1768475"/>
            </a:xfrm>
          </p:grpSpPr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4CF44301-6886-A2B2-125A-54C05B5C3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7" y="7282656"/>
                <a:ext cx="1765300" cy="1768475"/>
              </a:xfrm>
              <a:custGeom>
                <a:avLst/>
                <a:gdLst>
                  <a:gd name="T0" fmla="*/ 1112 w 1112"/>
                  <a:gd name="T1" fmla="*/ 586 h 1114"/>
                  <a:gd name="T2" fmla="*/ 1102 w 1112"/>
                  <a:gd name="T3" fmla="*/ 670 h 1114"/>
                  <a:gd name="T4" fmla="*/ 1078 w 1112"/>
                  <a:gd name="T5" fmla="*/ 748 h 1114"/>
                  <a:gd name="T6" fmla="*/ 1046 w 1112"/>
                  <a:gd name="T7" fmla="*/ 822 h 1114"/>
                  <a:gd name="T8" fmla="*/ 1002 w 1112"/>
                  <a:gd name="T9" fmla="*/ 890 h 1114"/>
                  <a:gd name="T10" fmla="*/ 950 w 1112"/>
                  <a:gd name="T11" fmla="*/ 950 h 1114"/>
                  <a:gd name="T12" fmla="*/ 890 w 1112"/>
                  <a:gd name="T13" fmla="*/ 1004 h 1114"/>
                  <a:gd name="T14" fmla="*/ 822 w 1112"/>
                  <a:gd name="T15" fmla="*/ 1046 h 1114"/>
                  <a:gd name="T16" fmla="*/ 748 w 1112"/>
                  <a:gd name="T17" fmla="*/ 1080 h 1114"/>
                  <a:gd name="T18" fmla="*/ 668 w 1112"/>
                  <a:gd name="T19" fmla="*/ 1102 h 1114"/>
                  <a:gd name="T20" fmla="*/ 584 w 1112"/>
                  <a:gd name="T21" fmla="*/ 1114 h 1114"/>
                  <a:gd name="T22" fmla="*/ 528 w 1112"/>
                  <a:gd name="T23" fmla="*/ 1114 h 1114"/>
                  <a:gd name="T24" fmla="*/ 444 w 1112"/>
                  <a:gd name="T25" fmla="*/ 1102 h 1114"/>
                  <a:gd name="T26" fmla="*/ 364 w 1112"/>
                  <a:gd name="T27" fmla="*/ 1080 h 1114"/>
                  <a:gd name="T28" fmla="*/ 290 w 1112"/>
                  <a:gd name="T29" fmla="*/ 1046 h 1114"/>
                  <a:gd name="T30" fmla="*/ 224 w 1112"/>
                  <a:gd name="T31" fmla="*/ 1004 h 1114"/>
                  <a:gd name="T32" fmla="*/ 162 w 1112"/>
                  <a:gd name="T33" fmla="*/ 950 h 1114"/>
                  <a:gd name="T34" fmla="*/ 110 w 1112"/>
                  <a:gd name="T35" fmla="*/ 890 h 1114"/>
                  <a:gd name="T36" fmla="*/ 66 w 1112"/>
                  <a:gd name="T37" fmla="*/ 822 h 1114"/>
                  <a:gd name="T38" fmla="*/ 34 w 1112"/>
                  <a:gd name="T39" fmla="*/ 748 h 1114"/>
                  <a:gd name="T40" fmla="*/ 12 w 1112"/>
                  <a:gd name="T41" fmla="*/ 670 h 1114"/>
                  <a:gd name="T42" fmla="*/ 0 w 1112"/>
                  <a:gd name="T43" fmla="*/ 586 h 1114"/>
                  <a:gd name="T44" fmla="*/ 0 w 1112"/>
                  <a:gd name="T45" fmla="*/ 528 h 1114"/>
                  <a:gd name="T46" fmla="*/ 12 w 1112"/>
                  <a:gd name="T47" fmla="*/ 446 h 1114"/>
                  <a:gd name="T48" fmla="*/ 34 w 1112"/>
                  <a:gd name="T49" fmla="*/ 366 h 1114"/>
                  <a:gd name="T50" fmla="*/ 66 w 1112"/>
                  <a:gd name="T51" fmla="*/ 292 h 1114"/>
                  <a:gd name="T52" fmla="*/ 110 w 1112"/>
                  <a:gd name="T53" fmla="*/ 224 h 1114"/>
                  <a:gd name="T54" fmla="*/ 162 w 1112"/>
                  <a:gd name="T55" fmla="*/ 164 h 1114"/>
                  <a:gd name="T56" fmla="*/ 224 w 1112"/>
                  <a:gd name="T57" fmla="*/ 112 h 1114"/>
                  <a:gd name="T58" fmla="*/ 290 w 1112"/>
                  <a:gd name="T59" fmla="*/ 68 h 1114"/>
                  <a:gd name="T60" fmla="*/ 364 w 1112"/>
                  <a:gd name="T61" fmla="*/ 34 h 1114"/>
                  <a:gd name="T62" fmla="*/ 444 w 1112"/>
                  <a:gd name="T63" fmla="*/ 12 h 1114"/>
                  <a:gd name="T64" fmla="*/ 528 w 1112"/>
                  <a:gd name="T65" fmla="*/ 2 h 1114"/>
                  <a:gd name="T66" fmla="*/ 584 w 1112"/>
                  <a:gd name="T67" fmla="*/ 2 h 1114"/>
                  <a:gd name="T68" fmla="*/ 668 w 1112"/>
                  <a:gd name="T69" fmla="*/ 12 h 1114"/>
                  <a:gd name="T70" fmla="*/ 748 w 1112"/>
                  <a:gd name="T71" fmla="*/ 34 h 1114"/>
                  <a:gd name="T72" fmla="*/ 822 w 1112"/>
                  <a:gd name="T73" fmla="*/ 68 h 1114"/>
                  <a:gd name="T74" fmla="*/ 890 w 1112"/>
                  <a:gd name="T75" fmla="*/ 112 h 1114"/>
                  <a:gd name="T76" fmla="*/ 950 w 1112"/>
                  <a:gd name="T77" fmla="*/ 164 h 1114"/>
                  <a:gd name="T78" fmla="*/ 1002 w 1112"/>
                  <a:gd name="T79" fmla="*/ 224 h 1114"/>
                  <a:gd name="T80" fmla="*/ 1046 w 1112"/>
                  <a:gd name="T81" fmla="*/ 292 h 1114"/>
                  <a:gd name="T82" fmla="*/ 1078 w 1112"/>
                  <a:gd name="T83" fmla="*/ 366 h 1114"/>
                  <a:gd name="T84" fmla="*/ 1102 w 1112"/>
                  <a:gd name="T85" fmla="*/ 446 h 1114"/>
                  <a:gd name="T86" fmla="*/ 1112 w 1112"/>
                  <a:gd name="T87" fmla="*/ 52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2" h="1114">
                    <a:moveTo>
                      <a:pt x="1112" y="558"/>
                    </a:moveTo>
                    <a:lnTo>
                      <a:pt x="1112" y="558"/>
                    </a:lnTo>
                    <a:lnTo>
                      <a:pt x="1112" y="586"/>
                    </a:lnTo>
                    <a:lnTo>
                      <a:pt x="1110" y="614"/>
                    </a:lnTo>
                    <a:lnTo>
                      <a:pt x="1106" y="642"/>
                    </a:lnTo>
                    <a:lnTo>
                      <a:pt x="1102" y="670"/>
                    </a:lnTo>
                    <a:lnTo>
                      <a:pt x="1096" y="696"/>
                    </a:lnTo>
                    <a:lnTo>
                      <a:pt x="1088" y="722"/>
                    </a:lnTo>
                    <a:lnTo>
                      <a:pt x="1078" y="748"/>
                    </a:lnTo>
                    <a:lnTo>
                      <a:pt x="1068" y="774"/>
                    </a:lnTo>
                    <a:lnTo>
                      <a:pt x="1058" y="798"/>
                    </a:lnTo>
                    <a:lnTo>
                      <a:pt x="1046" y="822"/>
                    </a:lnTo>
                    <a:lnTo>
                      <a:pt x="1032" y="846"/>
                    </a:lnTo>
                    <a:lnTo>
                      <a:pt x="1018" y="868"/>
                    </a:lnTo>
                    <a:lnTo>
                      <a:pt x="1002" y="890"/>
                    </a:lnTo>
                    <a:lnTo>
                      <a:pt x="986" y="912"/>
                    </a:lnTo>
                    <a:lnTo>
                      <a:pt x="968" y="932"/>
                    </a:lnTo>
                    <a:lnTo>
                      <a:pt x="950" y="950"/>
                    </a:lnTo>
                    <a:lnTo>
                      <a:pt x="930" y="970"/>
                    </a:lnTo>
                    <a:lnTo>
                      <a:pt x="910" y="986"/>
                    </a:lnTo>
                    <a:lnTo>
                      <a:pt x="890" y="1004"/>
                    </a:lnTo>
                    <a:lnTo>
                      <a:pt x="868" y="1018"/>
                    </a:lnTo>
                    <a:lnTo>
                      <a:pt x="844" y="1034"/>
                    </a:lnTo>
                    <a:lnTo>
                      <a:pt x="822" y="1046"/>
                    </a:lnTo>
                    <a:lnTo>
                      <a:pt x="798" y="1058"/>
                    </a:lnTo>
                    <a:lnTo>
                      <a:pt x="772" y="1070"/>
                    </a:lnTo>
                    <a:lnTo>
                      <a:pt x="748" y="1080"/>
                    </a:lnTo>
                    <a:lnTo>
                      <a:pt x="722" y="1088"/>
                    </a:lnTo>
                    <a:lnTo>
                      <a:pt x="696" y="1096"/>
                    </a:lnTo>
                    <a:lnTo>
                      <a:pt x="668" y="1102"/>
                    </a:lnTo>
                    <a:lnTo>
                      <a:pt x="640" y="1108"/>
                    </a:lnTo>
                    <a:lnTo>
                      <a:pt x="614" y="1110"/>
                    </a:lnTo>
                    <a:lnTo>
                      <a:pt x="584" y="1114"/>
                    </a:lnTo>
                    <a:lnTo>
                      <a:pt x="556" y="1114"/>
                    </a:lnTo>
                    <a:lnTo>
                      <a:pt x="556" y="1114"/>
                    </a:lnTo>
                    <a:lnTo>
                      <a:pt x="528" y="1114"/>
                    </a:lnTo>
                    <a:lnTo>
                      <a:pt x="500" y="1110"/>
                    </a:lnTo>
                    <a:lnTo>
                      <a:pt x="472" y="1108"/>
                    </a:lnTo>
                    <a:lnTo>
                      <a:pt x="444" y="1102"/>
                    </a:lnTo>
                    <a:lnTo>
                      <a:pt x="418" y="1096"/>
                    </a:lnTo>
                    <a:lnTo>
                      <a:pt x="390" y="1088"/>
                    </a:lnTo>
                    <a:lnTo>
                      <a:pt x="364" y="1080"/>
                    </a:lnTo>
                    <a:lnTo>
                      <a:pt x="340" y="1070"/>
                    </a:lnTo>
                    <a:lnTo>
                      <a:pt x="314" y="1058"/>
                    </a:lnTo>
                    <a:lnTo>
                      <a:pt x="290" y="1046"/>
                    </a:lnTo>
                    <a:lnTo>
                      <a:pt x="268" y="1034"/>
                    </a:lnTo>
                    <a:lnTo>
                      <a:pt x="246" y="1018"/>
                    </a:lnTo>
                    <a:lnTo>
                      <a:pt x="224" y="1004"/>
                    </a:lnTo>
                    <a:lnTo>
                      <a:pt x="202" y="986"/>
                    </a:lnTo>
                    <a:lnTo>
                      <a:pt x="182" y="970"/>
                    </a:lnTo>
                    <a:lnTo>
                      <a:pt x="162" y="950"/>
                    </a:lnTo>
                    <a:lnTo>
                      <a:pt x="144" y="932"/>
                    </a:lnTo>
                    <a:lnTo>
                      <a:pt x="126" y="912"/>
                    </a:lnTo>
                    <a:lnTo>
                      <a:pt x="110" y="890"/>
                    </a:lnTo>
                    <a:lnTo>
                      <a:pt x="94" y="868"/>
                    </a:lnTo>
                    <a:lnTo>
                      <a:pt x="80" y="846"/>
                    </a:lnTo>
                    <a:lnTo>
                      <a:pt x="66" y="822"/>
                    </a:lnTo>
                    <a:lnTo>
                      <a:pt x="54" y="798"/>
                    </a:lnTo>
                    <a:lnTo>
                      <a:pt x="44" y="774"/>
                    </a:lnTo>
                    <a:lnTo>
                      <a:pt x="34" y="748"/>
                    </a:lnTo>
                    <a:lnTo>
                      <a:pt x="24" y="722"/>
                    </a:lnTo>
                    <a:lnTo>
                      <a:pt x="18" y="696"/>
                    </a:lnTo>
                    <a:lnTo>
                      <a:pt x="12" y="670"/>
                    </a:lnTo>
                    <a:lnTo>
                      <a:pt x="6" y="642"/>
                    </a:lnTo>
                    <a:lnTo>
                      <a:pt x="2" y="614"/>
                    </a:lnTo>
                    <a:lnTo>
                      <a:pt x="0" y="586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28"/>
                    </a:lnTo>
                    <a:lnTo>
                      <a:pt x="2" y="500"/>
                    </a:lnTo>
                    <a:lnTo>
                      <a:pt x="6" y="472"/>
                    </a:lnTo>
                    <a:lnTo>
                      <a:pt x="12" y="446"/>
                    </a:lnTo>
                    <a:lnTo>
                      <a:pt x="18" y="418"/>
                    </a:lnTo>
                    <a:lnTo>
                      <a:pt x="24" y="392"/>
                    </a:lnTo>
                    <a:lnTo>
                      <a:pt x="34" y="366"/>
                    </a:lnTo>
                    <a:lnTo>
                      <a:pt x="44" y="340"/>
                    </a:lnTo>
                    <a:lnTo>
                      <a:pt x="54" y="316"/>
                    </a:lnTo>
                    <a:lnTo>
                      <a:pt x="66" y="292"/>
                    </a:lnTo>
                    <a:lnTo>
                      <a:pt x="80" y="268"/>
                    </a:lnTo>
                    <a:lnTo>
                      <a:pt x="94" y="246"/>
                    </a:lnTo>
                    <a:lnTo>
                      <a:pt x="110" y="224"/>
                    </a:lnTo>
                    <a:lnTo>
                      <a:pt x="126" y="204"/>
                    </a:lnTo>
                    <a:lnTo>
                      <a:pt x="144" y="184"/>
                    </a:lnTo>
                    <a:lnTo>
                      <a:pt x="162" y="164"/>
                    </a:lnTo>
                    <a:lnTo>
                      <a:pt x="182" y="146"/>
                    </a:lnTo>
                    <a:lnTo>
                      <a:pt x="202" y="128"/>
                    </a:lnTo>
                    <a:lnTo>
                      <a:pt x="224" y="112"/>
                    </a:lnTo>
                    <a:lnTo>
                      <a:pt x="246" y="96"/>
                    </a:lnTo>
                    <a:lnTo>
                      <a:pt x="268" y="82"/>
                    </a:lnTo>
                    <a:lnTo>
                      <a:pt x="290" y="68"/>
                    </a:lnTo>
                    <a:lnTo>
                      <a:pt x="314" y="56"/>
                    </a:lnTo>
                    <a:lnTo>
                      <a:pt x="340" y="44"/>
                    </a:lnTo>
                    <a:lnTo>
                      <a:pt x="364" y="34"/>
                    </a:lnTo>
                    <a:lnTo>
                      <a:pt x="390" y="26"/>
                    </a:lnTo>
                    <a:lnTo>
                      <a:pt x="418" y="18"/>
                    </a:lnTo>
                    <a:lnTo>
                      <a:pt x="444" y="12"/>
                    </a:lnTo>
                    <a:lnTo>
                      <a:pt x="472" y="8"/>
                    </a:lnTo>
                    <a:lnTo>
                      <a:pt x="500" y="4"/>
                    </a:lnTo>
                    <a:lnTo>
                      <a:pt x="528" y="2"/>
                    </a:lnTo>
                    <a:lnTo>
                      <a:pt x="556" y="0"/>
                    </a:lnTo>
                    <a:lnTo>
                      <a:pt x="556" y="0"/>
                    </a:lnTo>
                    <a:lnTo>
                      <a:pt x="584" y="2"/>
                    </a:lnTo>
                    <a:lnTo>
                      <a:pt x="614" y="4"/>
                    </a:lnTo>
                    <a:lnTo>
                      <a:pt x="640" y="8"/>
                    </a:lnTo>
                    <a:lnTo>
                      <a:pt x="668" y="12"/>
                    </a:lnTo>
                    <a:lnTo>
                      <a:pt x="696" y="18"/>
                    </a:lnTo>
                    <a:lnTo>
                      <a:pt x="722" y="26"/>
                    </a:lnTo>
                    <a:lnTo>
                      <a:pt x="748" y="34"/>
                    </a:lnTo>
                    <a:lnTo>
                      <a:pt x="772" y="44"/>
                    </a:lnTo>
                    <a:lnTo>
                      <a:pt x="798" y="56"/>
                    </a:lnTo>
                    <a:lnTo>
                      <a:pt x="822" y="68"/>
                    </a:lnTo>
                    <a:lnTo>
                      <a:pt x="844" y="82"/>
                    </a:lnTo>
                    <a:lnTo>
                      <a:pt x="868" y="96"/>
                    </a:lnTo>
                    <a:lnTo>
                      <a:pt x="890" y="112"/>
                    </a:lnTo>
                    <a:lnTo>
                      <a:pt x="910" y="128"/>
                    </a:lnTo>
                    <a:lnTo>
                      <a:pt x="930" y="146"/>
                    </a:lnTo>
                    <a:lnTo>
                      <a:pt x="950" y="164"/>
                    </a:lnTo>
                    <a:lnTo>
                      <a:pt x="968" y="184"/>
                    </a:lnTo>
                    <a:lnTo>
                      <a:pt x="986" y="204"/>
                    </a:lnTo>
                    <a:lnTo>
                      <a:pt x="1002" y="224"/>
                    </a:lnTo>
                    <a:lnTo>
                      <a:pt x="1018" y="246"/>
                    </a:lnTo>
                    <a:lnTo>
                      <a:pt x="1032" y="268"/>
                    </a:lnTo>
                    <a:lnTo>
                      <a:pt x="1046" y="292"/>
                    </a:lnTo>
                    <a:lnTo>
                      <a:pt x="1058" y="316"/>
                    </a:lnTo>
                    <a:lnTo>
                      <a:pt x="1068" y="340"/>
                    </a:lnTo>
                    <a:lnTo>
                      <a:pt x="1078" y="366"/>
                    </a:lnTo>
                    <a:lnTo>
                      <a:pt x="1088" y="392"/>
                    </a:lnTo>
                    <a:lnTo>
                      <a:pt x="1096" y="418"/>
                    </a:lnTo>
                    <a:lnTo>
                      <a:pt x="1102" y="446"/>
                    </a:lnTo>
                    <a:lnTo>
                      <a:pt x="1106" y="472"/>
                    </a:lnTo>
                    <a:lnTo>
                      <a:pt x="1110" y="500"/>
                    </a:lnTo>
                    <a:lnTo>
                      <a:pt x="1112" y="528"/>
                    </a:lnTo>
                    <a:lnTo>
                      <a:pt x="1112" y="558"/>
                    </a:lnTo>
                    <a:lnTo>
                      <a:pt x="1112" y="558"/>
                    </a:lnTo>
                    <a:close/>
                  </a:path>
                </a:pathLst>
              </a:custGeom>
              <a:solidFill>
                <a:srgbClr val="1083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7">
                <a:extLst>
                  <a:ext uri="{FF2B5EF4-FFF2-40B4-BE49-F238E27FC236}">
                    <a16:creationId xmlns:a16="http://schemas.microsoft.com/office/drawing/2014/main" id="{FAE99E2A-92C4-98E9-91B7-57730CA9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1901" y="7713835"/>
                <a:ext cx="888064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</a:t>
                </a:r>
                <a:r>
                  <a:rPr lang="en-US" altLang="ko-KR" sz="5900" b="1" dirty="0">
                    <a:solidFill>
                      <a:srgbClr val="FFFFFF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51010189-F3B8-C49B-C8A7-7D5810D64F7F}"/>
                </a:ext>
              </a:extLst>
            </p:cNvPr>
            <p:cNvSpPr/>
            <p:nvPr/>
          </p:nvSpPr>
          <p:spPr>
            <a:xfrm>
              <a:off x="15987264" y="2348346"/>
              <a:ext cx="11200606" cy="1771938"/>
            </a:xfrm>
            <a:prstGeom prst="roundRect">
              <a:avLst>
                <a:gd name="adj" fmla="val 34126"/>
              </a:avLst>
            </a:prstGeom>
            <a:solidFill>
              <a:srgbClr val="1083A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 smtClean="0"/>
                <a:t>수익 모델</a:t>
              </a:r>
              <a:endParaRPr lang="ko-KR" altLang="en-US" sz="6000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588710" y="9652793"/>
            <a:ext cx="13599160" cy="1771938"/>
            <a:chOff x="13588710" y="2348346"/>
            <a:chExt cx="13599160" cy="1771938"/>
          </a:xfrm>
        </p:grpSpPr>
        <p:grpSp>
          <p:nvGrpSpPr>
            <p:cNvPr id="59" name="그룹 58"/>
            <p:cNvGrpSpPr/>
            <p:nvPr/>
          </p:nvGrpSpPr>
          <p:grpSpPr>
            <a:xfrm>
              <a:off x="13588710" y="2351808"/>
              <a:ext cx="1765300" cy="1768475"/>
              <a:chOff x="13596937" y="7282656"/>
              <a:chExt cx="1765300" cy="1768475"/>
            </a:xfrm>
          </p:grpSpPr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4CF44301-6886-A2B2-125A-54C05B5C3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7" y="7282656"/>
                <a:ext cx="1765300" cy="1768475"/>
              </a:xfrm>
              <a:custGeom>
                <a:avLst/>
                <a:gdLst>
                  <a:gd name="T0" fmla="*/ 1112 w 1112"/>
                  <a:gd name="T1" fmla="*/ 586 h 1114"/>
                  <a:gd name="T2" fmla="*/ 1102 w 1112"/>
                  <a:gd name="T3" fmla="*/ 670 h 1114"/>
                  <a:gd name="T4" fmla="*/ 1078 w 1112"/>
                  <a:gd name="T5" fmla="*/ 748 h 1114"/>
                  <a:gd name="T6" fmla="*/ 1046 w 1112"/>
                  <a:gd name="T7" fmla="*/ 822 h 1114"/>
                  <a:gd name="T8" fmla="*/ 1002 w 1112"/>
                  <a:gd name="T9" fmla="*/ 890 h 1114"/>
                  <a:gd name="T10" fmla="*/ 950 w 1112"/>
                  <a:gd name="T11" fmla="*/ 950 h 1114"/>
                  <a:gd name="T12" fmla="*/ 890 w 1112"/>
                  <a:gd name="T13" fmla="*/ 1004 h 1114"/>
                  <a:gd name="T14" fmla="*/ 822 w 1112"/>
                  <a:gd name="T15" fmla="*/ 1046 h 1114"/>
                  <a:gd name="T16" fmla="*/ 748 w 1112"/>
                  <a:gd name="T17" fmla="*/ 1080 h 1114"/>
                  <a:gd name="T18" fmla="*/ 668 w 1112"/>
                  <a:gd name="T19" fmla="*/ 1102 h 1114"/>
                  <a:gd name="T20" fmla="*/ 584 w 1112"/>
                  <a:gd name="T21" fmla="*/ 1114 h 1114"/>
                  <a:gd name="T22" fmla="*/ 528 w 1112"/>
                  <a:gd name="T23" fmla="*/ 1114 h 1114"/>
                  <a:gd name="T24" fmla="*/ 444 w 1112"/>
                  <a:gd name="T25" fmla="*/ 1102 h 1114"/>
                  <a:gd name="T26" fmla="*/ 364 w 1112"/>
                  <a:gd name="T27" fmla="*/ 1080 h 1114"/>
                  <a:gd name="T28" fmla="*/ 290 w 1112"/>
                  <a:gd name="T29" fmla="*/ 1046 h 1114"/>
                  <a:gd name="T30" fmla="*/ 224 w 1112"/>
                  <a:gd name="T31" fmla="*/ 1004 h 1114"/>
                  <a:gd name="T32" fmla="*/ 162 w 1112"/>
                  <a:gd name="T33" fmla="*/ 950 h 1114"/>
                  <a:gd name="T34" fmla="*/ 110 w 1112"/>
                  <a:gd name="T35" fmla="*/ 890 h 1114"/>
                  <a:gd name="T36" fmla="*/ 66 w 1112"/>
                  <a:gd name="T37" fmla="*/ 822 h 1114"/>
                  <a:gd name="T38" fmla="*/ 34 w 1112"/>
                  <a:gd name="T39" fmla="*/ 748 h 1114"/>
                  <a:gd name="T40" fmla="*/ 12 w 1112"/>
                  <a:gd name="T41" fmla="*/ 670 h 1114"/>
                  <a:gd name="T42" fmla="*/ 0 w 1112"/>
                  <a:gd name="T43" fmla="*/ 586 h 1114"/>
                  <a:gd name="T44" fmla="*/ 0 w 1112"/>
                  <a:gd name="T45" fmla="*/ 528 h 1114"/>
                  <a:gd name="T46" fmla="*/ 12 w 1112"/>
                  <a:gd name="T47" fmla="*/ 446 h 1114"/>
                  <a:gd name="T48" fmla="*/ 34 w 1112"/>
                  <a:gd name="T49" fmla="*/ 366 h 1114"/>
                  <a:gd name="T50" fmla="*/ 66 w 1112"/>
                  <a:gd name="T51" fmla="*/ 292 h 1114"/>
                  <a:gd name="T52" fmla="*/ 110 w 1112"/>
                  <a:gd name="T53" fmla="*/ 224 h 1114"/>
                  <a:gd name="T54" fmla="*/ 162 w 1112"/>
                  <a:gd name="T55" fmla="*/ 164 h 1114"/>
                  <a:gd name="T56" fmla="*/ 224 w 1112"/>
                  <a:gd name="T57" fmla="*/ 112 h 1114"/>
                  <a:gd name="T58" fmla="*/ 290 w 1112"/>
                  <a:gd name="T59" fmla="*/ 68 h 1114"/>
                  <a:gd name="T60" fmla="*/ 364 w 1112"/>
                  <a:gd name="T61" fmla="*/ 34 h 1114"/>
                  <a:gd name="T62" fmla="*/ 444 w 1112"/>
                  <a:gd name="T63" fmla="*/ 12 h 1114"/>
                  <a:gd name="T64" fmla="*/ 528 w 1112"/>
                  <a:gd name="T65" fmla="*/ 2 h 1114"/>
                  <a:gd name="T66" fmla="*/ 584 w 1112"/>
                  <a:gd name="T67" fmla="*/ 2 h 1114"/>
                  <a:gd name="T68" fmla="*/ 668 w 1112"/>
                  <a:gd name="T69" fmla="*/ 12 h 1114"/>
                  <a:gd name="T70" fmla="*/ 748 w 1112"/>
                  <a:gd name="T71" fmla="*/ 34 h 1114"/>
                  <a:gd name="T72" fmla="*/ 822 w 1112"/>
                  <a:gd name="T73" fmla="*/ 68 h 1114"/>
                  <a:gd name="T74" fmla="*/ 890 w 1112"/>
                  <a:gd name="T75" fmla="*/ 112 h 1114"/>
                  <a:gd name="T76" fmla="*/ 950 w 1112"/>
                  <a:gd name="T77" fmla="*/ 164 h 1114"/>
                  <a:gd name="T78" fmla="*/ 1002 w 1112"/>
                  <a:gd name="T79" fmla="*/ 224 h 1114"/>
                  <a:gd name="T80" fmla="*/ 1046 w 1112"/>
                  <a:gd name="T81" fmla="*/ 292 h 1114"/>
                  <a:gd name="T82" fmla="*/ 1078 w 1112"/>
                  <a:gd name="T83" fmla="*/ 366 h 1114"/>
                  <a:gd name="T84" fmla="*/ 1102 w 1112"/>
                  <a:gd name="T85" fmla="*/ 446 h 1114"/>
                  <a:gd name="T86" fmla="*/ 1112 w 1112"/>
                  <a:gd name="T87" fmla="*/ 52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2" h="1114">
                    <a:moveTo>
                      <a:pt x="1112" y="558"/>
                    </a:moveTo>
                    <a:lnTo>
                      <a:pt x="1112" y="558"/>
                    </a:lnTo>
                    <a:lnTo>
                      <a:pt x="1112" y="586"/>
                    </a:lnTo>
                    <a:lnTo>
                      <a:pt x="1110" y="614"/>
                    </a:lnTo>
                    <a:lnTo>
                      <a:pt x="1106" y="642"/>
                    </a:lnTo>
                    <a:lnTo>
                      <a:pt x="1102" y="670"/>
                    </a:lnTo>
                    <a:lnTo>
                      <a:pt x="1096" y="696"/>
                    </a:lnTo>
                    <a:lnTo>
                      <a:pt x="1088" y="722"/>
                    </a:lnTo>
                    <a:lnTo>
                      <a:pt x="1078" y="748"/>
                    </a:lnTo>
                    <a:lnTo>
                      <a:pt x="1068" y="774"/>
                    </a:lnTo>
                    <a:lnTo>
                      <a:pt x="1058" y="798"/>
                    </a:lnTo>
                    <a:lnTo>
                      <a:pt x="1046" y="822"/>
                    </a:lnTo>
                    <a:lnTo>
                      <a:pt x="1032" y="846"/>
                    </a:lnTo>
                    <a:lnTo>
                      <a:pt x="1018" y="868"/>
                    </a:lnTo>
                    <a:lnTo>
                      <a:pt x="1002" y="890"/>
                    </a:lnTo>
                    <a:lnTo>
                      <a:pt x="986" y="912"/>
                    </a:lnTo>
                    <a:lnTo>
                      <a:pt x="968" y="932"/>
                    </a:lnTo>
                    <a:lnTo>
                      <a:pt x="950" y="950"/>
                    </a:lnTo>
                    <a:lnTo>
                      <a:pt x="930" y="970"/>
                    </a:lnTo>
                    <a:lnTo>
                      <a:pt x="910" y="986"/>
                    </a:lnTo>
                    <a:lnTo>
                      <a:pt x="890" y="1004"/>
                    </a:lnTo>
                    <a:lnTo>
                      <a:pt x="868" y="1018"/>
                    </a:lnTo>
                    <a:lnTo>
                      <a:pt x="844" y="1034"/>
                    </a:lnTo>
                    <a:lnTo>
                      <a:pt x="822" y="1046"/>
                    </a:lnTo>
                    <a:lnTo>
                      <a:pt x="798" y="1058"/>
                    </a:lnTo>
                    <a:lnTo>
                      <a:pt x="772" y="1070"/>
                    </a:lnTo>
                    <a:lnTo>
                      <a:pt x="748" y="1080"/>
                    </a:lnTo>
                    <a:lnTo>
                      <a:pt x="722" y="1088"/>
                    </a:lnTo>
                    <a:lnTo>
                      <a:pt x="696" y="1096"/>
                    </a:lnTo>
                    <a:lnTo>
                      <a:pt x="668" y="1102"/>
                    </a:lnTo>
                    <a:lnTo>
                      <a:pt x="640" y="1108"/>
                    </a:lnTo>
                    <a:lnTo>
                      <a:pt x="614" y="1110"/>
                    </a:lnTo>
                    <a:lnTo>
                      <a:pt x="584" y="1114"/>
                    </a:lnTo>
                    <a:lnTo>
                      <a:pt x="556" y="1114"/>
                    </a:lnTo>
                    <a:lnTo>
                      <a:pt x="556" y="1114"/>
                    </a:lnTo>
                    <a:lnTo>
                      <a:pt x="528" y="1114"/>
                    </a:lnTo>
                    <a:lnTo>
                      <a:pt x="500" y="1110"/>
                    </a:lnTo>
                    <a:lnTo>
                      <a:pt x="472" y="1108"/>
                    </a:lnTo>
                    <a:lnTo>
                      <a:pt x="444" y="1102"/>
                    </a:lnTo>
                    <a:lnTo>
                      <a:pt x="418" y="1096"/>
                    </a:lnTo>
                    <a:lnTo>
                      <a:pt x="390" y="1088"/>
                    </a:lnTo>
                    <a:lnTo>
                      <a:pt x="364" y="1080"/>
                    </a:lnTo>
                    <a:lnTo>
                      <a:pt x="340" y="1070"/>
                    </a:lnTo>
                    <a:lnTo>
                      <a:pt x="314" y="1058"/>
                    </a:lnTo>
                    <a:lnTo>
                      <a:pt x="290" y="1046"/>
                    </a:lnTo>
                    <a:lnTo>
                      <a:pt x="268" y="1034"/>
                    </a:lnTo>
                    <a:lnTo>
                      <a:pt x="246" y="1018"/>
                    </a:lnTo>
                    <a:lnTo>
                      <a:pt x="224" y="1004"/>
                    </a:lnTo>
                    <a:lnTo>
                      <a:pt x="202" y="986"/>
                    </a:lnTo>
                    <a:lnTo>
                      <a:pt x="182" y="970"/>
                    </a:lnTo>
                    <a:lnTo>
                      <a:pt x="162" y="950"/>
                    </a:lnTo>
                    <a:lnTo>
                      <a:pt x="144" y="932"/>
                    </a:lnTo>
                    <a:lnTo>
                      <a:pt x="126" y="912"/>
                    </a:lnTo>
                    <a:lnTo>
                      <a:pt x="110" y="890"/>
                    </a:lnTo>
                    <a:lnTo>
                      <a:pt x="94" y="868"/>
                    </a:lnTo>
                    <a:lnTo>
                      <a:pt x="80" y="846"/>
                    </a:lnTo>
                    <a:lnTo>
                      <a:pt x="66" y="822"/>
                    </a:lnTo>
                    <a:lnTo>
                      <a:pt x="54" y="798"/>
                    </a:lnTo>
                    <a:lnTo>
                      <a:pt x="44" y="774"/>
                    </a:lnTo>
                    <a:lnTo>
                      <a:pt x="34" y="748"/>
                    </a:lnTo>
                    <a:lnTo>
                      <a:pt x="24" y="722"/>
                    </a:lnTo>
                    <a:lnTo>
                      <a:pt x="18" y="696"/>
                    </a:lnTo>
                    <a:lnTo>
                      <a:pt x="12" y="670"/>
                    </a:lnTo>
                    <a:lnTo>
                      <a:pt x="6" y="642"/>
                    </a:lnTo>
                    <a:lnTo>
                      <a:pt x="2" y="614"/>
                    </a:lnTo>
                    <a:lnTo>
                      <a:pt x="0" y="586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28"/>
                    </a:lnTo>
                    <a:lnTo>
                      <a:pt x="2" y="500"/>
                    </a:lnTo>
                    <a:lnTo>
                      <a:pt x="6" y="472"/>
                    </a:lnTo>
                    <a:lnTo>
                      <a:pt x="12" y="446"/>
                    </a:lnTo>
                    <a:lnTo>
                      <a:pt x="18" y="418"/>
                    </a:lnTo>
                    <a:lnTo>
                      <a:pt x="24" y="392"/>
                    </a:lnTo>
                    <a:lnTo>
                      <a:pt x="34" y="366"/>
                    </a:lnTo>
                    <a:lnTo>
                      <a:pt x="44" y="340"/>
                    </a:lnTo>
                    <a:lnTo>
                      <a:pt x="54" y="316"/>
                    </a:lnTo>
                    <a:lnTo>
                      <a:pt x="66" y="292"/>
                    </a:lnTo>
                    <a:lnTo>
                      <a:pt x="80" y="268"/>
                    </a:lnTo>
                    <a:lnTo>
                      <a:pt x="94" y="246"/>
                    </a:lnTo>
                    <a:lnTo>
                      <a:pt x="110" y="224"/>
                    </a:lnTo>
                    <a:lnTo>
                      <a:pt x="126" y="204"/>
                    </a:lnTo>
                    <a:lnTo>
                      <a:pt x="144" y="184"/>
                    </a:lnTo>
                    <a:lnTo>
                      <a:pt x="162" y="164"/>
                    </a:lnTo>
                    <a:lnTo>
                      <a:pt x="182" y="146"/>
                    </a:lnTo>
                    <a:lnTo>
                      <a:pt x="202" y="128"/>
                    </a:lnTo>
                    <a:lnTo>
                      <a:pt x="224" y="112"/>
                    </a:lnTo>
                    <a:lnTo>
                      <a:pt x="246" y="96"/>
                    </a:lnTo>
                    <a:lnTo>
                      <a:pt x="268" y="82"/>
                    </a:lnTo>
                    <a:lnTo>
                      <a:pt x="290" y="68"/>
                    </a:lnTo>
                    <a:lnTo>
                      <a:pt x="314" y="56"/>
                    </a:lnTo>
                    <a:lnTo>
                      <a:pt x="340" y="44"/>
                    </a:lnTo>
                    <a:lnTo>
                      <a:pt x="364" y="34"/>
                    </a:lnTo>
                    <a:lnTo>
                      <a:pt x="390" y="26"/>
                    </a:lnTo>
                    <a:lnTo>
                      <a:pt x="418" y="18"/>
                    </a:lnTo>
                    <a:lnTo>
                      <a:pt x="444" y="12"/>
                    </a:lnTo>
                    <a:lnTo>
                      <a:pt x="472" y="8"/>
                    </a:lnTo>
                    <a:lnTo>
                      <a:pt x="500" y="4"/>
                    </a:lnTo>
                    <a:lnTo>
                      <a:pt x="528" y="2"/>
                    </a:lnTo>
                    <a:lnTo>
                      <a:pt x="556" y="0"/>
                    </a:lnTo>
                    <a:lnTo>
                      <a:pt x="556" y="0"/>
                    </a:lnTo>
                    <a:lnTo>
                      <a:pt x="584" y="2"/>
                    </a:lnTo>
                    <a:lnTo>
                      <a:pt x="614" y="4"/>
                    </a:lnTo>
                    <a:lnTo>
                      <a:pt x="640" y="8"/>
                    </a:lnTo>
                    <a:lnTo>
                      <a:pt x="668" y="12"/>
                    </a:lnTo>
                    <a:lnTo>
                      <a:pt x="696" y="18"/>
                    </a:lnTo>
                    <a:lnTo>
                      <a:pt x="722" y="26"/>
                    </a:lnTo>
                    <a:lnTo>
                      <a:pt x="748" y="34"/>
                    </a:lnTo>
                    <a:lnTo>
                      <a:pt x="772" y="44"/>
                    </a:lnTo>
                    <a:lnTo>
                      <a:pt x="798" y="56"/>
                    </a:lnTo>
                    <a:lnTo>
                      <a:pt x="822" y="68"/>
                    </a:lnTo>
                    <a:lnTo>
                      <a:pt x="844" y="82"/>
                    </a:lnTo>
                    <a:lnTo>
                      <a:pt x="868" y="96"/>
                    </a:lnTo>
                    <a:lnTo>
                      <a:pt x="890" y="112"/>
                    </a:lnTo>
                    <a:lnTo>
                      <a:pt x="910" y="128"/>
                    </a:lnTo>
                    <a:lnTo>
                      <a:pt x="930" y="146"/>
                    </a:lnTo>
                    <a:lnTo>
                      <a:pt x="950" y="164"/>
                    </a:lnTo>
                    <a:lnTo>
                      <a:pt x="968" y="184"/>
                    </a:lnTo>
                    <a:lnTo>
                      <a:pt x="986" y="204"/>
                    </a:lnTo>
                    <a:lnTo>
                      <a:pt x="1002" y="224"/>
                    </a:lnTo>
                    <a:lnTo>
                      <a:pt x="1018" y="246"/>
                    </a:lnTo>
                    <a:lnTo>
                      <a:pt x="1032" y="268"/>
                    </a:lnTo>
                    <a:lnTo>
                      <a:pt x="1046" y="292"/>
                    </a:lnTo>
                    <a:lnTo>
                      <a:pt x="1058" y="316"/>
                    </a:lnTo>
                    <a:lnTo>
                      <a:pt x="1068" y="340"/>
                    </a:lnTo>
                    <a:lnTo>
                      <a:pt x="1078" y="366"/>
                    </a:lnTo>
                    <a:lnTo>
                      <a:pt x="1088" y="392"/>
                    </a:lnTo>
                    <a:lnTo>
                      <a:pt x="1096" y="418"/>
                    </a:lnTo>
                    <a:lnTo>
                      <a:pt x="1102" y="446"/>
                    </a:lnTo>
                    <a:lnTo>
                      <a:pt x="1106" y="472"/>
                    </a:lnTo>
                    <a:lnTo>
                      <a:pt x="1110" y="500"/>
                    </a:lnTo>
                    <a:lnTo>
                      <a:pt x="1112" y="528"/>
                    </a:lnTo>
                    <a:lnTo>
                      <a:pt x="1112" y="558"/>
                    </a:lnTo>
                    <a:lnTo>
                      <a:pt x="1112" y="558"/>
                    </a:lnTo>
                    <a:close/>
                  </a:path>
                </a:pathLst>
              </a:custGeom>
              <a:solidFill>
                <a:srgbClr val="1083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57">
                <a:extLst>
                  <a:ext uri="{FF2B5EF4-FFF2-40B4-BE49-F238E27FC236}">
                    <a16:creationId xmlns:a16="http://schemas.microsoft.com/office/drawing/2014/main" id="{FAE99E2A-92C4-98E9-91B7-57730CA9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1901" y="7713835"/>
                <a:ext cx="888064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</a:t>
                </a:r>
                <a:r>
                  <a:rPr kumimoji="0" lang="en-US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4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" name="사각형: 둥근 모서리 29">
              <a:extLst>
                <a:ext uri="{FF2B5EF4-FFF2-40B4-BE49-F238E27FC236}">
                  <a16:creationId xmlns:a16="http://schemas.microsoft.com/office/drawing/2014/main" id="{51010189-F3B8-C49B-C8A7-7D5810D64F7F}"/>
                </a:ext>
              </a:extLst>
            </p:cNvPr>
            <p:cNvSpPr/>
            <p:nvPr/>
          </p:nvSpPr>
          <p:spPr>
            <a:xfrm>
              <a:off x="15987264" y="2348346"/>
              <a:ext cx="11200606" cy="1771938"/>
            </a:xfrm>
            <a:prstGeom prst="roundRect">
              <a:avLst>
                <a:gd name="adj" fmla="val 34126"/>
              </a:avLst>
            </a:prstGeom>
            <a:solidFill>
              <a:srgbClr val="1083A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 smtClean="0"/>
                <a:t>마케팅 전략</a:t>
              </a:r>
              <a:endParaRPr lang="ko-KR" altLang="en-US" sz="6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3557726" y="12148702"/>
            <a:ext cx="13599160" cy="1771938"/>
            <a:chOff x="13588710" y="2348346"/>
            <a:chExt cx="13599160" cy="1771938"/>
          </a:xfrm>
        </p:grpSpPr>
        <p:grpSp>
          <p:nvGrpSpPr>
            <p:cNvPr id="71" name="그룹 70"/>
            <p:cNvGrpSpPr/>
            <p:nvPr/>
          </p:nvGrpSpPr>
          <p:grpSpPr>
            <a:xfrm>
              <a:off x="13588710" y="2351808"/>
              <a:ext cx="1765300" cy="1768475"/>
              <a:chOff x="13596937" y="7282656"/>
              <a:chExt cx="1765300" cy="1768475"/>
            </a:xfrm>
          </p:grpSpPr>
          <p:sp>
            <p:nvSpPr>
              <p:cNvPr id="73" name="Freeform 52">
                <a:extLst>
                  <a:ext uri="{FF2B5EF4-FFF2-40B4-BE49-F238E27FC236}">
                    <a16:creationId xmlns:a16="http://schemas.microsoft.com/office/drawing/2014/main" id="{4CF44301-6886-A2B2-125A-54C05B5C3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7" y="7282656"/>
                <a:ext cx="1765300" cy="1768475"/>
              </a:xfrm>
              <a:custGeom>
                <a:avLst/>
                <a:gdLst>
                  <a:gd name="T0" fmla="*/ 1112 w 1112"/>
                  <a:gd name="T1" fmla="*/ 586 h 1114"/>
                  <a:gd name="T2" fmla="*/ 1102 w 1112"/>
                  <a:gd name="T3" fmla="*/ 670 h 1114"/>
                  <a:gd name="T4" fmla="*/ 1078 w 1112"/>
                  <a:gd name="T5" fmla="*/ 748 h 1114"/>
                  <a:gd name="T6" fmla="*/ 1046 w 1112"/>
                  <a:gd name="T7" fmla="*/ 822 h 1114"/>
                  <a:gd name="T8" fmla="*/ 1002 w 1112"/>
                  <a:gd name="T9" fmla="*/ 890 h 1114"/>
                  <a:gd name="T10" fmla="*/ 950 w 1112"/>
                  <a:gd name="T11" fmla="*/ 950 h 1114"/>
                  <a:gd name="T12" fmla="*/ 890 w 1112"/>
                  <a:gd name="T13" fmla="*/ 1004 h 1114"/>
                  <a:gd name="T14" fmla="*/ 822 w 1112"/>
                  <a:gd name="T15" fmla="*/ 1046 h 1114"/>
                  <a:gd name="T16" fmla="*/ 748 w 1112"/>
                  <a:gd name="T17" fmla="*/ 1080 h 1114"/>
                  <a:gd name="T18" fmla="*/ 668 w 1112"/>
                  <a:gd name="T19" fmla="*/ 1102 h 1114"/>
                  <a:gd name="T20" fmla="*/ 584 w 1112"/>
                  <a:gd name="T21" fmla="*/ 1114 h 1114"/>
                  <a:gd name="T22" fmla="*/ 528 w 1112"/>
                  <a:gd name="T23" fmla="*/ 1114 h 1114"/>
                  <a:gd name="T24" fmla="*/ 444 w 1112"/>
                  <a:gd name="T25" fmla="*/ 1102 h 1114"/>
                  <a:gd name="T26" fmla="*/ 364 w 1112"/>
                  <a:gd name="T27" fmla="*/ 1080 h 1114"/>
                  <a:gd name="T28" fmla="*/ 290 w 1112"/>
                  <a:gd name="T29" fmla="*/ 1046 h 1114"/>
                  <a:gd name="T30" fmla="*/ 224 w 1112"/>
                  <a:gd name="T31" fmla="*/ 1004 h 1114"/>
                  <a:gd name="T32" fmla="*/ 162 w 1112"/>
                  <a:gd name="T33" fmla="*/ 950 h 1114"/>
                  <a:gd name="T34" fmla="*/ 110 w 1112"/>
                  <a:gd name="T35" fmla="*/ 890 h 1114"/>
                  <a:gd name="T36" fmla="*/ 66 w 1112"/>
                  <a:gd name="T37" fmla="*/ 822 h 1114"/>
                  <a:gd name="T38" fmla="*/ 34 w 1112"/>
                  <a:gd name="T39" fmla="*/ 748 h 1114"/>
                  <a:gd name="T40" fmla="*/ 12 w 1112"/>
                  <a:gd name="T41" fmla="*/ 670 h 1114"/>
                  <a:gd name="T42" fmla="*/ 0 w 1112"/>
                  <a:gd name="T43" fmla="*/ 586 h 1114"/>
                  <a:gd name="T44" fmla="*/ 0 w 1112"/>
                  <a:gd name="T45" fmla="*/ 528 h 1114"/>
                  <a:gd name="T46" fmla="*/ 12 w 1112"/>
                  <a:gd name="T47" fmla="*/ 446 h 1114"/>
                  <a:gd name="T48" fmla="*/ 34 w 1112"/>
                  <a:gd name="T49" fmla="*/ 366 h 1114"/>
                  <a:gd name="T50" fmla="*/ 66 w 1112"/>
                  <a:gd name="T51" fmla="*/ 292 h 1114"/>
                  <a:gd name="T52" fmla="*/ 110 w 1112"/>
                  <a:gd name="T53" fmla="*/ 224 h 1114"/>
                  <a:gd name="T54" fmla="*/ 162 w 1112"/>
                  <a:gd name="T55" fmla="*/ 164 h 1114"/>
                  <a:gd name="T56" fmla="*/ 224 w 1112"/>
                  <a:gd name="T57" fmla="*/ 112 h 1114"/>
                  <a:gd name="T58" fmla="*/ 290 w 1112"/>
                  <a:gd name="T59" fmla="*/ 68 h 1114"/>
                  <a:gd name="T60" fmla="*/ 364 w 1112"/>
                  <a:gd name="T61" fmla="*/ 34 h 1114"/>
                  <a:gd name="T62" fmla="*/ 444 w 1112"/>
                  <a:gd name="T63" fmla="*/ 12 h 1114"/>
                  <a:gd name="T64" fmla="*/ 528 w 1112"/>
                  <a:gd name="T65" fmla="*/ 2 h 1114"/>
                  <a:gd name="T66" fmla="*/ 584 w 1112"/>
                  <a:gd name="T67" fmla="*/ 2 h 1114"/>
                  <a:gd name="T68" fmla="*/ 668 w 1112"/>
                  <a:gd name="T69" fmla="*/ 12 h 1114"/>
                  <a:gd name="T70" fmla="*/ 748 w 1112"/>
                  <a:gd name="T71" fmla="*/ 34 h 1114"/>
                  <a:gd name="T72" fmla="*/ 822 w 1112"/>
                  <a:gd name="T73" fmla="*/ 68 h 1114"/>
                  <a:gd name="T74" fmla="*/ 890 w 1112"/>
                  <a:gd name="T75" fmla="*/ 112 h 1114"/>
                  <a:gd name="T76" fmla="*/ 950 w 1112"/>
                  <a:gd name="T77" fmla="*/ 164 h 1114"/>
                  <a:gd name="T78" fmla="*/ 1002 w 1112"/>
                  <a:gd name="T79" fmla="*/ 224 h 1114"/>
                  <a:gd name="T80" fmla="*/ 1046 w 1112"/>
                  <a:gd name="T81" fmla="*/ 292 h 1114"/>
                  <a:gd name="T82" fmla="*/ 1078 w 1112"/>
                  <a:gd name="T83" fmla="*/ 366 h 1114"/>
                  <a:gd name="T84" fmla="*/ 1102 w 1112"/>
                  <a:gd name="T85" fmla="*/ 446 h 1114"/>
                  <a:gd name="T86" fmla="*/ 1112 w 1112"/>
                  <a:gd name="T87" fmla="*/ 52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12" h="1114">
                    <a:moveTo>
                      <a:pt x="1112" y="558"/>
                    </a:moveTo>
                    <a:lnTo>
                      <a:pt x="1112" y="558"/>
                    </a:lnTo>
                    <a:lnTo>
                      <a:pt x="1112" y="586"/>
                    </a:lnTo>
                    <a:lnTo>
                      <a:pt x="1110" y="614"/>
                    </a:lnTo>
                    <a:lnTo>
                      <a:pt x="1106" y="642"/>
                    </a:lnTo>
                    <a:lnTo>
                      <a:pt x="1102" y="670"/>
                    </a:lnTo>
                    <a:lnTo>
                      <a:pt x="1096" y="696"/>
                    </a:lnTo>
                    <a:lnTo>
                      <a:pt x="1088" y="722"/>
                    </a:lnTo>
                    <a:lnTo>
                      <a:pt x="1078" y="748"/>
                    </a:lnTo>
                    <a:lnTo>
                      <a:pt x="1068" y="774"/>
                    </a:lnTo>
                    <a:lnTo>
                      <a:pt x="1058" y="798"/>
                    </a:lnTo>
                    <a:lnTo>
                      <a:pt x="1046" y="822"/>
                    </a:lnTo>
                    <a:lnTo>
                      <a:pt x="1032" y="846"/>
                    </a:lnTo>
                    <a:lnTo>
                      <a:pt x="1018" y="868"/>
                    </a:lnTo>
                    <a:lnTo>
                      <a:pt x="1002" y="890"/>
                    </a:lnTo>
                    <a:lnTo>
                      <a:pt x="986" y="912"/>
                    </a:lnTo>
                    <a:lnTo>
                      <a:pt x="968" y="932"/>
                    </a:lnTo>
                    <a:lnTo>
                      <a:pt x="950" y="950"/>
                    </a:lnTo>
                    <a:lnTo>
                      <a:pt x="930" y="970"/>
                    </a:lnTo>
                    <a:lnTo>
                      <a:pt x="910" y="986"/>
                    </a:lnTo>
                    <a:lnTo>
                      <a:pt x="890" y="1004"/>
                    </a:lnTo>
                    <a:lnTo>
                      <a:pt x="868" y="1018"/>
                    </a:lnTo>
                    <a:lnTo>
                      <a:pt x="844" y="1034"/>
                    </a:lnTo>
                    <a:lnTo>
                      <a:pt x="822" y="1046"/>
                    </a:lnTo>
                    <a:lnTo>
                      <a:pt x="798" y="1058"/>
                    </a:lnTo>
                    <a:lnTo>
                      <a:pt x="772" y="1070"/>
                    </a:lnTo>
                    <a:lnTo>
                      <a:pt x="748" y="1080"/>
                    </a:lnTo>
                    <a:lnTo>
                      <a:pt x="722" y="1088"/>
                    </a:lnTo>
                    <a:lnTo>
                      <a:pt x="696" y="1096"/>
                    </a:lnTo>
                    <a:lnTo>
                      <a:pt x="668" y="1102"/>
                    </a:lnTo>
                    <a:lnTo>
                      <a:pt x="640" y="1108"/>
                    </a:lnTo>
                    <a:lnTo>
                      <a:pt x="614" y="1110"/>
                    </a:lnTo>
                    <a:lnTo>
                      <a:pt x="584" y="1114"/>
                    </a:lnTo>
                    <a:lnTo>
                      <a:pt x="556" y="1114"/>
                    </a:lnTo>
                    <a:lnTo>
                      <a:pt x="556" y="1114"/>
                    </a:lnTo>
                    <a:lnTo>
                      <a:pt x="528" y="1114"/>
                    </a:lnTo>
                    <a:lnTo>
                      <a:pt x="500" y="1110"/>
                    </a:lnTo>
                    <a:lnTo>
                      <a:pt x="472" y="1108"/>
                    </a:lnTo>
                    <a:lnTo>
                      <a:pt x="444" y="1102"/>
                    </a:lnTo>
                    <a:lnTo>
                      <a:pt x="418" y="1096"/>
                    </a:lnTo>
                    <a:lnTo>
                      <a:pt x="390" y="1088"/>
                    </a:lnTo>
                    <a:lnTo>
                      <a:pt x="364" y="1080"/>
                    </a:lnTo>
                    <a:lnTo>
                      <a:pt x="340" y="1070"/>
                    </a:lnTo>
                    <a:lnTo>
                      <a:pt x="314" y="1058"/>
                    </a:lnTo>
                    <a:lnTo>
                      <a:pt x="290" y="1046"/>
                    </a:lnTo>
                    <a:lnTo>
                      <a:pt x="268" y="1034"/>
                    </a:lnTo>
                    <a:lnTo>
                      <a:pt x="246" y="1018"/>
                    </a:lnTo>
                    <a:lnTo>
                      <a:pt x="224" y="1004"/>
                    </a:lnTo>
                    <a:lnTo>
                      <a:pt x="202" y="986"/>
                    </a:lnTo>
                    <a:lnTo>
                      <a:pt x="182" y="970"/>
                    </a:lnTo>
                    <a:lnTo>
                      <a:pt x="162" y="950"/>
                    </a:lnTo>
                    <a:lnTo>
                      <a:pt x="144" y="932"/>
                    </a:lnTo>
                    <a:lnTo>
                      <a:pt x="126" y="912"/>
                    </a:lnTo>
                    <a:lnTo>
                      <a:pt x="110" y="890"/>
                    </a:lnTo>
                    <a:lnTo>
                      <a:pt x="94" y="868"/>
                    </a:lnTo>
                    <a:lnTo>
                      <a:pt x="80" y="846"/>
                    </a:lnTo>
                    <a:lnTo>
                      <a:pt x="66" y="822"/>
                    </a:lnTo>
                    <a:lnTo>
                      <a:pt x="54" y="798"/>
                    </a:lnTo>
                    <a:lnTo>
                      <a:pt x="44" y="774"/>
                    </a:lnTo>
                    <a:lnTo>
                      <a:pt x="34" y="748"/>
                    </a:lnTo>
                    <a:lnTo>
                      <a:pt x="24" y="722"/>
                    </a:lnTo>
                    <a:lnTo>
                      <a:pt x="18" y="696"/>
                    </a:lnTo>
                    <a:lnTo>
                      <a:pt x="12" y="670"/>
                    </a:lnTo>
                    <a:lnTo>
                      <a:pt x="6" y="642"/>
                    </a:lnTo>
                    <a:lnTo>
                      <a:pt x="2" y="614"/>
                    </a:lnTo>
                    <a:lnTo>
                      <a:pt x="0" y="586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28"/>
                    </a:lnTo>
                    <a:lnTo>
                      <a:pt x="2" y="500"/>
                    </a:lnTo>
                    <a:lnTo>
                      <a:pt x="6" y="472"/>
                    </a:lnTo>
                    <a:lnTo>
                      <a:pt x="12" y="446"/>
                    </a:lnTo>
                    <a:lnTo>
                      <a:pt x="18" y="418"/>
                    </a:lnTo>
                    <a:lnTo>
                      <a:pt x="24" y="392"/>
                    </a:lnTo>
                    <a:lnTo>
                      <a:pt x="34" y="366"/>
                    </a:lnTo>
                    <a:lnTo>
                      <a:pt x="44" y="340"/>
                    </a:lnTo>
                    <a:lnTo>
                      <a:pt x="54" y="316"/>
                    </a:lnTo>
                    <a:lnTo>
                      <a:pt x="66" y="292"/>
                    </a:lnTo>
                    <a:lnTo>
                      <a:pt x="80" y="268"/>
                    </a:lnTo>
                    <a:lnTo>
                      <a:pt x="94" y="246"/>
                    </a:lnTo>
                    <a:lnTo>
                      <a:pt x="110" y="224"/>
                    </a:lnTo>
                    <a:lnTo>
                      <a:pt x="126" y="204"/>
                    </a:lnTo>
                    <a:lnTo>
                      <a:pt x="144" y="184"/>
                    </a:lnTo>
                    <a:lnTo>
                      <a:pt x="162" y="164"/>
                    </a:lnTo>
                    <a:lnTo>
                      <a:pt x="182" y="146"/>
                    </a:lnTo>
                    <a:lnTo>
                      <a:pt x="202" y="128"/>
                    </a:lnTo>
                    <a:lnTo>
                      <a:pt x="224" y="112"/>
                    </a:lnTo>
                    <a:lnTo>
                      <a:pt x="246" y="96"/>
                    </a:lnTo>
                    <a:lnTo>
                      <a:pt x="268" y="82"/>
                    </a:lnTo>
                    <a:lnTo>
                      <a:pt x="290" y="68"/>
                    </a:lnTo>
                    <a:lnTo>
                      <a:pt x="314" y="56"/>
                    </a:lnTo>
                    <a:lnTo>
                      <a:pt x="340" y="44"/>
                    </a:lnTo>
                    <a:lnTo>
                      <a:pt x="364" y="34"/>
                    </a:lnTo>
                    <a:lnTo>
                      <a:pt x="390" y="26"/>
                    </a:lnTo>
                    <a:lnTo>
                      <a:pt x="418" y="18"/>
                    </a:lnTo>
                    <a:lnTo>
                      <a:pt x="444" y="12"/>
                    </a:lnTo>
                    <a:lnTo>
                      <a:pt x="472" y="8"/>
                    </a:lnTo>
                    <a:lnTo>
                      <a:pt x="500" y="4"/>
                    </a:lnTo>
                    <a:lnTo>
                      <a:pt x="528" y="2"/>
                    </a:lnTo>
                    <a:lnTo>
                      <a:pt x="556" y="0"/>
                    </a:lnTo>
                    <a:lnTo>
                      <a:pt x="556" y="0"/>
                    </a:lnTo>
                    <a:lnTo>
                      <a:pt x="584" y="2"/>
                    </a:lnTo>
                    <a:lnTo>
                      <a:pt x="614" y="4"/>
                    </a:lnTo>
                    <a:lnTo>
                      <a:pt x="640" y="8"/>
                    </a:lnTo>
                    <a:lnTo>
                      <a:pt x="668" y="12"/>
                    </a:lnTo>
                    <a:lnTo>
                      <a:pt x="696" y="18"/>
                    </a:lnTo>
                    <a:lnTo>
                      <a:pt x="722" y="26"/>
                    </a:lnTo>
                    <a:lnTo>
                      <a:pt x="748" y="34"/>
                    </a:lnTo>
                    <a:lnTo>
                      <a:pt x="772" y="44"/>
                    </a:lnTo>
                    <a:lnTo>
                      <a:pt x="798" y="56"/>
                    </a:lnTo>
                    <a:lnTo>
                      <a:pt x="822" y="68"/>
                    </a:lnTo>
                    <a:lnTo>
                      <a:pt x="844" y="82"/>
                    </a:lnTo>
                    <a:lnTo>
                      <a:pt x="868" y="96"/>
                    </a:lnTo>
                    <a:lnTo>
                      <a:pt x="890" y="112"/>
                    </a:lnTo>
                    <a:lnTo>
                      <a:pt x="910" y="128"/>
                    </a:lnTo>
                    <a:lnTo>
                      <a:pt x="930" y="146"/>
                    </a:lnTo>
                    <a:lnTo>
                      <a:pt x="950" y="164"/>
                    </a:lnTo>
                    <a:lnTo>
                      <a:pt x="968" y="184"/>
                    </a:lnTo>
                    <a:lnTo>
                      <a:pt x="986" y="204"/>
                    </a:lnTo>
                    <a:lnTo>
                      <a:pt x="1002" y="224"/>
                    </a:lnTo>
                    <a:lnTo>
                      <a:pt x="1018" y="246"/>
                    </a:lnTo>
                    <a:lnTo>
                      <a:pt x="1032" y="268"/>
                    </a:lnTo>
                    <a:lnTo>
                      <a:pt x="1046" y="292"/>
                    </a:lnTo>
                    <a:lnTo>
                      <a:pt x="1058" y="316"/>
                    </a:lnTo>
                    <a:lnTo>
                      <a:pt x="1068" y="340"/>
                    </a:lnTo>
                    <a:lnTo>
                      <a:pt x="1078" y="366"/>
                    </a:lnTo>
                    <a:lnTo>
                      <a:pt x="1088" y="392"/>
                    </a:lnTo>
                    <a:lnTo>
                      <a:pt x="1096" y="418"/>
                    </a:lnTo>
                    <a:lnTo>
                      <a:pt x="1102" y="446"/>
                    </a:lnTo>
                    <a:lnTo>
                      <a:pt x="1106" y="472"/>
                    </a:lnTo>
                    <a:lnTo>
                      <a:pt x="1110" y="500"/>
                    </a:lnTo>
                    <a:lnTo>
                      <a:pt x="1112" y="528"/>
                    </a:lnTo>
                    <a:lnTo>
                      <a:pt x="1112" y="558"/>
                    </a:lnTo>
                    <a:lnTo>
                      <a:pt x="1112" y="558"/>
                    </a:lnTo>
                    <a:close/>
                  </a:path>
                </a:pathLst>
              </a:custGeom>
              <a:solidFill>
                <a:srgbClr val="1083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Rectangle 57">
                <a:extLst>
                  <a:ext uri="{FF2B5EF4-FFF2-40B4-BE49-F238E27FC236}">
                    <a16:creationId xmlns:a16="http://schemas.microsoft.com/office/drawing/2014/main" id="{FAE99E2A-92C4-98E9-91B7-57730CA9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1901" y="7713835"/>
                <a:ext cx="888064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</a:t>
                </a:r>
                <a:r>
                  <a:rPr kumimoji="0" lang="en-US" altLang="ko-KR" sz="59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" name="사각형: 둥근 모서리 29">
              <a:extLst>
                <a:ext uri="{FF2B5EF4-FFF2-40B4-BE49-F238E27FC236}">
                  <a16:creationId xmlns:a16="http://schemas.microsoft.com/office/drawing/2014/main" id="{51010189-F3B8-C49B-C8A7-7D5810D64F7F}"/>
                </a:ext>
              </a:extLst>
            </p:cNvPr>
            <p:cNvSpPr/>
            <p:nvPr/>
          </p:nvSpPr>
          <p:spPr>
            <a:xfrm>
              <a:off x="15987264" y="2348346"/>
              <a:ext cx="11200606" cy="1771938"/>
            </a:xfrm>
            <a:prstGeom prst="roundRect">
              <a:avLst>
                <a:gd name="adj" fmla="val 34126"/>
              </a:avLst>
            </a:prstGeom>
            <a:solidFill>
              <a:srgbClr val="1083A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 smtClean="0"/>
                <a:t>향후 계획</a:t>
              </a:r>
              <a:endParaRPr lang="ko-KR" altLang="en-US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1481137" y="3853656"/>
            <a:ext cx="25679399" cy="11429999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9A369F5A-3339-01BD-E627-94597004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31" y="790614"/>
            <a:ext cx="62981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01 </a:t>
            </a:r>
            <a:r>
              <a:rPr kumimoji="0" lang="ko-KR" altLang="en-US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개요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4EB60866-3475-4696-96F9-A9AC8906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7" y="2405856"/>
            <a:ext cx="25679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서비스는 손으로 작성한 </a:t>
            </a:r>
            <a:r>
              <a:rPr kumimoji="0" lang="en-US" altLang="ko-KR" sz="3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</a:t>
            </a:r>
            <a:r>
              <a:rPr kumimoji="0" lang="ko-KR" altLang="en-US" sz="3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스케치를 </a:t>
            </a:r>
            <a:r>
              <a:rPr lang="en-US" altLang="ko-KR" sz="3700" b="1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Vuetify</a:t>
            </a:r>
            <a:r>
              <a:rPr lang="en-US" altLang="ko-KR" sz="37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(Vue.js), MUI (React) </a:t>
            </a:r>
            <a:r>
              <a:rPr lang="ko-KR" altLang="en-US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등의 </a:t>
            </a:r>
            <a:r>
              <a:rPr lang="en-US" altLang="ko-KR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</a:t>
            </a:r>
            <a:r>
              <a:rPr lang="ko-KR" altLang="en-US" sz="37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스크립트 코드</a:t>
            </a:r>
            <a:r>
              <a:rPr lang="ko-KR" altLang="en-US" sz="37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</a:t>
            </a:r>
            <a:r>
              <a:rPr lang="ko-KR" altLang="en-US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생성하며</a:t>
            </a:r>
            <a:r>
              <a:rPr lang="en-US" altLang="ko-KR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회사 내부의 표준 코드를 템플릿으로 등록하여 </a:t>
            </a:r>
            <a:r>
              <a:rPr lang="en-US" altLang="ko-KR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UI </a:t>
            </a:r>
            <a:r>
              <a:rPr lang="ko-KR" altLang="en-US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스크립트를 생성할 수 있다</a:t>
            </a:r>
            <a:r>
              <a:rPr lang="en-US" altLang="ko-KR" sz="3700" b="1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64" y="8321275"/>
            <a:ext cx="1981200" cy="1981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29393" y="5855943"/>
            <a:ext cx="4038600" cy="26777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인공 신경망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20017100" y="5855943"/>
            <a:ext cx="4038600" cy="26777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UI </a:t>
            </a:r>
            <a:r>
              <a:rPr lang="ko-KR" altLang="en-US" sz="3200" b="1" dirty="0" smtClean="0"/>
              <a:t>구성요소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추출 정보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13629393" y="10664826"/>
            <a:ext cx="4038600" cy="26777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소스코드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생성기</a:t>
            </a:r>
            <a:endParaRPr lang="ko-KR" altLang="en-US" sz="3200" b="1" dirty="0"/>
          </a:p>
        </p:txBody>
      </p:sp>
      <p:sp>
        <p:nvSpPr>
          <p:cNvPr id="11" name="원통 10"/>
          <p:cNvSpPr/>
          <p:nvPr/>
        </p:nvSpPr>
        <p:spPr>
          <a:xfrm>
            <a:off x="20452809" y="10654053"/>
            <a:ext cx="3167181" cy="2688546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대상 언어</a:t>
            </a:r>
            <a:endParaRPr lang="en-US" altLang="ko-KR" sz="3200" b="1" dirty="0"/>
          </a:p>
          <a:p>
            <a:pPr algn="ctr"/>
            <a:r>
              <a:rPr lang="ko-KR" altLang="en-US" sz="3200" b="1" dirty="0" smtClean="0"/>
              <a:t>템플릿</a:t>
            </a:r>
            <a:endParaRPr lang="ko-KR" altLang="en-US" sz="32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750841" y="5362225"/>
            <a:ext cx="4005263" cy="3171491"/>
            <a:chOff x="6301567" y="6872920"/>
            <a:chExt cx="4005263" cy="3171491"/>
          </a:xfrm>
        </p:grpSpPr>
        <p:sp>
          <p:nvSpPr>
            <p:cNvPr id="6" name="직사각형 5"/>
            <p:cNvSpPr/>
            <p:nvPr/>
          </p:nvSpPr>
          <p:spPr>
            <a:xfrm>
              <a:off x="6301567" y="7366751"/>
              <a:ext cx="4005263" cy="2677660"/>
            </a:xfrm>
            <a:prstGeom prst="rect">
              <a:avLst/>
            </a:prstGeom>
            <a:ln w="349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053" y="7579192"/>
              <a:ext cx="2686289" cy="22527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301567" y="6872920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스케치 이미지</a:t>
              </a:r>
              <a:endParaRPr lang="ko-KR" altLang="en-US" sz="2000" b="1" dirty="0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12377737" y="4539456"/>
            <a:ext cx="13106400" cy="9982200"/>
          </a:xfrm>
          <a:prstGeom prst="roundRect">
            <a:avLst>
              <a:gd name="adj" fmla="val 3892"/>
            </a:avLst>
          </a:prstGeom>
          <a:noFill/>
          <a:ln w="31750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7" idx="3"/>
            <a:endCxn id="8" idx="1"/>
          </p:cNvCxnSpPr>
          <p:nvPr/>
        </p:nvCxnSpPr>
        <p:spPr>
          <a:xfrm>
            <a:off x="17667993" y="7194830"/>
            <a:ext cx="2349107" cy="0"/>
          </a:xfrm>
          <a:prstGeom prst="line">
            <a:avLst/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논리합 22"/>
          <p:cNvSpPr/>
          <p:nvPr/>
        </p:nvSpPr>
        <p:spPr>
          <a:xfrm>
            <a:off x="18778537" y="9416256"/>
            <a:ext cx="469392" cy="498050"/>
          </a:xfrm>
          <a:prstGeom prst="flowChartOr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1" idx="1"/>
            <a:endCxn id="23" idx="4"/>
          </p:cNvCxnSpPr>
          <p:nvPr/>
        </p:nvCxnSpPr>
        <p:spPr>
          <a:xfrm rot="16200000" flipV="1">
            <a:off x="20154944" y="8772596"/>
            <a:ext cx="739747" cy="302316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23" idx="0"/>
          </p:cNvCxnSpPr>
          <p:nvPr/>
        </p:nvCxnSpPr>
        <p:spPr>
          <a:xfrm rot="5400000">
            <a:off x="20083547" y="7463403"/>
            <a:ext cx="882540" cy="302316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6" idx="3"/>
            <a:endCxn id="7" idx="1"/>
          </p:cNvCxnSpPr>
          <p:nvPr/>
        </p:nvCxnSpPr>
        <p:spPr>
          <a:xfrm flipV="1">
            <a:off x="10756104" y="7194830"/>
            <a:ext cx="2873289" cy="56"/>
          </a:xfrm>
          <a:prstGeom prst="line">
            <a:avLst/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3" idx="2"/>
            <a:endCxn id="10" idx="0"/>
          </p:cNvCxnSpPr>
          <p:nvPr/>
        </p:nvCxnSpPr>
        <p:spPr>
          <a:xfrm rot="10800000" flipV="1">
            <a:off x="15648693" y="9665280"/>
            <a:ext cx="3129844" cy="999545"/>
          </a:xfrm>
          <a:prstGeom prst="bentConnector2">
            <a:avLst/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10756104" y="12067503"/>
            <a:ext cx="2873289" cy="1"/>
          </a:xfrm>
          <a:prstGeom prst="line">
            <a:avLst/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" idx="0"/>
            <a:endCxn id="6" idx="1"/>
          </p:cNvCxnSpPr>
          <p:nvPr/>
        </p:nvCxnSpPr>
        <p:spPr>
          <a:xfrm rot="5400000" flipH="1" flipV="1">
            <a:off x="4533408" y="6103843"/>
            <a:ext cx="1126389" cy="3308477"/>
          </a:xfrm>
          <a:prstGeom prst="bentConnector2">
            <a:avLst/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5" idx="1"/>
            <a:endCxn id="4" idx="2"/>
          </p:cNvCxnSpPr>
          <p:nvPr/>
        </p:nvCxnSpPr>
        <p:spPr>
          <a:xfrm rot="10800000">
            <a:off x="3442364" y="10302476"/>
            <a:ext cx="3294632" cy="1695239"/>
          </a:xfrm>
          <a:prstGeom prst="bentConnector2">
            <a:avLst/>
          </a:prstGeom>
          <a:ln w="38100" cmpd="sng">
            <a:solidFill>
              <a:schemeClr val="accent1">
                <a:shade val="95000"/>
                <a:satMod val="105000"/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736996" y="10165053"/>
            <a:ext cx="4005263" cy="3171491"/>
            <a:chOff x="6736996" y="10165053"/>
            <a:chExt cx="4005263" cy="3171491"/>
          </a:xfrm>
        </p:grpSpPr>
        <p:sp>
          <p:nvSpPr>
            <p:cNvPr id="15" name="직사각형 14"/>
            <p:cNvSpPr/>
            <p:nvPr/>
          </p:nvSpPr>
          <p:spPr>
            <a:xfrm>
              <a:off x="6736996" y="10658884"/>
              <a:ext cx="4005263" cy="2677660"/>
            </a:xfrm>
            <a:prstGeom prst="rect">
              <a:avLst/>
            </a:prstGeom>
            <a:ln w="349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6996" y="10165053"/>
              <a:ext cx="1503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UI </a:t>
              </a:r>
              <a:r>
                <a:rPr lang="ko-KR" altLang="en-US" sz="2000" b="1" dirty="0" smtClean="0"/>
                <a:t>스크립트</a:t>
              </a:r>
              <a:endParaRPr lang="ko-KR" altLang="en-US" sz="2000" b="1" dirty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9705" y="10935982"/>
              <a:ext cx="2837033" cy="2123466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1162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A369F5A-3339-01BD-E627-94597004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31" y="790614"/>
            <a:ext cx="62981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01 </a:t>
            </a:r>
            <a:r>
              <a:rPr kumimoji="0" lang="ko-KR" altLang="en-US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개요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A369F5A-3339-01BD-E627-94597004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31" y="790614"/>
            <a:ext cx="537647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02 </a:t>
            </a:r>
            <a:r>
              <a:rPr kumimoji="0" lang="ko-KR" altLang="en-US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사용 방법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5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A369F5A-3339-01BD-E627-94597004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31" y="790614"/>
            <a:ext cx="53780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03 </a:t>
            </a:r>
            <a:r>
              <a:rPr kumimoji="0" lang="ko-KR" altLang="en-US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수익 모델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A369F5A-3339-01BD-E627-94597004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31" y="790614"/>
            <a:ext cx="629980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04 </a:t>
            </a:r>
            <a:r>
              <a:rPr kumimoji="0" lang="ko-KR" altLang="en-US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마케팅 전략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2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A369F5A-3339-01BD-E627-94597004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31" y="790614"/>
            <a:ext cx="53780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05 </a:t>
            </a:r>
            <a:r>
              <a:rPr kumimoji="0" lang="ko-KR" altLang="en-US" sz="7200" b="1" i="0" u="none" strike="noStrike" cap="none" normalizeH="0" baseline="0" dirty="0" smtClean="0">
                <a:ln>
                  <a:noFill/>
                </a:ln>
                <a:solidFill>
                  <a:srgbClr val="083D76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향후 계획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>
            <a:extLst>
              <a:ext uri="{FF2B5EF4-FFF2-40B4-BE49-F238E27FC236}">
                <a16:creationId xmlns:a16="http://schemas.microsoft.com/office/drawing/2014/main" id="{F23F32B3-0566-4888-B714-4E7D2160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337" y="7587456"/>
            <a:ext cx="482503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800" b="1" dirty="0" smtClean="0">
                <a:solidFill>
                  <a:srgbClr val="083D76"/>
                </a:solidFill>
                <a:ea typeface="에스코어 드림 8 Heavy" panose="020B0903030302020204" pitchFamily="34" charset="-127"/>
              </a:rPr>
              <a:t>BACKUP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8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184</Words>
  <Application>Microsoft Office PowerPoint</Application>
  <PresentationFormat>사용자 지정</PresentationFormat>
  <Paragraphs>67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CHOI</cp:lastModifiedBy>
  <cp:revision>59</cp:revision>
  <dcterms:created xsi:type="dcterms:W3CDTF">2006-08-16T00:00:00Z</dcterms:created>
  <dcterms:modified xsi:type="dcterms:W3CDTF">2023-12-28T21:45:22Z</dcterms:modified>
</cp:coreProperties>
</file>