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 smtClean="0"/>
              <a:t>도구 </a:t>
            </a:r>
            <a:r>
              <a:rPr lang="en-US" altLang="ko-KR" dirty="0" smtClean="0"/>
              <a:t>- Gimp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5445224"/>
            <a:ext cx="7406640" cy="642832"/>
          </a:xfrm>
        </p:spPr>
        <p:txBody>
          <a:bodyPr/>
          <a:lstStyle/>
          <a:p>
            <a:pPr algn="r"/>
            <a:r>
              <a:rPr lang="ko-KR" altLang="en-US" dirty="0" smtClean="0"/>
              <a:t>강사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오재홍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01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히스토그램</a:t>
            </a:r>
            <a:r>
              <a:rPr lang="en-US" altLang="ko-KR" dirty="0" smtClean="0"/>
              <a:t>(Histogram)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값의 범위에 대한 분포도</a:t>
            </a:r>
            <a:endParaRPr lang="en-US" altLang="ko-KR" dirty="0" smtClean="0"/>
          </a:p>
          <a:p>
            <a:r>
              <a:rPr lang="ko-KR" altLang="en-US" dirty="0" smtClean="0"/>
              <a:t>주로 이미지의 </a:t>
            </a:r>
            <a:r>
              <a:rPr lang="en-US" altLang="ko-KR" dirty="0" smtClean="0"/>
              <a:t>Color </a:t>
            </a:r>
            <a:r>
              <a:rPr lang="ko-KR" altLang="en-US" dirty="0" smtClean="0"/>
              <a:t>채널에 대한 분석에 활용됨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54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이미지 편집의 핵심은 바로 왜곡이 필요하다는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이미지를 왜곡시키는데 필요한 것이 바로 필터</a:t>
            </a:r>
            <a:r>
              <a:rPr lang="en-US" altLang="ko-KR" dirty="0" smtClean="0"/>
              <a:t>(Filter)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139952" y="4509120"/>
            <a:ext cx="180020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필터</a:t>
            </a:r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2123728" y="4653136"/>
            <a:ext cx="936104" cy="8640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020272" y="4725144"/>
            <a:ext cx="936104" cy="7920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275856" y="4941168"/>
            <a:ext cx="720080" cy="3600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090929" y="4977172"/>
            <a:ext cx="720080" cy="3600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64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Gimp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55726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이미지 편집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일종의 무료 </a:t>
            </a:r>
            <a:r>
              <a:rPr lang="en-US" altLang="ko-KR" dirty="0" smtClean="0"/>
              <a:t>Photoshop</a:t>
            </a:r>
          </a:p>
          <a:p>
            <a:r>
              <a:rPr lang="en-US" altLang="ko-KR" dirty="0" smtClean="0"/>
              <a:t>1995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스펜서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킴벌과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피터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마티스에</a:t>
            </a:r>
            <a:r>
              <a:rPr lang="ko-KR" altLang="en-US" dirty="0" smtClean="0"/>
              <a:t> 의해 개발이 시작되었으며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자유 소프트웨어 연합</a:t>
            </a:r>
            <a:r>
              <a:rPr lang="en-US" altLang="ko-KR" dirty="0" smtClean="0"/>
              <a:t>(GNU)</a:t>
            </a:r>
            <a:r>
              <a:rPr lang="ko-KR" altLang="en-US" dirty="0" smtClean="0"/>
              <a:t>에 의해 지금까지 업그레이드되어 널리 사용되었다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AutoShape 2" descr="data:image/jpeg;base64,/9j/4AAQSkZJRgABAQAAAQABAAD/2wCEAAkGBxAQEBUQDxQVFBAVFhcYFBYQEhUWFBUYFxQYFhQRFRUaHCggGholHBQUIzEhJSkrMC4vFx8zODMsNygtLisBCgoKDg0OGhAQGiwkHyQsLCwtLCwsLCwsLCwsLCwsLCwsLTQsLDcrLCwsLCwsNC0yLCw0LCwsLDU3LCwsLCw3N//AABEIAOEA4QMBIgACEQEDEQH/xAAcAAEAAQUBAQAAAAAAAAAAAAAAAQIDBQYHCAT/xABPEAABAwICBwQFBgsFBgcBAAABAAIDBBEFIQYHEhMxQVEiYXGBMlKRobEUI0JicoIIU3OSlKKywcLR0lRjg7TwFjM0o7PDJTVDZJPh8RX/xAAZAQEBAQEBAQAAAAAAAAAAAAAAAQIDBAX/xAAkEQEBAAIDAAIBBAMAAAAAAAAAAQIRAxIhBDFBUYGx4RMiMv/aAAwDAQACEQMRAD8A6xXVkrZXNa6zRaws31QeihlZL63ub/JK5nzrvL9kKY40F5lRJ63uH8lebM/r7grbGK81qCoSO6+4KsOKgNVYCACVVcoApsghSiICKUQQpREBERBCKUQQilQgi6i5VSiyCkkqkuKrIVJCC06R3X3BW3TP6+4K8Wq25qD531Mnre4fyVEdXLttBdkXAHIcL58ldexWo2dtv2h8UGXREQY2qb84fL4BSxquTN7Z8vgFU1qCWtVwBGhVgIACmyKUBSiICIiAiIgIiICIiAiIgIiIC13RLSZmIOqjFbdQ1BijcPptEbCZPAv3lu6y13XBpf8AJKf5HA61VUNIcWnOKE3Dn5cHOza37x+isN+D9L2ayMcAYXAeIkH8Km/dDrighVKFRQQqCFdIVJCCw5qtNb2h4j4r6XBUBuY8Qg+pERB88g7R/wBclU0KXDNSAgkBVBQFKApREBYzDMbinnqadpAlppGte2+dnxtkY+3Q7RHi0rJrgeOY5NQ6QVVTDyla17SezIzcRBzD7MjyICluh3xFjsBxqGthbPA67TxB9JjubHDkVkVQREQEREBERAREQFrmm+l0GFwbx/bnfcQxA9qRw5nowXF3cshmSAcZplrDgo7w0wFRWcNhhuyM9ZXDp6oz67IN1xLF6+eaczVL97WvsL/RiF+yxo4C18gOFycybnNyXSxiMs1VNJU1T7yOO1K63A8GxMHcLADkAOmfQ9QLvn6wDgWQn2Ol/mua4lKARE09lmX2nfScujagf+Jq/wAlF+29Zn2rtaIi6MoUFVKEFBCptmFcKpsguIiIKCM1IQqUBSigkDM8O9BKKljwcwQR3G6qQF510zbtYpVn++Pua1v7l6KXnnSUXxCqP/uJfc8j9y58v01j9qtHMVno5N5A6x+k05teOjh+/kuvaP6aU9SA2Q7mXm157JP1X8PIrkVFQyPF2Me4dWscR7QF98dM5ps5pB6OBHxXnnJli31ld0CLlWFV9RCLRSOaOl7t/Ndce5bfhGJ1UwIeWWOQIaQ7vN729y9GHJMmLjpnp61jMic+gzKsNxRhPA+amCiaOV+8qqWhaRwHlkurL6YpQ7gqKqqjibtyvaxo4ue4NHtKxALoXW5K3pFgMdbHvGtaKhosx9hcjjuyenw9qzluTwj5MS09pY7tgD6iTluxss85HZEd7Q5adjePV9WC2STcQnjFTEgkdHy+kfKwPMLFVEZaeYcPIjqF80ldI0WuD4jNeX/Na69NMXiT2QDdQANNsyOQ6ePwWvs7Di/m0Ej7RyHxv5LLVTb3J4rFVQsCtY1LGIMt3eH+iuu/g/j5+sP93D73S/yXFaaS+fMruf4P0OVY/wDIN9m9P8S7SesOvoiLaCIiCFClEEoiIKSpRSgwml+kkWHUxnkG04nZiYDYyPOYbfkLAknkAePBaBhmj9djTflVdOWQuJ3bGg7NgbdiO9mt5bRuTbzWI12Yi5+JQ09+xFAHActqV7to+yNnvXVNEKhklBTujtsiJjbDk5jQ1zfIgqK5tpFoFUYcw1NFO/Zbm4xF0UjRf0jsmzm9fha6p0V1tTQyCDFRtxHIVDG2e3vkY3Jw72gEdCuq43I1tNMX+ju3gg87tIDfO9l5t0jpbXQeoKaoZKxskbg+NwDmuYQWuBFw4EcQtA0a0QZLU1NXVN2tqqqN1G70dkTvAkcOd+Q4Wz55aPqa0zdSztoJ3Xpp3WiJOUUruAH1XnK3rEHmSuz4VUi1jxuT7eKalPp9TsPjItYeQAt4WWvYhRtBLTZwHEGx9vQrN4rjtLSsc+olYxreN3Z8LgBvElee8W0skmxCWvp7xuvdg4bUbcgyUcwRfLlfrmqjqNRhwjIcz/du4X4tI4tK2fBmBvZ6BYjeh9Jt8A50ZbfltDh+svvpKjaZHO30ZGNePvNBsfbZYxxmOV0tu42RvBSvjp6xpHRavpNrIo6PeMF5J2EtLG8jy2jyGY49VtFvTLTGno6llPO19nNuZGAODL8NtvG3HhfwWzYJO2SMOYQ5jgC1zTcEEXBB5heZ8RxmasqnVExu6Q5gcA3k0dwC7ZqWke7DTtei2aRsd/U7Lsu4Oc8eSDG6cUgjq324PAf7cj7wT5rUalq3HTiqElW8D/0w1h8dkPP7dvJahUrwZ/8Add59MRUtWKqm3uFl6lYqpW8Wa1iGjcyTZPojMHqOXmu+6g4bUdQ/rUbP5sMZ/jK4rNxXoLU1S7vCYnEWMj5X/wDMLGn2MC9GN3XOt4REXRBERAUKVCCUREEKVClBwHXnA6PFWS/Rkp2WPex8gcPYW+1U6HaSTU4+akLQeIyLT3lpyv3retd2jrqqhbUxNvLSkuIAuTE4ASgeGy13gwrhVDWmM9yiuz4npK+eOzzfwsB7AucaRSA3VtmM5cViMSrdvJFY4rvWg+P/ACqlY6/zrGtEo53tYPt0NuPW45Lgy3/Q7HYIYGslhLZADsVNKQ2oZc3sQ+7JG8Oy4WNhcG11Llos22fTnRM1knymnLRMWhsjJMmv2fReHAZOAyzyNhwtngcC1c1EkgE4ayK/bDH7T3j1ARk0Hre6z0OnUoNt1TzDk95kpn/eY0TN8w4eAWao8RqazsOrKOhhPEUb3PqnDm1sszWtjPeGOPgr3xv5Z61cxzEGb1lHCQRAduct4B5aWxwdLhrnOI5djqrui2JsjkNDObMkc59K88CXEvlpST9IOLnNHNriB6Cz0GitAImxwsDWgZOjeS4k5l7nEnbcTmXOuSVrukmjm7jO3aWAkXJyc03u05cCDazgbg9FyyuWOXb8NzVmm0y4c4eitJ0x1ePrJPlFO5sdQQA8PB3cthZpcRm1wAAvY5AC3NXsL0lraYBji2rhHDeu3dS0dDJYtl5ekGnq4rMx6fREdqmqmHoWwuv4FspHtsuk5Mb+Wetc/wAM1R1732nfBDH9J0RdJIRzDWloA8Scuh4LpVfV02DULIoW3IGxTxX7csmZzPjdznchcrDV2n0zm2pabdn16x7Oz3iKFztrwL2+K1Kplc+QzzyOmnIsXvt2W3vu42jJjO4cbXJJzWM+aSeLMKtvc63zjtqQkue7htPcS57gOQLicuXBY6per88qx1RIvHPbt1fJUuWLqXL7KiRYuoeu2MYr5JnWuei9TaJUBpqCmgPpRwxh32tgbf6115v0Rww1dfT09rh8rdr7DO3J+q1y9TL0YRiiIi2giIgIiICIiAiIggi+RXBtZWrOSle6qoGF9KbufEwXdBzOy0Zuj8M2+GY70iDxwHdOHcpXpjSLVvhlc4yPi3Ux4yU7t24nq5vouPeQStWOo6lvlV1Gz3tiv7dn9ymmtuItF8lmqV9gAOS+3S/QyqwqS0w24XG0c7Gndu6NcM92/wCqTnyJzthYpbLnn6sZ+CZffDMtfhnX3RTrhcWpWw09SW5tJB7jZfb/AP0ZHCznucOjnEj2ErXI6hfQypXO4tbZ5tWhq1hRUoalTVXbJyVK+WWdfE+pXx1dexgu9waO8qzFNrlXiLWOa15tt5NJ4E+qeh6dVYnmXw0uBVeMvDaZhbTsuTLKCGk2sLcz0y65qJ8MrKQGKsYQWmzXjNrxys7r42K3/rvrv39E1db14pqJVjpX3VUst1dwnDZaqdlPA3alkdZo5DmXOPJoFyT0C7SMOm6iMDLpJq947LBuYu9zrOld5DYF/rOXZljdHMGjoaWKli9GNtibWLnE3fIe8uJPmsku0mmBERUEREBERAREQEREBERAREQWaumjmY6KVjXxvFnNe0Oa4HiCDkQuP6aaonsvNhfaZmTTyO7Q/IyHj9lx+9yXZkUs2PJPaje6OVr2PabOa9pa9h6OY4XHmvrjvxaQQvR+k2iVFiLbVUQLwLNkZ2ZWfZeM7dxuO5cl0i1SV1MS+hcKmP1SWxzgeBsx/jdvcFi4NbaeJiOOSutqV8c0skLzFUMfHIOLZGlj/HZdY271W2dh6fBc7iu32ipVmaeQ+g5o+0wu/iCtdn/8KgtHep1XazLHK70p3W6Rtaz35lfI/D4wdrNzush2iV95jHU+0Ky+EetbxIWtUl1dts0Q0ufSgNObTx/kQul01ZSYhHsnZJIza6xv4dfBefnu2DcOyHPl5rbtH8LxTcmqgp5dy3O9rbY6xsPacO9oIXzef4V3243u4+fHPzLysxpTq4LbyUmXPYPo+R+j8PBb3qt0QhoYN/tNlqpRaR7M2xjjuGXzABtcmxJHIAAa/o1p0yQCOo48Lnj/APa2uOCx39G+xPG2bXdz2rHB83PjvXkm/wCf2/Vnl+NL7PP4/pt6LFYXjIkO7lG7m6H0Xd7D+7j48VlV9nj5MeSdsa8OWNxuqIiLbIiIgIiICIiCFKhSgIiICIiAiIgIiIPkxHDYKlm7qYo5WerKxrx42IWlYpqhwuW5iEtO4/iZC5v5kgcAO4WXQEQcZrNSUoJMNYwjkJacg+bmvN/zVjZNTWJD0ZaUjvklH/bK7winWLtwqHUxiB9Oamb9kyv92wFmcO1JNBvU1jnDpTwtj8tp7n39gXXETrDbV8C1f4ZRkPiga6QZiScmV4PVu1cMP2QFtCIqjTdMNX9NXXli+YquO20dl5/vGjifrDPxtZc7ZX1+ETCKqaQPou4seBza7g4e8XzAXdl8mKYbDVRGGoY2SN3EOHsIPEHvGa8vP8XDlnr08PycsPL7GrYFpBBUgHstf3/uvwW00k/0XHPkTz7rrn+J6t5Wv2qSQbHLeOLXt8wCHeOSUeNVVA4QYgwhnBsnFp+y7h5fBd+PjmGMxjhll2u66WixVPjUG6Mr5GNhAuZHuDWtH1ych5ph+klDUPMUFTDJKOLGytL/AMy91tllUREBERAREQQpUIglERAREQEREBERAREQEREBERAREQEREBWauljlYY5Wtew8WvAIPkVeRB501vwspawUdO54gDGyljnXa17nOAA52AaCL3ttFa3hVJ8tLmueRUsAdE9ziSQ3LZceNx2bO4i/ctr17UbmYo2U+jLAwtPexzmuHl2PzlomHVhglZK3i03I6jg5vmCVG47jqd0ymqQ/D61xdUwi7Hv9N8bSGua8/Se0kdrmHDiQSenLz3hlQKbGaGsjPzU72xuI4HejdXPdaRh+4vQirNERQiJREQUlSqTxUhBUihSggm2Z4Lj+mutWQvdBhhDWA2NQQHF3XdNOQb9Y3vytkTn9dOPOpqFsEZs+pcWEg5iJovJbxuxvg4rhuHUz6iaOCIXkke1jByu42uegHE9wKD6a7E6ic3nmkkJ/GSOd7ATYeSmgxSogIME0sZH4uRzR5gGx8137R3V9h9JG1roWTy27ck7GvJPPZDrhg7h534qzpVq5oauJwhjZT1FuxJCwMF+QkY3JzTz59Cg1TQXWm8vbT4kQQ4gNqAA2x4ASgZW+sLW5jiV11cz0Z1RU8Vn17/lEn4tt2wA9D9J/nYH1V0qOMNAa0ANAAAAsABkAB0QcH1m43VxYrURxVM8cY3VmxzyNaLwRk2aHWGZJ81n9SmKVM9RUieaWUCNhAlle8AlzrkBxNlpmtp9sZqf8H/LxLZNQb71NV+Sj/bcg7DidVuYJZTwjje/81pd+5eZWaSYhYXrKrh/aZf6l3vWdWCHCap17bUe7HjK9sX8a82scXGzRcngAg7tqYx6SpppoZ5HSSxSAh0jy52xIOyC4m5s5r/cty0kxMUlHPUnjHG5ze91rMb5uIHmuG6nMX3OKMjJ7NQx0fdtAbxh/UI+8t5164tuqKKmB7U8lyOrIrOP65iQcoGklf/bKr9Jl/qXZtTeKy1FC/fSPkkjmc3ale57tktY4Xc4k8XOXANo2vyJIB7xYkfrD2hdZ1A1t31cJ6RSD2va7+BBueterkhwqWSF743h8NnRPcxwvMwGzmm+YJC4X/tLX/wBsqv0mX+pds1zOtg8x+vB/12LgeFODqiFrgC0yxgg5ggyNBBHTNBk49KcQbmKyp86iQ/EradFNadXTyNbWvM9MTZxLRvYx67SANoDmDcnkevUMV0DwuaJzTTQxktNnwsbG5ptk4FtuHfkvM4l77944HvQeiNZ+jAxWgD6ezp4vnacgj5wEDaiB6Oba3e1q83uBBIIIIJBBFiCMiCDwIPJemtVFS6TB6Yu4hr2D7LJXsaPY0DyWK0/1YQYg41FM4QVh9I2+alPLeAZh31x5h2ViyuMYZX3ptg+nSvZURddljwXgeFyfPuXqdjgQCOBFx5ry5imh+J0D/nqWQtFwXRNMsTmkWcC5gNgQSO1Yrv8Aq4xf5XhlO8k71jBFKCLOEkYDXEjlewd4OCLWzKEUIyqREQW3HNSCqHnNSCguKVSFKDiP4RLyJqL1die3jtRX/ctS1RPa7GqUO6ykePyeSy6pr10edV4cJ4heWlcZLDiYi20oHgNl3gwrz1geMSUdTFVRenC9rwDwdY5sPcRceaD15pJIW0VS5pLXNglILTYgiNxBBHAryu3S6vt/xtV+lTf1L0xozpZQYpAHwyMdtNtJDIW7xlxZzJIzy4i/A8rrHaTVGBYdEZaqKkBA7MbYIXSvPJrGAXPjwHMhB56/2sxD+2VX6VN/Uuz6hsRqKilqX1Esstpw1pmke8gbppIBcTYZrz/i+I/KJ5Z9hsYke5wYwANYCbtjaAALAWHDkvTOpvA3UeExCQbMsxdM8HiNuwYD37DWXHI3Qcc1wy2xurH5H/LRLZ/weH3qqv8AJRftvWm653Wx2r/wP8rEts/BvN6mr/JR/tuQbfr9rd3hjI/xtRGPJjXSfFjVyPVnAJ8XpInC7S95cOobDI4/srdvwkq3tUUAPKaRw/Maw/trXtQFPvMXL7f7qnkdfoXOYz4OKDVp3SYdWlue8pKjLq4wyXafBwaD5raNcekLavERu3XiigiDOl5G75zh4iRg+6mvrCvk+K74DsVMbX35bbPm3geTYz95aFhlK+qqIqdhu+V8cTSc7bRDG+QFvIINy0mwd1PhGGTkWMxqXv8A8XdOh/5cYWT1FV+zi2xfKWCVvmCyQe5jlu2vrDWtweHdizaeaIAdGbt8YHvauP6ssQ3OMUTzzmDP/lBi/wC4g7zrtP8A4LP9uD/MRrzhDVuY5r2mzmuDmnoWm4Nj3gL0brx/8kn+1D/12LzZhMbZKiGN+bXyxtdY2yc8Ai/LIlBs2JawsWqY3RTVcjo3CzmtZFHtA8Wkxsabd11gqKKWeRkMDTJM87LGN4uJ5eHfwAzXokansF/EP/SJv6lsej2iOH4ff5HTsjcci/N8hHGxkeS63deyC5olg/yGhgpb3MUYDiOBee1I4dxcXFZdEQFCIggqEJVN80F1ERB80h7R/wBclLSrU7u2fL4BS1yD6AVUFaBVYKCoi/HguG6w9S8hkdU4QGlrs3UxIaWnnuXHLZ+qbW5E5AdyBUoPGVdo7XQEtnpZ4yDbtwvA8jaxHeFNBo5XTkNgpZ3km3YheRn1NrAd5XsxSg4dq51MyNkZVYtsgMIcymBDtpwzBmcMtkeqL35m1we4oiDzbrd0XxCfGaqWCkqJYnbnZfFBI5jrU8TTZwFjYgjyWz/g/wCBVlLUVRqqeaEOjjDTNE9gcQ51wC4C5Xa0QcA154JiFZibXU9LUSxRwMYHRQSOYTtPe6zgLH0h7Fl/wftHKqllq5auCWAlkTWb+JzNoFzy/Z2gL22WX8Qu0Ig5jr50alraKKWmidLPDL6MbHOeY5Bsv2WtBJ7QjPgCVompnQqsbirJ6ymmhjgY97TPE9jXPI2GtBcMz2y77q9Eog1HWxhclXg9TDC1z5bMcxrGlznFkrHkNaMySGkea854dopi0E0cwoKu8cjHi1NLfsODsuz3L10iDSdcVFNUYPNHTxvllc6GzImOc82mYT2QL5C/sXAcC0OxRlVA59DVBrZoiSaaWwAkaSSdnIL1oiAiIgKERAUFCVQSgEqkHMeKhxVAOY8Qg+tERBjap3zh8vgFLHK1WMdvHENcRlmAbcApYx3qu9hQfU1yuAr52td0PsKutB6H2ILwKkFWxfoVWLoKrqVSpQSpUIglFCIJREQEREBERARQiAiKEC6glCqTdAJVDnKSD0KtuB6H2IIc5W2u7Q8R8Uc13Q+wqhjHbTeyeI5HqgyaIiAiIgIiICIiAiIgIiICIiAiIgIiICIiAiIgIiICIiAiIgIiICIiD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data:image/jpeg;base64,/9j/4AAQSkZJRgABAQAAAQABAAD/2wCEAAkGBxAQEBUQDxQVFBAVFhcYFBYQEhUWFBUYFxQYFhQRFRUaHCggGholHBQUIzEhJSkrMC4vFx8zODMsNygtLisBCgoKDg0OGhAQGiwkHyQsLCwtLCwsLCwsLCwsLCwsLCwsLTQsLDcrLCwsLCwsNC0yLCw0LCwsLDU3LCwsLCw3N//AABEIAOEA4QMBIgACEQEDEQH/xAAcAAEAAQUBAQAAAAAAAAAAAAAAAQIDBQYHCAT/xABPEAABAwICBwQFBgsFBgcBAAABAAIDBBEFIQYHEhMxQVEiYXGBMlKRobEUI0JicoIIU3OSlKKywcLR0lRjg7TwFjM0o7PDJTVDZJPh8RX/xAAZAQEBAQEBAQAAAAAAAAAAAAAAAQIDBAX/xAAkEQEBAAIDAAIBBAMAAAAAAAAAAQIRAxIhBDFBUYGx4RMiMv/aAAwDAQACEQMRAD8A6xXVkrZXNa6zRaws31QeihlZL63ub/JK5nzrvL9kKY40F5lRJ63uH8lebM/r7grbGK81qCoSO6+4KsOKgNVYCACVVcoApsghSiICKUQQpREBERBCKUQQilQgi6i5VSiyCkkqkuKrIVJCC06R3X3BW3TP6+4K8Wq25qD531Mnre4fyVEdXLttBdkXAHIcL58ldexWo2dtv2h8UGXREQY2qb84fL4BSxquTN7Z8vgFU1qCWtVwBGhVgIACmyKUBSiICIiAiIgIiICIiAiIgIiIC13RLSZmIOqjFbdQ1BijcPptEbCZPAv3lu6y13XBpf8AJKf5HA61VUNIcWnOKE3Dn5cHOza37x+isN+D9L2ayMcAYXAeIkH8Km/dDrighVKFRQQqCFdIVJCCw5qtNb2h4j4r6XBUBuY8Qg+pERB88g7R/wBclU0KXDNSAgkBVBQFKApREBYzDMbinnqadpAlppGte2+dnxtkY+3Q7RHi0rJrgeOY5NQ6QVVTDyla17SezIzcRBzD7MjyICluh3xFjsBxqGthbPA67TxB9JjubHDkVkVQREQEREBERAREQFrmm+l0GFwbx/bnfcQxA9qRw5nowXF3cshmSAcZplrDgo7w0wFRWcNhhuyM9ZXDp6oz67IN1xLF6+eaczVL97WvsL/RiF+yxo4C18gOFycybnNyXSxiMs1VNJU1T7yOO1K63A8GxMHcLADkAOmfQ9QLvn6wDgWQn2Ol/mua4lKARE09lmX2nfScujagf+Jq/wAlF+29Zn2rtaIi6MoUFVKEFBCptmFcKpsguIiIKCM1IQqUBSigkDM8O9BKKljwcwQR3G6qQF510zbtYpVn++Pua1v7l6KXnnSUXxCqP/uJfc8j9y58v01j9qtHMVno5N5A6x+k05teOjh+/kuvaP6aU9SA2Q7mXm157JP1X8PIrkVFQyPF2Me4dWscR7QF98dM5ps5pB6OBHxXnnJli31ld0CLlWFV9RCLRSOaOl7t/Ndce5bfhGJ1UwIeWWOQIaQ7vN729y9GHJMmLjpnp61jMic+gzKsNxRhPA+amCiaOV+8qqWhaRwHlkurL6YpQ7gqKqqjibtyvaxo4ue4NHtKxALoXW5K3pFgMdbHvGtaKhosx9hcjjuyenw9qzluTwj5MS09pY7tgD6iTluxss85HZEd7Q5adjePV9WC2STcQnjFTEgkdHy+kfKwPMLFVEZaeYcPIjqF80ldI0WuD4jNeX/Na69NMXiT2QDdQANNsyOQ6ePwWvs7Di/m0Ej7RyHxv5LLVTb3J4rFVQsCtY1LGIMt3eH+iuu/g/j5+sP93D73S/yXFaaS+fMruf4P0OVY/wDIN9m9P8S7SesOvoiLaCIiCFClEEoiIKSpRSgwml+kkWHUxnkG04nZiYDYyPOYbfkLAknkAePBaBhmj9djTflVdOWQuJ3bGg7NgbdiO9mt5bRuTbzWI12Yi5+JQ09+xFAHActqV7to+yNnvXVNEKhklBTujtsiJjbDk5jQ1zfIgqK5tpFoFUYcw1NFO/Zbm4xF0UjRf0jsmzm9fha6p0V1tTQyCDFRtxHIVDG2e3vkY3Jw72gEdCuq43I1tNMX+ju3gg87tIDfO9l5t0jpbXQeoKaoZKxskbg+NwDmuYQWuBFw4EcQtA0a0QZLU1NXVN2tqqqN1G70dkTvAkcOd+Q4Wz55aPqa0zdSztoJ3Xpp3WiJOUUruAH1XnK3rEHmSuz4VUi1jxuT7eKalPp9TsPjItYeQAt4WWvYhRtBLTZwHEGx9vQrN4rjtLSsc+olYxreN3Z8LgBvElee8W0skmxCWvp7xuvdg4bUbcgyUcwRfLlfrmqjqNRhwjIcz/du4X4tI4tK2fBmBvZ6BYjeh9Jt8A50ZbfltDh+svvpKjaZHO30ZGNePvNBsfbZYxxmOV0tu42RvBSvjp6xpHRavpNrIo6PeMF5J2EtLG8jy2jyGY49VtFvTLTGno6llPO19nNuZGAODL8NtvG3HhfwWzYJO2SMOYQ5jgC1zTcEEXBB5heZ8RxmasqnVExu6Q5gcA3k0dwC7ZqWke7DTtei2aRsd/U7Lsu4Oc8eSDG6cUgjq324PAf7cj7wT5rUalq3HTiqElW8D/0w1h8dkPP7dvJahUrwZ/8Add59MRUtWKqm3uFl6lYqpW8Wa1iGjcyTZPojMHqOXmu+6g4bUdQ/rUbP5sMZ/jK4rNxXoLU1S7vCYnEWMj5X/wDMLGn2MC9GN3XOt4REXRBERAUKVCCUREEKVClBwHXnA6PFWS/Rkp2WPex8gcPYW+1U6HaSTU4+akLQeIyLT3lpyv3retd2jrqqhbUxNvLSkuIAuTE4ASgeGy13gwrhVDWmM9yiuz4npK+eOzzfwsB7AucaRSA3VtmM5cViMSrdvJFY4rvWg+P/ACqlY6/zrGtEo53tYPt0NuPW45Lgy3/Q7HYIYGslhLZADsVNKQ2oZc3sQ+7JG8Oy4WNhcG11Llos22fTnRM1knymnLRMWhsjJMmv2fReHAZOAyzyNhwtngcC1c1EkgE4ayK/bDH7T3j1ARk0Hre6z0OnUoNt1TzDk95kpn/eY0TN8w4eAWao8RqazsOrKOhhPEUb3PqnDm1sszWtjPeGOPgr3xv5Z61cxzEGb1lHCQRAduct4B5aWxwdLhrnOI5djqrui2JsjkNDObMkc59K88CXEvlpST9IOLnNHNriB6Cz0GitAImxwsDWgZOjeS4k5l7nEnbcTmXOuSVrukmjm7jO3aWAkXJyc03u05cCDazgbg9FyyuWOXb8NzVmm0y4c4eitJ0x1ePrJPlFO5sdQQA8PB3cthZpcRm1wAAvY5AC3NXsL0lraYBji2rhHDeu3dS0dDJYtl5ekGnq4rMx6fREdqmqmHoWwuv4FspHtsuk5Mb+Wetc/wAM1R1732nfBDH9J0RdJIRzDWloA8Scuh4LpVfV02DULIoW3IGxTxX7csmZzPjdznchcrDV2n0zm2pabdn16x7Oz3iKFztrwL2+K1Kplc+QzzyOmnIsXvt2W3vu42jJjO4cbXJJzWM+aSeLMKtvc63zjtqQkue7htPcS57gOQLicuXBY6per88qx1RIvHPbt1fJUuWLqXL7KiRYuoeu2MYr5JnWuei9TaJUBpqCmgPpRwxh32tgbf6115v0Rww1dfT09rh8rdr7DO3J+q1y9TL0YRiiIi2giIgIiICIiAiIggi+RXBtZWrOSle6qoGF9KbufEwXdBzOy0Zuj8M2+GY70iDxwHdOHcpXpjSLVvhlc4yPi3Ux4yU7t24nq5vouPeQStWOo6lvlV1Gz3tiv7dn9ymmtuItF8lmqV9gAOS+3S/QyqwqS0w24XG0c7Gndu6NcM92/wCqTnyJzthYpbLnn6sZ+CZffDMtfhnX3RTrhcWpWw09SW5tJB7jZfb/AP0ZHCznucOjnEj2ErXI6hfQypXO4tbZ5tWhq1hRUoalTVXbJyVK+WWdfE+pXx1dexgu9waO8qzFNrlXiLWOa15tt5NJ4E+qeh6dVYnmXw0uBVeMvDaZhbTsuTLKCGk2sLcz0y65qJ8MrKQGKsYQWmzXjNrxys7r42K3/rvrv39E1db14pqJVjpX3VUst1dwnDZaqdlPA3alkdZo5DmXOPJoFyT0C7SMOm6iMDLpJq947LBuYu9zrOld5DYF/rOXZljdHMGjoaWKli9GNtibWLnE3fIe8uJPmsku0mmBERUEREBERAREQEREBERAREQWaumjmY6KVjXxvFnNe0Oa4HiCDkQuP6aaonsvNhfaZmTTyO7Q/IyHj9lx+9yXZkUs2PJPaje6OVr2PabOa9pa9h6OY4XHmvrjvxaQQvR+k2iVFiLbVUQLwLNkZ2ZWfZeM7dxuO5cl0i1SV1MS+hcKmP1SWxzgeBsx/jdvcFi4NbaeJiOOSutqV8c0skLzFUMfHIOLZGlj/HZdY271W2dh6fBc7iu32ipVmaeQ+g5o+0wu/iCtdn/8KgtHep1XazLHK70p3W6Rtaz35lfI/D4wdrNzush2iV95jHU+0Ky+EetbxIWtUl1dts0Q0ufSgNObTx/kQul01ZSYhHsnZJIza6xv4dfBefnu2DcOyHPl5rbtH8LxTcmqgp5dy3O9rbY6xsPacO9oIXzef4V3243u4+fHPzLysxpTq4LbyUmXPYPo+R+j8PBb3qt0QhoYN/tNlqpRaR7M2xjjuGXzABtcmxJHIAAa/o1p0yQCOo48Lnj/APa2uOCx39G+xPG2bXdz2rHB83PjvXkm/wCf2/Vnl+NL7PP4/pt6LFYXjIkO7lG7m6H0Xd7D+7j48VlV9nj5MeSdsa8OWNxuqIiLbIiIgIiICIiCFKhSgIiICIiAiIgIiIPkxHDYKlm7qYo5WerKxrx42IWlYpqhwuW5iEtO4/iZC5v5kgcAO4WXQEQcZrNSUoJMNYwjkJacg+bmvN/zVjZNTWJD0ZaUjvklH/bK7winWLtwqHUxiB9Oamb9kyv92wFmcO1JNBvU1jnDpTwtj8tp7n39gXXETrDbV8C1f4ZRkPiga6QZiScmV4PVu1cMP2QFtCIqjTdMNX9NXXli+YquO20dl5/vGjifrDPxtZc7ZX1+ETCKqaQPou4seBza7g4e8XzAXdl8mKYbDVRGGoY2SN3EOHsIPEHvGa8vP8XDlnr08PycsPL7GrYFpBBUgHstf3/uvwW00k/0XHPkTz7rrn+J6t5Wv2qSQbHLeOLXt8wCHeOSUeNVVA4QYgwhnBsnFp+y7h5fBd+PjmGMxjhll2u66WixVPjUG6Mr5GNhAuZHuDWtH1ych5ph+klDUPMUFTDJKOLGytL/AMy91tllUREBERAREQQpUIglERAREQEREBERAREQEREBERAREQEREBWauljlYY5Wtew8WvAIPkVeRB501vwspawUdO54gDGyljnXa17nOAA52AaCL3ttFa3hVJ8tLmueRUsAdE9ziSQ3LZceNx2bO4i/ctr17UbmYo2U+jLAwtPexzmuHl2PzlomHVhglZK3i03I6jg5vmCVG47jqd0ymqQ/D61xdUwi7Hv9N8bSGua8/Se0kdrmHDiQSenLz3hlQKbGaGsjPzU72xuI4HejdXPdaRh+4vQirNERQiJREQUlSqTxUhBUihSggm2Z4Lj+mutWQvdBhhDWA2NQQHF3XdNOQb9Y3vytkTn9dOPOpqFsEZs+pcWEg5iJovJbxuxvg4rhuHUz6iaOCIXkke1jByu42uegHE9wKD6a7E6ic3nmkkJ/GSOd7ATYeSmgxSogIME0sZH4uRzR5gGx8137R3V9h9JG1roWTy27ck7GvJPPZDrhg7h534qzpVq5oauJwhjZT1FuxJCwMF+QkY3JzTz59Cg1TQXWm8vbT4kQQ4gNqAA2x4ASgZW+sLW5jiV11cz0Z1RU8Vn17/lEn4tt2wA9D9J/nYH1V0qOMNAa0ANAAAAsABkAB0QcH1m43VxYrURxVM8cY3VmxzyNaLwRk2aHWGZJ81n9SmKVM9RUieaWUCNhAlle8AlzrkBxNlpmtp9sZqf8H/LxLZNQb71NV+Sj/bcg7DidVuYJZTwjje/81pd+5eZWaSYhYXrKrh/aZf6l3vWdWCHCap17bUe7HjK9sX8a82scXGzRcngAg7tqYx6SpppoZ5HSSxSAh0jy52xIOyC4m5s5r/cty0kxMUlHPUnjHG5ze91rMb5uIHmuG6nMX3OKMjJ7NQx0fdtAbxh/UI+8t5164tuqKKmB7U8lyOrIrOP65iQcoGklf/bKr9Jl/qXZtTeKy1FC/fSPkkjmc3ale57tktY4Xc4k8XOXANo2vyJIB7xYkfrD2hdZ1A1t31cJ6RSD2va7+BBueterkhwqWSF743h8NnRPcxwvMwGzmm+YJC4X/tLX/wBsqv0mX+pds1zOtg8x+vB/12LgeFODqiFrgC0yxgg5ggyNBBHTNBk49KcQbmKyp86iQ/EradFNadXTyNbWvM9MTZxLRvYx67SANoDmDcnkevUMV0DwuaJzTTQxktNnwsbG5ptk4FtuHfkvM4l77944HvQeiNZ+jAxWgD6ezp4vnacgj5wEDaiB6Oba3e1q83uBBIIIIJBBFiCMiCDwIPJemtVFS6TB6Yu4hr2D7LJXsaPY0DyWK0/1YQYg41FM4QVh9I2+alPLeAZh31x5h2ViyuMYZX3ptg+nSvZURddljwXgeFyfPuXqdjgQCOBFx5ry5imh+J0D/nqWQtFwXRNMsTmkWcC5gNgQSO1Yrv8Aq4xf5XhlO8k71jBFKCLOEkYDXEjlewd4OCLWzKEUIyqREQW3HNSCqHnNSCguKVSFKDiP4RLyJqL1die3jtRX/ctS1RPa7GqUO6ykePyeSy6pr10edV4cJ4heWlcZLDiYi20oHgNl3gwrz1geMSUdTFVRenC9rwDwdY5sPcRceaD15pJIW0VS5pLXNglILTYgiNxBBHAryu3S6vt/xtV+lTf1L0xozpZQYpAHwyMdtNtJDIW7xlxZzJIzy4i/A8rrHaTVGBYdEZaqKkBA7MbYIXSvPJrGAXPjwHMhB56/2sxD+2VX6VN/Uuz6hsRqKilqX1Esstpw1pmke8gbppIBcTYZrz/i+I/KJ5Z9hsYke5wYwANYCbtjaAALAWHDkvTOpvA3UeExCQbMsxdM8HiNuwYD37DWXHI3Qcc1wy2xurH5H/LRLZ/weH3qqv8AJRftvWm653Wx2r/wP8rEts/BvN6mr/JR/tuQbfr9rd3hjI/xtRGPJjXSfFjVyPVnAJ8XpInC7S95cOobDI4/srdvwkq3tUUAPKaRw/Maw/trXtQFPvMXL7f7qnkdfoXOYz4OKDVp3SYdWlue8pKjLq4wyXafBwaD5raNcekLavERu3XiigiDOl5G75zh4iRg+6mvrCvk+K74DsVMbX35bbPm3geTYz95aFhlK+qqIqdhu+V8cTSc7bRDG+QFvIINy0mwd1PhGGTkWMxqXv8A8XdOh/5cYWT1FV+zi2xfKWCVvmCyQe5jlu2vrDWtweHdizaeaIAdGbt8YHvauP6ssQ3OMUTzzmDP/lBi/wC4g7zrtP8A4LP9uD/MRrzhDVuY5r2mzmuDmnoWm4Nj3gL0brx/8kn+1D/12LzZhMbZKiGN+bXyxtdY2yc8Ai/LIlBs2JawsWqY3RTVcjo3CzmtZFHtA8Wkxsabd11gqKKWeRkMDTJM87LGN4uJ5eHfwAzXokansF/EP/SJv6lsej2iOH4ff5HTsjcci/N8hHGxkeS63deyC5olg/yGhgpb3MUYDiOBee1I4dxcXFZdEQFCIggqEJVN80F1ERB80h7R/wBclLSrU7u2fL4BS1yD6AVUFaBVYKCoi/HguG6w9S8hkdU4QGlrs3UxIaWnnuXHLZ+qbW5E5AdyBUoPGVdo7XQEtnpZ4yDbtwvA8jaxHeFNBo5XTkNgpZ3km3YheRn1NrAd5XsxSg4dq51MyNkZVYtsgMIcymBDtpwzBmcMtkeqL35m1we4oiDzbrd0XxCfGaqWCkqJYnbnZfFBI5jrU8TTZwFjYgjyWz/g/wCBVlLUVRqqeaEOjjDTNE9gcQ51wC4C5Xa0QcA154JiFZibXU9LUSxRwMYHRQSOYTtPe6zgLH0h7Fl/wftHKqllq5auCWAlkTWb+JzNoFzy/Z2gL22WX8Qu0Ig5jr50alraKKWmidLPDL6MbHOeY5Bsv2WtBJ7QjPgCVompnQqsbirJ6ymmhjgY97TPE9jXPI2GtBcMz2y77q9Eog1HWxhclXg9TDC1z5bMcxrGlznFkrHkNaMySGkea854dopi0E0cwoKu8cjHi1NLfsODsuz3L10iDSdcVFNUYPNHTxvllc6GzImOc82mYT2QL5C/sXAcC0OxRlVA59DVBrZoiSaaWwAkaSSdnIL1oiAiIgKERAUFCVQSgEqkHMeKhxVAOY8Qg+tERBjap3zh8vgFLHK1WMdvHENcRlmAbcApYx3qu9hQfU1yuAr52td0PsKutB6H2ILwKkFWxfoVWLoKrqVSpQSpUIglFCIJREQEREBERARQiAiKEC6glCqTdAJVDnKSD0KtuB6H2IIc5W2u7Q8R8Uc13Q+wqhjHbTeyeI5HqgyaIiAiIgIiICIiAiIgIiICIiAiIgIiICIiAiIgIiICIiAiIgIiICIiD//Z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http://2.bp.blogspot.com/-gAEZkP5_7Eg/Uwm-WY4yEgI/AAAAAAAAEqg/iLWSWrxRxr4/s1600/gimp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861048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4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Canvas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최종적으로 보여질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의 크기</a:t>
            </a:r>
            <a:endParaRPr lang="en-US" altLang="ko-KR" dirty="0" smtClean="0"/>
          </a:p>
          <a:p>
            <a:r>
              <a:rPr lang="en-US" altLang="ko-KR" dirty="0" smtClean="0"/>
              <a:t>Canvas</a:t>
            </a:r>
            <a:r>
              <a:rPr lang="ko-KR" altLang="en-US" dirty="0" smtClean="0"/>
              <a:t>의 크기가 이미지의 크기가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28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이미지 작업의 단위</a:t>
            </a:r>
            <a:endParaRPr lang="en-US" altLang="ko-KR" dirty="0" smtClean="0"/>
          </a:p>
          <a:p>
            <a:r>
              <a:rPr lang="ko-KR" altLang="en-US" dirty="0" smtClean="0"/>
              <a:t>여러 작업을 합치거나 분리할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68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전경과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전경</a:t>
            </a:r>
            <a:r>
              <a:rPr lang="en-US" altLang="ko-KR" dirty="0" smtClean="0"/>
              <a:t>(Foreground)</a:t>
            </a:r>
            <a:r>
              <a:rPr lang="ko-KR" altLang="en-US" dirty="0" smtClean="0"/>
              <a:t>은 그려지는 대상을 의미한다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배경</a:t>
            </a:r>
            <a:r>
              <a:rPr lang="en-US" altLang="ko-KR" dirty="0" smtClean="0"/>
              <a:t>(Background)</a:t>
            </a:r>
            <a:r>
              <a:rPr lang="ko-KR" altLang="en-US" dirty="0" smtClean="0"/>
              <a:t>는 뒤에서 풍경과 같은 역할을 하는 이미지를 의미함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배경색은 투명이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17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</a:t>
            </a:r>
            <a:r>
              <a:rPr lang="en-US" altLang="ko-KR" dirty="0" smtClean="0"/>
              <a:t>(Selection)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이미지 편집에 있어서 원하는 부위를 선택하는 것은 아주 중요한 이슈이다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수동 선택 방법</a:t>
            </a:r>
            <a:endParaRPr lang="en-US" altLang="ko-KR" dirty="0" smtClean="0"/>
          </a:p>
          <a:p>
            <a:r>
              <a:rPr lang="ko-KR" altLang="en-US" dirty="0" smtClean="0"/>
              <a:t>자동 선택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5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Copy/Cut/Paste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선택한 부위를 복사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잘라내기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붙여넣기</a:t>
            </a:r>
            <a:r>
              <a:rPr lang="ko-KR" altLang="en-US" dirty="0" smtClean="0"/>
              <a:t>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편집이 완료되려면 반드시 선택한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에 고정이 필요하다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58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그리기 도구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42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Color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색상 분석은 이미지 편집의 기초이다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Color Model</a:t>
            </a:r>
          </a:p>
          <a:p>
            <a:pPr lvl="1"/>
            <a:r>
              <a:rPr lang="en-US" altLang="ko-KR" dirty="0" smtClean="0"/>
              <a:t>RGB: Red, Green, Blue</a:t>
            </a:r>
          </a:p>
          <a:p>
            <a:pPr lvl="1"/>
            <a:r>
              <a:rPr lang="en-US" altLang="ko-KR" dirty="0" smtClean="0"/>
              <a:t>HSV or HSL: 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CMY or CMYK: Cyan, Magenta, Yellow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256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231</TotalTime>
  <Words>208</Words>
  <Application>Microsoft Office PowerPoint</Application>
  <PresentationFormat>화면 슬라이드 쇼(4:3)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태양</vt:lpstr>
      <vt:lpstr>개발 도구 - Gimp</vt:lpstr>
      <vt:lpstr>Gimp란?</vt:lpstr>
      <vt:lpstr>Canvas</vt:lpstr>
      <vt:lpstr>Layer</vt:lpstr>
      <vt:lpstr>전경과 배경</vt:lpstr>
      <vt:lpstr>선택(Selection)</vt:lpstr>
      <vt:lpstr>Copy/Cut/Paste</vt:lpstr>
      <vt:lpstr>그리기 도구</vt:lpstr>
      <vt:lpstr>Color Analysis</vt:lpstr>
      <vt:lpstr>히스토그램(Histogram)</vt:lpstr>
      <vt:lpstr>필터(Filter)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 이야기</dc:title>
  <dc:creator>Microsoft Corporation</dc:creator>
  <cp:lastModifiedBy>Jaehong Oh</cp:lastModifiedBy>
  <cp:revision>44</cp:revision>
  <dcterms:created xsi:type="dcterms:W3CDTF">2006-10-05T04:04:58Z</dcterms:created>
  <dcterms:modified xsi:type="dcterms:W3CDTF">2015-05-04T01:50:49Z</dcterms:modified>
</cp:coreProperties>
</file>