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75" r:id="rId10"/>
    <p:sldId id="266" r:id="rId11"/>
    <p:sldId id="267" r:id="rId12"/>
    <p:sldId id="268" r:id="rId13"/>
    <p:sldId id="269" r:id="rId14"/>
    <p:sldId id="273" r:id="rId15"/>
    <p:sldId id="270" r:id="rId16"/>
    <p:sldId id="274" r:id="rId17"/>
    <p:sldId id="27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 도구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5445224"/>
            <a:ext cx="7406640" cy="642832"/>
          </a:xfrm>
        </p:spPr>
        <p:txBody>
          <a:bodyPr/>
          <a:lstStyle/>
          <a:p>
            <a:pPr algn="r"/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오재홍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0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내역 기록</a:t>
            </a:r>
            <a:r>
              <a:rPr lang="en-US" altLang="ko-KR" dirty="0" smtClean="0"/>
              <a:t>(Commit)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수정된 내용을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에 넣는 과정을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이라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히스토리</a:t>
            </a:r>
            <a:r>
              <a:rPr lang="ko-KR" altLang="en-US" dirty="0" smtClean="0"/>
              <a:t> 관리를 위해 항상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작성을 잘 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불 필요한 내용 기록을 막기 위해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ignore </a:t>
            </a:r>
            <a:r>
              <a:rPr lang="ko-KR" altLang="en-US" dirty="0" smtClean="0"/>
              <a:t>작성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Repository </a:t>
            </a:r>
            <a:r>
              <a:rPr lang="ko-KR" altLang="en-US" dirty="0" smtClean="0"/>
              <a:t>용량 확대를 막기 위해 필수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프로젝트 폴더만 포함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Assets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ProjectSettings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5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</a:t>
            </a:r>
            <a:r>
              <a:rPr lang="en-US" altLang="ko-KR" dirty="0" smtClean="0"/>
              <a:t>(Synchronize)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와 서버의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동기화시키는 것</a:t>
            </a:r>
            <a:endParaRPr lang="en-US" altLang="ko-KR" dirty="0" smtClean="0"/>
          </a:p>
          <a:p>
            <a:r>
              <a:rPr lang="ko-KR" altLang="en-US" dirty="0" smtClean="0"/>
              <a:t>동기화까지 이루어져야 완전한 백업이 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사람이 작업할 경우 다른 사람의 작업 결과를 가져올 때도 동기화를 통해 이루어진다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48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취소</a:t>
            </a:r>
            <a:r>
              <a:rPr lang="en-US" altLang="ko-KR" dirty="0" smtClean="0"/>
              <a:t>(Discard)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작업된 내용을 가장 최신으로 되돌리는 것</a:t>
            </a:r>
            <a:endParaRPr lang="en-US" altLang="ko-KR" dirty="0" smtClean="0"/>
          </a:p>
          <a:p>
            <a:r>
              <a:rPr lang="ko-KR" altLang="en-US" dirty="0" smtClean="0"/>
              <a:t>일종의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22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복구</a:t>
            </a:r>
            <a:r>
              <a:rPr lang="en-US" altLang="ko-KR" dirty="0" smtClean="0"/>
              <a:t>(Revert)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특정 기록을 제거하는 것</a:t>
            </a:r>
            <a:endParaRPr lang="en-US" altLang="ko-KR" dirty="0" smtClean="0"/>
          </a:p>
          <a:p>
            <a:r>
              <a:rPr lang="ko-KR" altLang="en-US" dirty="0" smtClean="0"/>
              <a:t>복구 실패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충돌</a:t>
            </a:r>
            <a:r>
              <a:rPr lang="en-US" altLang="ko-KR" dirty="0" smtClean="0"/>
              <a:t>(Conflict)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기록과 특정 기록 사이에 변경된 내역이 있는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수동으로 변경 내역 처리 필요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복구할 내용이 없는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현재와 그때가 모두 같은 상황일 때</a:t>
            </a:r>
            <a:endParaRPr lang="en-US" altLang="ko-KR" dirty="0" smtClean="0"/>
          </a:p>
          <a:p>
            <a:r>
              <a:rPr lang="ko-KR" altLang="en-US" dirty="0" smtClean="0"/>
              <a:t>복구 자체를 취소시키려면 </a:t>
            </a:r>
            <a:r>
              <a:rPr lang="en-US" altLang="ko-KR" dirty="0" smtClean="0"/>
              <a:t>Revert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Revert</a:t>
            </a:r>
            <a:r>
              <a:rPr lang="ko-KR" altLang="en-US" dirty="0" smtClean="0"/>
              <a:t>를 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복구를 효과적으로 사용하려면 관리를 철저히 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파일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삭제와 같은 부분을 복구가 가능하도록 명시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09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복구</a:t>
            </a:r>
            <a:r>
              <a:rPr lang="en-US" altLang="ko-KR" dirty="0" smtClean="0"/>
              <a:t>(Revert) </a:t>
            </a:r>
            <a:r>
              <a:rPr lang="ko-KR" altLang="en-US" dirty="0" smtClean="0"/>
              <a:t>메커니즘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Revert Add</a:t>
            </a:r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추가된 것을 지움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</a:t>
            </a:r>
            <a:endParaRPr lang="en-US" altLang="ko-KR" dirty="0"/>
          </a:p>
          <a:p>
            <a:pPr lvl="2"/>
            <a:r>
              <a:rPr lang="ko-KR" altLang="en-US" dirty="0" smtClean="0"/>
              <a:t>이미 지워서 없는 경우</a:t>
            </a:r>
            <a:r>
              <a:rPr lang="en-US" altLang="ko-KR" dirty="0" smtClean="0"/>
              <a:t>:  Revert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변경 내역이 있는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충돌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변경 내역이 없는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</a:t>
            </a:r>
            <a:r>
              <a:rPr lang="ko-KR" altLang="en-US" dirty="0"/>
              <a:t>공</a:t>
            </a:r>
            <a:endParaRPr lang="en-US" altLang="ko-KR" dirty="0" smtClean="0"/>
          </a:p>
          <a:p>
            <a:r>
              <a:rPr lang="en-US" altLang="ko-KR" dirty="0" smtClean="0"/>
              <a:t>Revert Remove</a:t>
            </a:r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지웠던 것을 다시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파일이 있는 경우</a:t>
            </a:r>
            <a:r>
              <a:rPr lang="en-US" altLang="ko-KR" dirty="0" smtClean="0"/>
              <a:t>: Revert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파일이 없는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성</a:t>
            </a:r>
            <a:r>
              <a:rPr lang="ko-KR" altLang="en-US" dirty="0"/>
              <a:t>공</a:t>
            </a:r>
            <a:endParaRPr lang="en-US" altLang="ko-KR" dirty="0"/>
          </a:p>
          <a:p>
            <a:r>
              <a:rPr lang="en-US" altLang="ko-KR" dirty="0"/>
              <a:t>Revert </a:t>
            </a:r>
            <a:r>
              <a:rPr lang="en-US" altLang="ko-KR" dirty="0" smtClean="0"/>
              <a:t>Modify</a:t>
            </a:r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그때 변경 시점으로 복귀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 지워진 파일의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충돌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사이에 변경 내역이 있는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충돌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변경 내역이 없는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</a:t>
            </a:r>
            <a:r>
              <a:rPr lang="ko-KR" altLang="en-US" dirty="0"/>
              <a:t>공</a:t>
            </a:r>
          </a:p>
        </p:txBody>
      </p:sp>
    </p:spTree>
    <p:extLst>
      <p:ext uri="{BB962C8B-B14F-4D97-AF65-F5344CB8AC3E}">
        <p14:creationId xmlns:p14="http://schemas.microsoft.com/office/powerpoint/2010/main" val="4092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 해결</a:t>
            </a:r>
            <a:r>
              <a:rPr lang="en-US" altLang="ko-KR" dirty="0" smtClean="0"/>
              <a:t>(Resolving Conflict)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파일과 복구될 파일을 병합하는 과정에서 자동으로 해결 못하는 문제가 생김</a:t>
            </a:r>
            <a:endParaRPr lang="en-US" altLang="ko-KR" dirty="0" smtClean="0"/>
          </a:p>
          <a:p>
            <a:r>
              <a:rPr lang="ko-KR" altLang="en-US" dirty="0" smtClean="0"/>
              <a:t>해결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Shell</a:t>
            </a:r>
            <a:r>
              <a:rPr lang="ko-KR" altLang="en-US" dirty="0" smtClean="0"/>
              <a:t>을 이용해서 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상황 파악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pPr lvl="1"/>
            <a:r>
              <a:rPr lang="ko-KR" altLang="en-US" dirty="0" smtClean="0"/>
              <a:t>상황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변경 내역이 있는 파일을 지우는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</a:t>
            </a:r>
            <a:r>
              <a:rPr lang="ko-KR" altLang="en-US" dirty="0"/>
              <a:t>인</a:t>
            </a:r>
            <a:r>
              <a:rPr lang="en-US" altLang="ko-KR" dirty="0" smtClean="0"/>
              <a:t>:  Revert Add</a:t>
            </a:r>
          </a:p>
          <a:p>
            <a:pPr lvl="2"/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변경 내역을 포기하고 강제로 지움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파일 명</a:t>
            </a:r>
            <a:r>
              <a:rPr lang="en-US" altLang="ko-KR" dirty="0" smtClean="0"/>
              <a:t>&gt;</a:t>
            </a:r>
          </a:p>
          <a:p>
            <a:pPr lvl="3"/>
            <a:r>
              <a:rPr lang="ko-KR" altLang="en-US" dirty="0" smtClean="0"/>
              <a:t>해당 </a:t>
            </a:r>
            <a:r>
              <a:rPr lang="en-US" altLang="ko-KR" dirty="0" smtClean="0"/>
              <a:t>Revert</a:t>
            </a:r>
            <a:r>
              <a:rPr lang="ko-KR" altLang="en-US" dirty="0" smtClean="0"/>
              <a:t>를 포기함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&lt;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상황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있는 파일의 특정 변경 시점으로 돌아가고 싶은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</a:t>
            </a:r>
            <a:r>
              <a:rPr lang="ko-KR" altLang="en-US" dirty="0"/>
              <a:t>인</a:t>
            </a:r>
            <a:r>
              <a:rPr lang="en-US" altLang="ko-KR" dirty="0" smtClean="0"/>
              <a:t>:  Revert Modify</a:t>
            </a:r>
          </a:p>
          <a:p>
            <a:pPr lvl="2"/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Conflict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Text</a:t>
            </a:r>
            <a:r>
              <a:rPr lang="ko-KR" altLang="en-US" dirty="0" smtClean="0"/>
              <a:t>파일의 경우는 </a:t>
            </a:r>
            <a:r>
              <a:rPr lang="en-US" altLang="ko-KR" dirty="0" smtClean="0"/>
              <a:t>Conflict mark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Binary</a:t>
            </a:r>
            <a:r>
              <a:rPr lang="ko-KR" altLang="en-US" dirty="0" smtClean="0"/>
              <a:t>파일의 경우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–theirs &lt;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&gt;</a:t>
            </a:r>
          </a:p>
          <a:p>
            <a:pPr lvl="3"/>
            <a:r>
              <a:rPr lang="en-US" altLang="ko-KR" dirty="0" err="1"/>
              <a:t>git</a:t>
            </a:r>
            <a:r>
              <a:rPr lang="en-US" altLang="ko-KR" dirty="0"/>
              <a:t> add &lt;</a:t>
            </a:r>
            <a:r>
              <a:rPr lang="ko-KR" altLang="en-US" dirty="0"/>
              <a:t>파일명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상황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없는 파일의 특정 변경 시점으로 돌아가고 싶은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원인</a:t>
            </a:r>
            <a:r>
              <a:rPr lang="en-US" altLang="ko-KR" dirty="0" smtClean="0"/>
              <a:t>: Revert Modify + Revert Remove</a:t>
            </a:r>
          </a:p>
          <a:p>
            <a:pPr lvl="2"/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생성된 파일을 추가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&lt;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상황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충돌을 해결한 경우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revert --continue</a:t>
            </a:r>
          </a:p>
          <a:p>
            <a:pPr lvl="2"/>
            <a:r>
              <a:rPr lang="ko-KR" altLang="en-US" dirty="0" smtClean="0"/>
              <a:t>충돌 해결을 못해서 복구 포기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revert --abort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203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 해결</a:t>
            </a:r>
            <a:r>
              <a:rPr lang="en-US" altLang="ko-KR" dirty="0" smtClean="0"/>
              <a:t>(Resolving Conflict)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Text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Conflict Mark</a:t>
            </a:r>
          </a:p>
          <a:p>
            <a:pPr lvl="1"/>
            <a:r>
              <a:rPr lang="ko-KR" altLang="en-US" dirty="0" smtClean="0"/>
              <a:t>삭제될 내용 중에 남길 것이 있는지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&lt;&lt;&lt;&lt;&lt;&lt; HEAD (</a:t>
            </a:r>
            <a:r>
              <a:rPr lang="ko-KR" altLang="en-US" dirty="0" smtClean="0"/>
              <a:t>삭제 시작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======= (</a:t>
            </a:r>
            <a:r>
              <a:rPr lang="ko-KR" altLang="en-US" dirty="0" smtClean="0"/>
              <a:t>삭제 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주석 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&gt;&gt;&gt;&gt;&gt; [</a:t>
            </a:r>
            <a:r>
              <a:rPr lang="ko-KR" altLang="en-US" dirty="0" smtClean="0"/>
              <a:t>안내 문구</a:t>
            </a:r>
            <a:r>
              <a:rPr lang="en-US" altLang="ko-KR" dirty="0" smtClean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8204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꼬리표 붙이기</a:t>
            </a:r>
            <a:r>
              <a:rPr lang="en-US" altLang="ko-KR" dirty="0" smtClean="0"/>
              <a:t>(Tag)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수많은 기록 중에 특별히 다뤄야 할 경우 별도의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붙여 관리한다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Release Version</a:t>
            </a:r>
          </a:p>
          <a:p>
            <a:r>
              <a:rPr lang="en-US" altLang="ko-KR" dirty="0" smtClean="0"/>
              <a:t>Version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[Major].[Minor].[Build](Special Name))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1.0.0f3</a:t>
            </a:r>
          </a:p>
          <a:p>
            <a:pPr lvl="2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04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Source Tree</a:t>
            </a:r>
            <a:r>
              <a:rPr lang="ko-KR" altLang="en-US" dirty="0" smtClean="0"/>
              <a:t>라고 부르며 여러 가지 버전을 동시에 개발할 때 편리함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 </a:t>
            </a:r>
            <a:r>
              <a:rPr lang="ko-KR" altLang="en-US" dirty="0" smtClean="0"/>
              <a:t>고객용</a:t>
            </a:r>
            <a:r>
              <a:rPr lang="en-US" altLang="ko-KR" dirty="0" smtClean="0"/>
              <a:t>, B </a:t>
            </a:r>
            <a:r>
              <a:rPr lang="ko-KR" altLang="en-US" dirty="0" smtClean="0"/>
              <a:t>고객용 등으로 관리할 때</a:t>
            </a:r>
            <a:endParaRPr lang="en-US" altLang="ko-KR" dirty="0" smtClean="0"/>
          </a:p>
          <a:p>
            <a:r>
              <a:rPr lang="en-US" altLang="ko-KR" dirty="0" smtClean="0"/>
              <a:t>Branch</a:t>
            </a:r>
            <a:r>
              <a:rPr lang="ko-KR" altLang="en-US" dirty="0" smtClean="0"/>
              <a:t>가 일어나면 서로 독립되어 영향 받지 않기에 안전하나 같은 기능 적용 시 각각 구현해야 하는 번거로움 발생</a:t>
            </a:r>
            <a:endParaRPr lang="en-US" altLang="ko-KR" dirty="0" smtClean="0"/>
          </a:p>
          <a:p>
            <a:r>
              <a:rPr lang="en-US" altLang="ko-KR" dirty="0" smtClean="0"/>
              <a:t>Branch Merge</a:t>
            </a:r>
            <a:r>
              <a:rPr lang="ko-KR" altLang="en-US" dirty="0" smtClean="0"/>
              <a:t>기술로 효과적으로 할 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7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57264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소스 관리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히스토리</a:t>
            </a:r>
            <a:r>
              <a:rPr lang="ko-KR" altLang="en-US" dirty="0"/>
              <a:t> </a:t>
            </a:r>
            <a:r>
              <a:rPr lang="ko-KR" altLang="en-US" dirty="0" smtClean="0"/>
              <a:t>관리가 가능한 프로그램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이라 불리던 소스 관리 도구를 온라인 서비스화시켜서 </a:t>
            </a:r>
            <a:r>
              <a:rPr lang="en-US" altLang="ko-KR" dirty="0" smtClean="0"/>
              <a:t>github.com</a:t>
            </a:r>
            <a:r>
              <a:rPr lang="ko-KR" altLang="en-US" dirty="0" smtClean="0"/>
              <a:t>으로 만들었다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트랜드인</a:t>
            </a:r>
            <a:r>
              <a:rPr lang="ko-KR" altLang="en-US" dirty="0" smtClean="0"/>
              <a:t> 오픈 소스의 중심에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AutoShape 2" descr="data:image/jpeg;base64,/9j/4AAQSkZJRgABAQAAAQABAAD/2wCEAAkGBxAQEBUQDxQVFBAVFhcYFBYQEhUWFBUYFxQYFhQRFRUaHCggGholHBQUIzEhJSkrMC4vFx8zODMsNygtLisBCgoKDg0OGhAQGiwkHyQsLCwtLCwsLCwsLCwsLCwsLCwsLTQsLDcrLCwsLCwsNC0yLCw0LCwsLDU3LCwsLCw3N//AABEIAOEA4QMBIgACEQEDEQH/xAAcAAEAAQUBAQAAAAAAAAAAAAAAAQIDBQYHCAT/xABPEAABAwICBwQFBgsFBgcBAAABAAIDBBEFIQYHEhMxQVEiYXGBMlKRobEUI0JicoIIU3OSlKKywcLR0lRjg7TwFjM0o7PDJTVDZJPh8RX/xAAZAQEBAQEBAQAAAAAAAAAAAAAAAQIDBAX/xAAkEQEBAAIDAAIBBAMAAAAAAAAAAQIRAxIhBDFBUYGx4RMiMv/aAAwDAQACEQMRAD8A6xXVkrZXNa6zRaws31QeihlZL63ub/JK5nzrvL9kKY40F5lRJ63uH8lebM/r7grbGK81qCoSO6+4KsOKgNVYCACVVcoApsghSiICKUQQpREBERBCKUQQilQgi6i5VSiyCkkqkuKrIVJCC06R3X3BW3TP6+4K8Wq25qD531Mnre4fyVEdXLttBdkXAHIcL58ldexWo2dtv2h8UGXREQY2qb84fL4BSxquTN7Z8vgFU1qCWtVwBGhVgIACmyKUBSiICIiAiIgIiICIiAiIgIiIC13RLSZmIOqjFbdQ1BijcPptEbCZPAv3lu6y13XBpf8AJKf5HA61VUNIcWnOKE3Dn5cHOza37x+isN+D9L2ayMcAYXAeIkH8Km/dDrighVKFRQQqCFdIVJCCw5qtNb2h4j4r6XBUBuY8Qg+pERB88g7R/wBclU0KXDNSAgkBVBQFKApREBYzDMbinnqadpAlppGte2+dnxtkY+3Q7RHi0rJrgeOY5NQ6QVVTDyla17SezIzcRBzD7MjyICluh3xFjsBxqGthbPA67TxB9JjubHDkVkVQREQEREBERAREQFrmm+l0GFwbx/bnfcQxA9qRw5nowXF3cshmSAcZplrDgo7w0wFRWcNhhuyM9ZXDp6oz67IN1xLF6+eaczVL97WvsL/RiF+yxo4C18gOFycybnNyXSxiMs1VNJU1T7yOO1K63A8GxMHcLADkAOmfQ9QLvn6wDgWQn2Ol/mua4lKARE09lmX2nfScujagf+Jq/wAlF+29Zn2rtaIi6MoUFVKEFBCptmFcKpsguIiIKCM1IQqUBSigkDM8O9BKKljwcwQR3G6qQF510zbtYpVn++Pua1v7l6KXnnSUXxCqP/uJfc8j9y58v01j9qtHMVno5N5A6x+k05teOjh+/kuvaP6aU9SA2Q7mXm157JP1X8PIrkVFQyPF2Me4dWscR7QF98dM5ps5pB6OBHxXnnJli31ld0CLlWFV9RCLRSOaOl7t/Ndce5bfhGJ1UwIeWWOQIaQ7vN729y9GHJMmLjpnp61jMic+gzKsNxRhPA+amCiaOV+8qqWhaRwHlkurL6YpQ7gqKqqjibtyvaxo4ue4NHtKxALoXW5K3pFgMdbHvGtaKhosx9hcjjuyenw9qzluTwj5MS09pY7tgD6iTluxss85HZEd7Q5adjePV9WC2STcQnjFTEgkdHy+kfKwPMLFVEZaeYcPIjqF80ldI0WuD4jNeX/Na69NMXiT2QDdQANNsyOQ6ePwWvs7Di/m0Ej7RyHxv5LLVTb3J4rFVQsCtY1LGIMt3eH+iuu/g/j5+sP93D73S/yXFaaS+fMruf4P0OVY/wDIN9m9P8S7SesOvoiLaCIiCFClEEoiIKSpRSgwml+kkWHUxnkG04nZiYDYyPOYbfkLAknkAePBaBhmj9djTflVdOWQuJ3bGg7NgbdiO9mt5bRuTbzWI12Yi5+JQ09+xFAHActqV7to+yNnvXVNEKhklBTujtsiJjbDk5jQ1zfIgqK5tpFoFUYcw1NFO/Zbm4xF0UjRf0jsmzm9fha6p0V1tTQyCDFRtxHIVDG2e3vkY3Jw72gEdCuq43I1tNMX+ju3gg87tIDfO9l5t0jpbXQeoKaoZKxskbg+NwDmuYQWuBFw4EcQtA0a0QZLU1NXVN2tqqqN1G70dkTvAkcOd+Q4Wz55aPqa0zdSztoJ3Xpp3WiJOUUruAH1XnK3rEHmSuz4VUi1jxuT7eKalPp9TsPjItYeQAt4WWvYhRtBLTZwHEGx9vQrN4rjtLSsc+olYxreN3Z8LgBvElee8W0skmxCWvp7xuvdg4bUbcgyUcwRfLlfrmqjqNRhwjIcz/du4X4tI4tK2fBmBvZ6BYjeh9Jt8A50ZbfltDh+svvpKjaZHO30ZGNePvNBsfbZYxxmOV0tu42RvBSvjp6xpHRavpNrIo6PeMF5J2EtLG8jy2jyGY49VtFvTLTGno6llPO19nNuZGAODL8NtvG3HhfwWzYJO2SMOYQ5jgC1zTcEEXBB5heZ8RxmasqnVExu6Q5gcA3k0dwC7ZqWke7DTtei2aRsd/U7Lsu4Oc8eSDG6cUgjq324PAf7cj7wT5rUalq3HTiqElW8D/0w1h8dkPP7dvJahUrwZ/8Add59MRUtWKqm3uFl6lYqpW8Wa1iGjcyTZPojMHqOXmu+6g4bUdQ/rUbP5sMZ/jK4rNxXoLU1S7vCYnEWMj5X/wDMLGn2MC9GN3XOt4REXRBERAUKVCCUREEKVClBwHXnA6PFWS/Rkp2WPex8gcPYW+1U6HaSTU4+akLQeIyLT3lpyv3retd2jrqqhbUxNvLSkuIAuTE4ASgeGy13gwrhVDWmM9yiuz4npK+eOzzfwsB7AucaRSA3VtmM5cViMSrdvJFY4rvWg+P/ACqlY6/zrGtEo53tYPt0NuPW45Lgy3/Q7HYIYGslhLZADsVNKQ2oZc3sQ+7JG8Oy4WNhcG11Llos22fTnRM1knymnLRMWhsjJMmv2fReHAZOAyzyNhwtngcC1c1EkgE4ayK/bDH7T3j1ARk0Hre6z0OnUoNt1TzDk95kpn/eY0TN8w4eAWao8RqazsOrKOhhPEUb3PqnDm1sszWtjPeGOPgr3xv5Z61cxzEGb1lHCQRAduct4B5aWxwdLhrnOI5djqrui2JsjkNDObMkc59K88CXEvlpST9IOLnNHNriB6Cz0GitAImxwsDWgZOjeS4k5l7nEnbcTmXOuSVrukmjm7jO3aWAkXJyc03u05cCDazgbg9FyyuWOXb8NzVmm0y4c4eitJ0x1ePrJPlFO5sdQQA8PB3cthZpcRm1wAAvY5AC3NXsL0lraYBji2rhHDeu3dS0dDJYtl5ekGnq4rMx6fREdqmqmHoWwuv4FspHtsuk5Mb+Wetc/wAM1R1732nfBDH9J0RdJIRzDWloA8Scuh4LpVfV02DULIoW3IGxTxX7csmZzPjdznchcrDV2n0zm2pabdn16x7Oz3iKFztrwL2+K1Kplc+QzzyOmnIsXvt2W3vu42jJjO4cbXJJzWM+aSeLMKtvc63zjtqQkue7htPcS57gOQLicuXBY6per88qx1RIvHPbt1fJUuWLqXL7KiRYuoeu2MYr5JnWuei9TaJUBpqCmgPpRwxh32tgbf6115v0Rww1dfT09rh8rdr7DO3J+q1y9TL0YRiiIi2giIgIiICIiAiIggi+RXBtZWrOSle6qoGF9KbufEwXdBzOy0Zuj8M2+GY70iDxwHdOHcpXpjSLVvhlc4yPi3Ux4yU7t24nq5vouPeQStWOo6lvlV1Gz3tiv7dn9ymmtuItF8lmqV9gAOS+3S/QyqwqS0w24XG0c7Gndu6NcM92/wCqTnyJzthYpbLnn6sZ+CZffDMtfhnX3RTrhcWpWw09SW5tJB7jZfb/AP0ZHCznucOjnEj2ErXI6hfQypXO4tbZ5tWhq1hRUoalTVXbJyVK+WWdfE+pXx1dexgu9waO8qzFNrlXiLWOa15tt5NJ4E+qeh6dVYnmXw0uBVeMvDaZhbTsuTLKCGk2sLcz0y65qJ8MrKQGKsYQWmzXjNrxys7r42K3/rvrv39E1db14pqJVjpX3VUst1dwnDZaqdlPA3alkdZo5DmXOPJoFyT0C7SMOm6iMDLpJq947LBuYu9zrOld5DYF/rOXZljdHMGjoaWKli9GNtibWLnE3fIe8uJPmsku0mmBERUEREBERAREQEREBERAREQWaumjmY6KVjXxvFnNe0Oa4HiCDkQuP6aaonsvNhfaZmTTyO7Q/IyHj9lx+9yXZkUs2PJPaje6OVr2PabOa9pa9h6OY4XHmvrjvxaQQvR+k2iVFiLbVUQLwLNkZ2ZWfZeM7dxuO5cl0i1SV1MS+hcKmP1SWxzgeBsx/jdvcFi4NbaeJiOOSutqV8c0skLzFUMfHIOLZGlj/HZdY271W2dh6fBc7iu32ipVmaeQ+g5o+0wu/iCtdn/8KgtHep1XazLHK70p3W6Rtaz35lfI/D4wdrNzush2iV95jHU+0Ky+EetbxIWtUl1dts0Q0ufSgNObTx/kQul01ZSYhHsnZJIza6xv4dfBefnu2DcOyHPl5rbtH8LxTcmqgp5dy3O9rbY6xsPacO9oIXzef4V3243u4+fHPzLysxpTq4LbyUmXPYPo+R+j8PBb3qt0QhoYN/tNlqpRaR7M2xjjuGXzABtcmxJHIAAa/o1p0yQCOo48Lnj/APa2uOCx39G+xPG2bXdz2rHB83PjvXkm/wCf2/Vnl+NL7PP4/pt6LFYXjIkO7lG7m6H0Xd7D+7j48VlV9nj5MeSdsa8OWNxuqIiLbIiIgIiICIiCFKhSgIiICIiAiIgIiIPkxHDYKlm7qYo5WerKxrx42IWlYpqhwuW5iEtO4/iZC5v5kgcAO4WXQEQcZrNSUoJMNYwjkJacg+bmvN/zVjZNTWJD0ZaUjvklH/bK7winWLtwqHUxiB9Oamb9kyv92wFmcO1JNBvU1jnDpTwtj8tp7n39gXXETrDbV8C1f4ZRkPiga6QZiScmV4PVu1cMP2QFtCIqjTdMNX9NXXli+YquO20dl5/vGjifrDPxtZc7ZX1+ETCKqaQPou4seBza7g4e8XzAXdl8mKYbDVRGGoY2SN3EOHsIPEHvGa8vP8XDlnr08PycsPL7GrYFpBBUgHstf3/uvwW00k/0XHPkTz7rrn+J6t5Wv2qSQbHLeOLXt8wCHeOSUeNVVA4QYgwhnBsnFp+y7h5fBd+PjmGMxjhll2u66WixVPjUG6Mr5GNhAuZHuDWtH1ych5ph+klDUPMUFTDJKOLGytL/AMy91tllUREBERAREQQpUIglERAREQEREBERAREQEREBERAREQEREBWauljlYY5Wtew8WvAIPkVeRB501vwspawUdO54gDGyljnXa17nOAA52AaCL3ttFa3hVJ8tLmueRUsAdE9ziSQ3LZceNx2bO4i/ctr17UbmYo2U+jLAwtPexzmuHl2PzlomHVhglZK3i03I6jg5vmCVG47jqd0ymqQ/D61xdUwi7Hv9N8bSGua8/Se0kdrmHDiQSenLz3hlQKbGaGsjPzU72xuI4HejdXPdaRh+4vQirNERQiJREQUlSqTxUhBUihSggm2Z4Lj+mutWQvdBhhDWA2NQQHF3XdNOQb9Y3vytkTn9dOPOpqFsEZs+pcWEg5iJovJbxuxvg4rhuHUz6iaOCIXkke1jByu42uegHE9wKD6a7E6ic3nmkkJ/GSOd7ATYeSmgxSogIME0sZH4uRzR5gGx8137R3V9h9JG1roWTy27ck7GvJPPZDrhg7h534qzpVq5oauJwhjZT1FuxJCwMF+QkY3JzTz59Cg1TQXWm8vbT4kQQ4gNqAA2x4ASgZW+sLW5jiV11cz0Z1RU8Vn17/lEn4tt2wA9D9J/nYH1V0qOMNAa0ANAAAAsABkAB0QcH1m43VxYrURxVM8cY3VmxzyNaLwRk2aHWGZJ81n9SmKVM9RUieaWUCNhAlle8AlzrkBxNlpmtp9sZqf8H/LxLZNQb71NV+Sj/bcg7DidVuYJZTwjje/81pd+5eZWaSYhYXrKrh/aZf6l3vWdWCHCap17bUe7HjK9sX8a82scXGzRcngAg7tqYx6SpppoZ5HSSxSAh0jy52xIOyC4m5s5r/cty0kxMUlHPUnjHG5ze91rMb5uIHmuG6nMX3OKMjJ7NQx0fdtAbxh/UI+8t5164tuqKKmB7U8lyOrIrOP65iQcoGklf/bKr9Jl/qXZtTeKy1FC/fSPkkjmc3ale57tktY4Xc4k8XOXANo2vyJIB7xYkfrD2hdZ1A1t31cJ6RSD2va7+BBueterkhwqWSF743h8NnRPcxwvMwGzmm+YJC4X/tLX/wBsqv0mX+pds1zOtg8x+vB/12LgeFODqiFrgC0yxgg5ggyNBBHTNBk49KcQbmKyp86iQ/EradFNadXTyNbWvM9MTZxLRvYx67SANoDmDcnkevUMV0DwuaJzTTQxktNnwsbG5ptk4FtuHfkvM4l77944HvQeiNZ+jAxWgD6ezp4vnacgj5wEDaiB6Oba3e1q83uBBIIIIJBBFiCMiCDwIPJemtVFS6TB6Yu4hr2D7LJXsaPY0DyWK0/1YQYg41FM4QVh9I2+alPLeAZh31x5h2ViyuMYZX3ptg+nSvZURddljwXgeFyfPuXqdjgQCOBFx5ry5imh+J0D/nqWQtFwXRNMsTmkWcC5gNgQSO1Yrv8Aq4xf5XhlO8k71jBFKCLOEkYDXEjlewd4OCLWzKEUIyqREQW3HNSCqHnNSCguKVSFKDiP4RLyJqL1die3jtRX/ctS1RPa7GqUO6ykePyeSy6pr10edV4cJ4heWlcZLDiYi20oHgNl3gwrz1geMSUdTFVRenC9rwDwdY5sPcRceaD15pJIW0VS5pLXNglILTYgiNxBBHAryu3S6vt/xtV+lTf1L0xozpZQYpAHwyMdtNtJDIW7xlxZzJIzy4i/A8rrHaTVGBYdEZaqKkBA7MbYIXSvPJrGAXPjwHMhB56/2sxD+2VX6VN/Uuz6hsRqKilqX1Esstpw1pmke8gbppIBcTYZrz/i+I/KJ5Z9hsYke5wYwANYCbtjaAALAWHDkvTOpvA3UeExCQbMsxdM8HiNuwYD37DWXHI3Qcc1wy2xurH5H/LRLZ/weH3qqv8AJRftvWm653Wx2r/wP8rEts/BvN6mr/JR/tuQbfr9rd3hjI/xtRGPJjXSfFjVyPVnAJ8XpInC7S95cOobDI4/srdvwkq3tUUAPKaRw/Maw/trXtQFPvMXL7f7qnkdfoXOYz4OKDVp3SYdWlue8pKjLq4wyXafBwaD5raNcekLavERu3XiigiDOl5G75zh4iRg+6mvrCvk+K74DsVMbX35bbPm3geTYz95aFhlK+qqIqdhu+V8cTSc7bRDG+QFvIINy0mwd1PhGGTkWMxqXv8A8XdOh/5cYWT1FV+zi2xfKWCVvmCyQe5jlu2vrDWtweHdizaeaIAdGbt8YHvauP6ssQ3OMUTzzmDP/lBi/wC4g7zrtP8A4LP9uD/MRrzhDVuY5r2mzmuDmnoWm4Nj3gL0brx/8kn+1D/12LzZhMbZKiGN+bXyxtdY2yc8Ai/LIlBs2JawsWqY3RTVcjo3CzmtZFHtA8Wkxsabd11gqKKWeRkMDTJM87LGN4uJ5eHfwAzXokansF/EP/SJv6lsej2iOH4ff5HTsjcci/N8hHGxkeS63deyC5olg/yGhgpb3MUYDiOBee1I4dxcXFZdEQFCIggqEJVN80F1ERB80h7R/wBclLSrU7u2fL4BS1yD6AVUFaBVYKCoi/HguG6w9S8hkdU4QGlrs3UxIaWnnuXHLZ+qbW5E5AdyBUoPGVdo7XQEtnpZ4yDbtwvA8jaxHeFNBo5XTkNgpZ3km3YheRn1NrAd5XsxSg4dq51MyNkZVYtsgMIcymBDtpwzBmcMtkeqL35m1we4oiDzbrd0XxCfGaqWCkqJYnbnZfFBI5jrU8TTZwFjYgjyWz/g/wCBVlLUVRqqeaEOjjDTNE9gcQ51wC4C5Xa0QcA154JiFZibXU9LUSxRwMYHRQSOYTtPe6zgLH0h7Fl/wftHKqllq5auCWAlkTWb+JzNoFzy/Z2gL22WX8Qu0Ig5jr50alraKKWmidLPDL6MbHOeY5Bsv2WtBJ7QjPgCVompnQqsbirJ6ymmhjgY97TPE9jXPI2GtBcMz2y77q9Eog1HWxhclXg9TDC1z5bMcxrGlznFkrHkNaMySGkea854dopi0E0cwoKu8cjHi1NLfsODsuz3L10iDSdcVFNUYPNHTxvllc6GzImOc82mYT2QL5C/sXAcC0OxRlVA59DVBrZoiSaaWwAkaSSdnIL1oiAiIgKERAUFCVQSgEqkHMeKhxVAOY8Qg+tERBjap3zh8vgFLHK1WMdvHENcRlmAbcApYx3qu9hQfU1yuAr52td0PsKutB6H2ILwKkFWxfoVWLoKrqVSpQSpUIglFCIJREQEREBERARQiAiKEC6glCqTdAJVDnKSD0KtuB6H2IIc5W2u7Q8R8Uc13Q+wqhjHbTeyeI5Hqgya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jpeg;base64,/9j/4AAQSkZJRgABAQAAAQABAAD/2wCEAAkGBxAQEBUQDxQVFBAVFhcYFBYQEhUWFBUYFxQYFhQRFRUaHCggGholHBQUIzEhJSkrMC4vFx8zODMsNygtLisBCgoKDg0OGhAQGiwkHyQsLCwtLCwsLCwsLCwsLCwsLCwsLTQsLDcrLCwsLCwsNC0yLCw0LCwsLDU3LCwsLCw3N//AABEIAOEA4QMBIgACEQEDEQH/xAAcAAEAAQUBAQAAAAAAAAAAAAAAAQIDBQYHCAT/xABPEAABAwICBwQFBgsFBgcBAAABAAIDBBEFIQYHEhMxQVEiYXGBMlKRobEUI0JicoIIU3OSlKKywcLR0lRjg7TwFjM0o7PDJTVDZJPh8RX/xAAZAQEBAQEBAQAAAAAAAAAAAAAAAQIDBAX/xAAkEQEBAAIDAAIBBAMAAAAAAAAAAQIRAxIhBDFBUYGx4RMiMv/aAAwDAQACEQMRAD8A6xXVkrZXNa6zRaws31QeihlZL63ub/JK5nzrvL9kKY40F5lRJ63uH8lebM/r7grbGK81qCoSO6+4KsOKgNVYCACVVcoApsghSiICKUQQpREBERBCKUQQilQgi6i5VSiyCkkqkuKrIVJCC06R3X3BW3TP6+4K8Wq25qD531Mnre4fyVEdXLttBdkXAHIcL58ldexWo2dtv2h8UGXREQY2qb84fL4BSxquTN7Z8vgFU1qCWtVwBGhVgIACmyKUBSiICIiAiIgIiICIiAiIgIiIC13RLSZmIOqjFbdQ1BijcPptEbCZPAv3lu6y13XBpf8AJKf5HA61VUNIcWnOKE3Dn5cHOza37x+isN+D9L2ayMcAYXAeIkH8Km/dDrighVKFRQQqCFdIVJCCw5qtNb2h4j4r6XBUBuY8Qg+pERB88g7R/wBclU0KXDNSAgkBVBQFKApREBYzDMbinnqadpAlppGte2+dnxtkY+3Q7RHi0rJrgeOY5NQ6QVVTDyla17SezIzcRBzD7MjyICluh3xFjsBxqGthbPA67TxB9JjubHDkVkVQREQEREBERAREQFrmm+l0GFwbx/bnfcQxA9qRw5nowXF3cshmSAcZplrDgo7w0wFRWcNhhuyM9ZXDp6oz67IN1xLF6+eaczVL97WvsL/RiF+yxo4C18gOFycybnNyXSxiMs1VNJU1T7yOO1K63A8GxMHcLADkAOmfQ9QLvn6wDgWQn2Ol/mua4lKARE09lmX2nfScujagf+Jq/wAlF+29Zn2rtaIi6MoUFVKEFBCptmFcKpsguIiIKCM1IQqUBSigkDM8O9BKKljwcwQR3G6qQF510zbtYpVn++Pua1v7l6KXnnSUXxCqP/uJfc8j9y58v01j9qtHMVno5N5A6x+k05teOjh+/kuvaP6aU9SA2Q7mXm157JP1X8PIrkVFQyPF2Me4dWscR7QF98dM5ps5pB6OBHxXnnJli31ld0CLlWFV9RCLRSOaOl7t/Ndce5bfhGJ1UwIeWWOQIaQ7vN729y9GHJMmLjpnp61jMic+gzKsNxRhPA+amCiaOV+8qqWhaRwHlkurL6YpQ7gqKqqjibtyvaxo4ue4NHtKxALoXW5K3pFgMdbHvGtaKhosx9hcjjuyenw9qzluTwj5MS09pY7tgD6iTluxss85HZEd7Q5adjePV9WC2STcQnjFTEgkdHy+kfKwPMLFVEZaeYcPIjqF80ldI0WuD4jNeX/Na69NMXiT2QDdQANNsyOQ6ePwWvs7Di/m0Ej7RyHxv5LLVTb3J4rFVQsCtY1LGIMt3eH+iuu/g/j5+sP93D73S/yXFaaS+fMruf4P0OVY/wDIN9m9P8S7SesOvoiLaCIiCFClEEoiIKSpRSgwml+kkWHUxnkG04nZiYDYyPOYbfkLAknkAePBaBhmj9djTflVdOWQuJ3bGg7NgbdiO9mt5bRuTbzWI12Yi5+JQ09+xFAHActqV7to+yNnvXVNEKhklBTujtsiJjbDk5jQ1zfIgqK5tpFoFUYcw1NFO/Zbm4xF0UjRf0jsmzm9fha6p0V1tTQyCDFRtxHIVDG2e3vkY3Jw72gEdCuq43I1tNMX+ju3gg87tIDfO9l5t0jpbXQeoKaoZKxskbg+NwDmuYQWuBFw4EcQtA0a0QZLU1NXVN2tqqqN1G70dkTvAkcOd+Q4Wz55aPqa0zdSztoJ3Xpp3WiJOUUruAH1XnK3rEHmSuz4VUi1jxuT7eKalPp9TsPjItYeQAt4WWvYhRtBLTZwHEGx9vQrN4rjtLSsc+olYxreN3Z8LgBvElee8W0skmxCWvp7xuvdg4bUbcgyUcwRfLlfrmqjqNRhwjIcz/du4X4tI4tK2fBmBvZ6BYjeh9Jt8A50ZbfltDh+svvpKjaZHO30ZGNePvNBsfbZYxxmOV0tu42RvBSvjp6xpHRavpNrIo6PeMF5J2EtLG8jy2jyGY49VtFvTLTGno6llPO19nNuZGAODL8NtvG3HhfwWzYJO2SMOYQ5jgC1zTcEEXBB5heZ8RxmasqnVExu6Q5gcA3k0dwC7ZqWke7DTtei2aRsd/U7Lsu4Oc8eSDG6cUgjq324PAf7cj7wT5rUalq3HTiqElW8D/0w1h8dkPP7dvJahUrwZ/8Add59MRUtWKqm3uFl6lYqpW8Wa1iGjcyTZPojMHqOXmu+6g4bUdQ/rUbP5sMZ/jK4rNxXoLU1S7vCYnEWMj5X/wDMLGn2MC9GN3XOt4REXRBERAUKVCCUREEKVClBwHXnA6PFWS/Rkp2WPex8gcPYW+1U6HaSTU4+akLQeIyLT3lpyv3retd2jrqqhbUxNvLSkuIAuTE4ASgeGy13gwrhVDWmM9yiuz4npK+eOzzfwsB7AucaRSA3VtmM5cViMSrdvJFY4rvWg+P/ACqlY6/zrGtEo53tYPt0NuPW45Lgy3/Q7HYIYGslhLZADsVNKQ2oZc3sQ+7JG8Oy4WNhcG11Llos22fTnRM1knymnLRMWhsjJMmv2fReHAZOAyzyNhwtngcC1c1EkgE4ayK/bDH7T3j1ARk0Hre6z0OnUoNt1TzDk95kpn/eY0TN8w4eAWao8RqazsOrKOhhPEUb3PqnDm1sszWtjPeGOPgr3xv5Z61cxzEGb1lHCQRAduct4B5aWxwdLhrnOI5djqrui2JsjkNDObMkc59K88CXEvlpST9IOLnNHNriB6Cz0GitAImxwsDWgZOjeS4k5l7nEnbcTmXOuSVrukmjm7jO3aWAkXJyc03u05cCDazgbg9FyyuWOXb8NzVmm0y4c4eitJ0x1ePrJPlFO5sdQQA8PB3cthZpcRm1wAAvY5AC3NXsL0lraYBji2rhHDeu3dS0dDJYtl5ekGnq4rMx6fREdqmqmHoWwuv4FspHtsuk5Mb+Wetc/wAM1R1732nfBDH9J0RdJIRzDWloA8Scuh4LpVfV02DULIoW3IGxTxX7csmZzPjdznchcrDV2n0zm2pabdn16x7Oz3iKFztrwL2+K1Kplc+QzzyOmnIsXvt2W3vu42jJjO4cbXJJzWM+aSeLMKtvc63zjtqQkue7htPcS57gOQLicuXBY6per88qx1RIvHPbt1fJUuWLqXL7KiRYuoeu2MYr5JnWuei9TaJUBpqCmgPpRwxh32tgbf6115v0Rww1dfT09rh8rdr7DO3J+q1y9TL0YRiiIi2giIgIiICIiAiIggi+RXBtZWrOSle6qoGF9KbufEwXdBzOy0Zuj8M2+GY70iDxwHdOHcpXpjSLVvhlc4yPi3Ux4yU7t24nq5vouPeQStWOo6lvlV1Gz3tiv7dn9ymmtuItF8lmqV9gAOS+3S/QyqwqS0w24XG0c7Gndu6NcM92/wCqTnyJzthYpbLnn6sZ+CZffDMtfhnX3RTrhcWpWw09SW5tJB7jZfb/AP0ZHCznucOjnEj2ErXI6hfQypXO4tbZ5tWhq1hRUoalTVXbJyVK+WWdfE+pXx1dexgu9waO8qzFNrlXiLWOa15tt5NJ4E+qeh6dVYnmXw0uBVeMvDaZhbTsuTLKCGk2sLcz0y65qJ8MrKQGKsYQWmzXjNrxys7r42K3/rvrv39E1db14pqJVjpX3VUst1dwnDZaqdlPA3alkdZo5DmXOPJoFyT0C7SMOm6iMDLpJq947LBuYu9zrOld5DYF/rOXZljdHMGjoaWKli9GNtibWLnE3fIe8uJPmsku0mmBERUEREBERAREQEREBERAREQWaumjmY6KVjXxvFnNe0Oa4HiCDkQuP6aaonsvNhfaZmTTyO7Q/IyHj9lx+9yXZkUs2PJPaje6OVr2PabOa9pa9h6OY4XHmvrjvxaQQvR+k2iVFiLbVUQLwLNkZ2ZWfZeM7dxuO5cl0i1SV1MS+hcKmP1SWxzgeBsx/jdvcFi4NbaeJiOOSutqV8c0skLzFUMfHIOLZGlj/HZdY271W2dh6fBc7iu32ipVmaeQ+g5o+0wu/iCtdn/8KgtHep1XazLHK70p3W6Rtaz35lfI/D4wdrNzush2iV95jHU+0Ky+EetbxIWtUl1dts0Q0ufSgNObTx/kQul01ZSYhHsnZJIza6xv4dfBefnu2DcOyHPl5rbtH8LxTcmqgp5dy3O9rbY6xsPacO9oIXzef4V3243u4+fHPzLysxpTq4LbyUmXPYPo+R+j8PBb3qt0QhoYN/tNlqpRaR7M2xjjuGXzABtcmxJHIAAa/o1p0yQCOo48Lnj/APa2uOCx39G+xPG2bXdz2rHB83PjvXkm/wCf2/Vnl+NL7PP4/pt6LFYXjIkO7lG7m6H0Xd7D+7j48VlV9nj5MeSdsa8OWNxuqIiLbIiIgIiICIiCFKhSgIiICIiAiIgIiIPkxHDYKlm7qYo5WerKxrx42IWlYpqhwuW5iEtO4/iZC5v5kgcAO4WXQEQcZrNSUoJMNYwjkJacg+bmvN/zVjZNTWJD0ZaUjvklH/bK7winWLtwqHUxiB9Oamb9kyv92wFmcO1JNBvU1jnDpTwtj8tp7n39gXXETrDbV8C1f4ZRkPiga6QZiScmV4PVu1cMP2QFtCIqjTdMNX9NXXli+YquO20dl5/vGjifrDPxtZc7ZX1+ETCKqaQPou4seBza7g4e8XzAXdl8mKYbDVRGGoY2SN3EOHsIPEHvGa8vP8XDlnr08PycsPL7GrYFpBBUgHstf3/uvwW00k/0XHPkTz7rrn+J6t5Wv2qSQbHLeOLXt8wCHeOSUeNVVA4QYgwhnBsnFp+y7h5fBd+PjmGMxjhll2u66WixVPjUG6Mr5GNhAuZHuDWtH1ych5ph+klDUPMUFTDJKOLGytL/AMy91tllUREBERAREQQpUIglERAREQEREBERAREQEREBERAREQEREBWauljlYY5Wtew8WvAIPkVeRB501vwspawUdO54gDGyljnXa17nOAA52AaCL3ttFa3hVJ8tLmueRUsAdE9ziSQ3LZceNx2bO4i/ctr17UbmYo2U+jLAwtPexzmuHl2PzlomHVhglZK3i03I6jg5vmCVG47jqd0ymqQ/D61xdUwi7Hv9N8bSGua8/Se0kdrmHDiQSenLz3hlQKbGaGsjPzU72xuI4HejdXPdaRh+4vQirNERQiJREQUlSqTxUhBUihSggm2Z4Lj+mutWQvdBhhDWA2NQQHF3XdNOQb9Y3vytkTn9dOPOpqFsEZs+pcWEg5iJovJbxuxvg4rhuHUz6iaOCIXkke1jByu42uegHE9wKD6a7E6ic3nmkkJ/GSOd7ATYeSmgxSogIME0sZH4uRzR5gGx8137R3V9h9JG1roWTy27ck7GvJPPZDrhg7h534qzpVq5oauJwhjZT1FuxJCwMF+QkY3JzTz59Cg1TQXWm8vbT4kQQ4gNqAA2x4ASgZW+sLW5jiV11cz0Z1RU8Vn17/lEn4tt2wA9D9J/nYH1V0qOMNAa0ANAAAAsABkAB0QcH1m43VxYrURxVM8cY3VmxzyNaLwRk2aHWGZJ81n9SmKVM9RUieaWUCNhAlle8AlzrkBxNlpmtp9sZqf8H/LxLZNQb71NV+Sj/bcg7DidVuYJZTwjje/81pd+5eZWaSYhYXrKrh/aZf6l3vWdWCHCap17bUe7HjK9sX8a82scXGzRcngAg7tqYx6SpppoZ5HSSxSAh0jy52xIOyC4m5s5r/cty0kxMUlHPUnjHG5ze91rMb5uIHmuG6nMX3OKMjJ7NQx0fdtAbxh/UI+8t5164tuqKKmB7U8lyOrIrOP65iQcoGklf/bKr9Jl/qXZtTeKy1FC/fSPkkjmc3ale57tktY4Xc4k8XOXANo2vyJIB7xYkfrD2hdZ1A1t31cJ6RSD2va7+BBueterkhwqWSF743h8NnRPcxwvMwGzmm+YJC4X/tLX/wBsqv0mX+pds1zOtg8x+vB/12LgeFODqiFrgC0yxgg5ggyNBBHTNBk49KcQbmKyp86iQ/EradFNadXTyNbWvM9MTZxLRvYx67SANoDmDcnkevUMV0DwuaJzTTQxktNnwsbG5ptk4FtuHfkvM4l77944HvQeiNZ+jAxWgD6ezp4vnacgj5wEDaiB6Oba3e1q83uBBIIIIJBBFiCMiCDwIPJemtVFS6TB6Yu4hr2D7LJXsaPY0DyWK0/1YQYg41FM4QVh9I2+alPLeAZh31x5h2ViyuMYZX3ptg+nSvZURddljwXgeFyfPuXqdjgQCOBFx5ry5imh+J0D/nqWQtFwXRNMsTmkWcC5gNgQSO1Yrv8Aq4xf5XhlO8k71jBFKCLOEkYDXEjlewd4OCLWzKEUIyqREQW3HNSCqHnNSCguKVSFKDiP4RLyJqL1die3jtRX/ctS1RPa7GqUO6ykePyeSy6pr10edV4cJ4heWlcZLDiYi20oHgNl3gwrz1geMSUdTFVRenC9rwDwdY5sPcRceaD15pJIW0VS5pLXNglILTYgiNxBBHAryu3S6vt/xtV+lTf1L0xozpZQYpAHwyMdtNtJDIW7xlxZzJIzy4i/A8rrHaTVGBYdEZaqKkBA7MbYIXSvPJrGAXPjwHMhB56/2sxD+2VX6VN/Uuz6hsRqKilqX1Esstpw1pmke8gbppIBcTYZrz/i+I/KJ5Z9hsYke5wYwANYCbtjaAALAWHDkvTOpvA3UeExCQbMsxdM8HiNuwYD37DWXHI3Qcc1wy2xurH5H/LRLZ/weH3qqv8AJRftvWm653Wx2r/wP8rEts/BvN6mr/JR/tuQbfr9rd3hjI/xtRGPJjXSfFjVyPVnAJ8XpInC7S95cOobDI4/srdvwkq3tUUAPKaRw/Maw/trXtQFPvMXL7f7qnkdfoXOYz4OKDVp3SYdWlue8pKjLq4wyXafBwaD5raNcekLavERu3XiigiDOl5G75zh4iRg+6mvrCvk+K74DsVMbX35bbPm3geTYz95aFhlK+qqIqdhu+V8cTSc7bRDG+QFvIINy0mwd1PhGGTkWMxqXv8A8XdOh/5cYWT1FV+zi2xfKWCVvmCyQe5jlu2vrDWtweHdizaeaIAdGbt8YHvauP6ssQ3OMUTzzmDP/lBi/wC4g7zrtP8A4LP9uD/MRrzhDVuY5r2mzmuDmnoWm4Nj3gL0brx/8kn+1D/12LzZhMbZKiGN+bXyxtdY2yc8Ai/LIlBs2JawsWqY3RTVcjo3CzmtZFHtA8Wkxsabd11gqKKWeRkMDTJM87LGN4uJ5eHfwAzXokansF/EP/SJv6lsej2iOH4ff5HTsjcci/N8hHGxkeS63deyC5olg/yGhgpb3MUYDiOBee1I4dxcXFZdEQFCIggqEJVN80F1ERB80h7R/wBclLSrU7u2fL4BS1yD6AVUFaBVYKCoi/HguG6w9S8hkdU4QGlrs3UxIaWnnuXHLZ+qbW5E5AdyBUoPGVdo7XQEtnpZ4yDbtwvA8jaxHeFNBo5XTkNgpZ3km3YheRn1NrAd5XsxSg4dq51MyNkZVYtsgMIcymBDtpwzBmcMtkeqL35m1we4oiDzbrd0XxCfGaqWCkqJYnbnZfFBI5jrU8TTZwFjYgjyWz/g/wCBVlLUVRqqeaEOjjDTNE9gcQ51wC4C5Xa0QcA154JiFZibXU9LUSxRwMYHRQSOYTtPe6zgLH0h7Fl/wftHKqllq5auCWAlkTWb+JzNoFzy/Z2gL22WX8Qu0Ig5jr50alraKKWmidLPDL6MbHOeY5Bsv2WtBJ7QjPgCVompnQqsbirJ6ymmhjgY97TPE9jXPI2GtBcMz2y77q9Eog1HWxhclXg9TDC1z5bMcxrGlznFkrHkNaMySGkea854dopi0E0cwoKu8cjHi1NLfsODsuz3L10iDSdcVFNUYPNHTxvllc6GzImOc82mYT2QL5C/sXAcC0OxRlVA59DVBrZoiSaaWwAkaSSdnIL1oiAiIgKERAUFCVQSgEqkHMeKhxVAOY8Qg+tERBjap3zh8vgFLHK1WMdvHENcRlmAbcApYx3qu9hQfU1yuAr52td0PsKutB6H2ILwKkFWxfoVWLoKrqVSpQSpUIglFCIJREQEREBERARQiAiKEC6glCqTdAJVDnKSD0KtuB6H2IIc5W2u7Q8R8Uc13Q+wqhjHbTeyeI5Hqgya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 descr="github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http://rapapa.net/wp/wp-content/uploads/2012/04/githubocta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653136"/>
            <a:ext cx="4752528" cy="183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관리가 필요한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안전한 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노트북 분실</a:t>
            </a:r>
            <a:endParaRPr lang="en-US" altLang="ko-KR" dirty="0" smtClean="0"/>
          </a:p>
          <a:p>
            <a:r>
              <a:rPr lang="ko-KR" altLang="en-US" dirty="0" smtClean="0"/>
              <a:t>특정 버전으로 복구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갑자기 안 되는 경우</a:t>
            </a:r>
            <a:endParaRPr lang="en-US" altLang="ko-KR" dirty="0" smtClean="0"/>
          </a:p>
          <a:p>
            <a:r>
              <a:rPr lang="ko-KR" altLang="en-US" dirty="0" smtClean="0"/>
              <a:t>협업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같이 작업하려니 공유가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다양한 버전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소스를 다양한 목적으로 배포하니 정신이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8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관리의 기본 개념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28184" y="2492896"/>
            <a:ext cx="2016224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온라인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2492896"/>
            <a:ext cx="2016224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오프라인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851920" y="3212976"/>
            <a:ext cx="23042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flipH="1">
            <a:off x="3851919" y="4290256"/>
            <a:ext cx="228234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소스 관리는 기본적으로 네트워크로 이루어지기 때문에 서버가 반드시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 운영</a:t>
            </a:r>
            <a:r>
              <a:rPr lang="en-US" altLang="ko-KR" dirty="0" smtClean="0"/>
              <a:t>(hosting)</a:t>
            </a:r>
            <a:r>
              <a:rPr lang="ko-KR" altLang="en-US" dirty="0" smtClean="0"/>
              <a:t>은 전문 서비스에 맡기는 것이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Github.com</a:t>
            </a:r>
            <a:r>
              <a:rPr lang="ko-KR" altLang="en-US" dirty="0" smtClean="0"/>
              <a:t>은 서버 운영을 하고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회원 가입 필요</a:t>
            </a:r>
            <a:endParaRPr lang="en-US" altLang="ko-KR" dirty="0" smtClean="0"/>
          </a:p>
          <a:p>
            <a:r>
              <a:rPr lang="en-US" altLang="ko-KR" dirty="0" smtClean="0"/>
              <a:t>Client </a:t>
            </a:r>
            <a:r>
              <a:rPr lang="ko-KR" altLang="en-US" dirty="0" smtClean="0"/>
              <a:t>프로그램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상호작용을 위한 프로그램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for Windows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5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</a:t>
            </a:r>
            <a:r>
              <a:rPr lang="en-US" altLang="ko-KR" dirty="0" smtClean="0"/>
              <a:t>(Repository)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온라인 서버에 존재하는 내 소스 코드 보관 장소</a:t>
            </a:r>
            <a:endParaRPr lang="en-US" altLang="ko-KR" dirty="0" smtClean="0"/>
          </a:p>
          <a:p>
            <a:r>
              <a:rPr lang="ko-KR" altLang="en-US" dirty="0" smtClean="0"/>
              <a:t>사용하려면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되도록이면 </a:t>
            </a:r>
            <a:r>
              <a:rPr lang="en-US" altLang="ko-KR" dirty="0" smtClean="0"/>
              <a:t>Github.com</a:t>
            </a:r>
            <a:r>
              <a:rPr lang="ko-KR" altLang="en-US" dirty="0" smtClean="0"/>
              <a:t>에서 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17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복제</a:t>
            </a:r>
            <a:r>
              <a:rPr lang="en-US" altLang="ko-KR" dirty="0" smtClean="0"/>
              <a:t>(Clone)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서버의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가져오는 작업</a:t>
            </a:r>
            <a:endParaRPr lang="en-US" altLang="ko-KR" dirty="0" smtClean="0"/>
          </a:p>
          <a:p>
            <a:r>
              <a:rPr lang="ko-KR" altLang="en-US" dirty="0" smtClean="0"/>
              <a:t>최초의 한번만 하는 작업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의 경우 별도 폴더를 두는 것이 좋다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C:\Github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8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넣기 및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Clone</a:t>
            </a:r>
            <a:r>
              <a:rPr lang="ko-KR" altLang="en-US" dirty="0" smtClean="0"/>
              <a:t>을 통해 저장소가 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만들어지면 해당 폴더에 개발 중인 소스를 넣으면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Unity3D</a:t>
            </a:r>
            <a:r>
              <a:rPr lang="ko-KR" altLang="en-US" dirty="0" smtClean="0"/>
              <a:t>의 경우 프로젝트를 생성하거나 프로젝트 폴더를 복사하면 됨</a:t>
            </a:r>
            <a:endParaRPr lang="en-US" altLang="ko-KR" dirty="0" smtClean="0"/>
          </a:p>
          <a:p>
            <a:r>
              <a:rPr lang="ko-KR" altLang="en-US" dirty="0"/>
              <a:t>소스 수정은 </a:t>
            </a:r>
            <a:r>
              <a:rPr lang="en-US" altLang="ko-KR" dirty="0"/>
              <a:t>Unity3D </a:t>
            </a:r>
            <a:r>
              <a:rPr lang="ko-KR" altLang="en-US" dirty="0"/>
              <a:t>개발 과정을 동일하게 진행하면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42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관리 무시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Build</a:t>
            </a:r>
            <a:r>
              <a:rPr lang="ko-KR" altLang="en-US" dirty="0" smtClean="0"/>
              <a:t>과정에서 생성되기 때문에 굳이 관리할 필요가 없는 파일은 용량을 위해 제외시키는 것이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Unity3D</a:t>
            </a:r>
            <a:r>
              <a:rPr lang="ko-KR" altLang="en-US" dirty="0" smtClean="0"/>
              <a:t>의 경우 꼭 필요한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Assets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ProjectSettings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ko-KR" altLang="en-US" dirty="0" smtClean="0"/>
              <a:t>이름으로 무시할 대상에 대한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 </a:t>
            </a:r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ko-KR" altLang="en-US" dirty="0" err="1" smtClean="0"/>
              <a:t>폴더</a:t>
            </a:r>
            <a:r>
              <a:rPr lang="ko-KR" altLang="en-US" dirty="0" err="1"/>
              <a:t>명</a:t>
            </a:r>
            <a:r>
              <a:rPr lang="en-US" altLang="ko-KR" dirty="0" smtClean="0"/>
              <a:t>/</a:t>
            </a:r>
          </a:p>
          <a:p>
            <a:pPr lvl="1"/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*</a:t>
            </a:r>
            <a:r>
              <a:rPr lang="ko-KR" altLang="en-US" dirty="0" smtClean="0"/>
              <a:t>표시를 사용하면 모든 이름이란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대소문자 구분이 필요한 경우 </a:t>
            </a:r>
            <a:r>
              <a:rPr lang="en-US" altLang="ko-KR" dirty="0" smtClean="0"/>
              <a:t>[ ]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56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827</TotalTime>
  <Words>812</Words>
  <Application>Microsoft Office PowerPoint</Application>
  <PresentationFormat>화면 슬라이드 쇼(4:3)</PresentationFormat>
  <Paragraphs>143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태양</vt:lpstr>
      <vt:lpstr>개발 도구 - Github</vt:lpstr>
      <vt:lpstr>Github란?</vt:lpstr>
      <vt:lpstr>소스 관리가 필요한 이유</vt:lpstr>
      <vt:lpstr>소스 관리의 기본 개념</vt:lpstr>
      <vt:lpstr>서버</vt:lpstr>
      <vt:lpstr>저장소(Repository)</vt:lpstr>
      <vt:lpstr>복제(Clone)</vt:lpstr>
      <vt:lpstr>소스 넣기 및 수정</vt:lpstr>
      <vt:lpstr>소스 관리 무시 설정</vt:lpstr>
      <vt:lpstr>변경 내역 기록(Commit)</vt:lpstr>
      <vt:lpstr>동기화(Synchronize)</vt:lpstr>
      <vt:lpstr>취소(Discard)</vt:lpstr>
      <vt:lpstr>복구(Revert)</vt:lpstr>
      <vt:lpstr>복구(Revert) 메커니즘</vt:lpstr>
      <vt:lpstr>충돌 해결(Resolving Conflict)</vt:lpstr>
      <vt:lpstr>충돌 해결(Resolving Conflict)</vt:lpstr>
      <vt:lpstr>꼬리표 붙이기(Tag)</vt:lpstr>
      <vt:lpstr>Branch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이야기</dc:title>
  <dc:creator>Microsoft Corporation</dc:creator>
  <cp:lastModifiedBy>Jaehong Oh</cp:lastModifiedBy>
  <cp:revision>95</cp:revision>
  <dcterms:created xsi:type="dcterms:W3CDTF">2006-10-05T04:04:58Z</dcterms:created>
  <dcterms:modified xsi:type="dcterms:W3CDTF">2015-06-09T02:27:21Z</dcterms:modified>
</cp:coreProperties>
</file>