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4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398" r:id="rId11"/>
  </p:sldIdLst>
  <p:sldSz cx="9144000" cy="6858000" type="screen4x3"/>
  <p:notesSz cx="6811963" cy="99425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8EB4E3"/>
    <a:srgbClr val="000000"/>
    <a:srgbClr val="660066"/>
    <a:srgbClr val="A1DA98"/>
    <a:srgbClr val="CE9902"/>
    <a:srgbClr val="FCBE1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7" autoAdjust="0"/>
    <p:restoredTop sz="98793" autoAdjust="0"/>
  </p:normalViewPr>
  <p:slideViewPr>
    <p:cSldViewPr>
      <p:cViewPr>
        <p:scale>
          <a:sx n="75" d="100"/>
          <a:sy n="75" d="100"/>
        </p:scale>
        <p:origin x="-1824" y="-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11316"/>
    </p:cViewPr>
  </p:sorterViewPr>
  <p:notesViewPr>
    <p:cSldViewPr>
      <p:cViewPr varScale="1">
        <p:scale>
          <a:sx n="83" d="100"/>
          <a:sy n="83" d="100"/>
        </p:scale>
        <p:origin x="-2406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7E0B47-CE7D-4585-A517-C27A649DCE51}" type="datetimeFigureOut">
              <a:rPr lang="ko-KR" altLang="en-US"/>
              <a:pPr>
                <a:defRPr/>
              </a:pPr>
              <a:t>2015-04-28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ACE479D-A854-4D24-B717-127CCFF7C7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736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A2BC30-48DA-4A4F-9AD3-518C4B94AA7B}" type="datetimeFigureOut">
              <a:rPr lang="ko-KR" altLang="en-US"/>
              <a:pPr>
                <a:defRPr/>
              </a:pPr>
              <a:t>2015-04-28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9887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BA06EEB-5A86-4304-9687-FAC57488BB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570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바닥글 개체 틀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mtClean="0"/>
              <a:t>저격수 탐지 음원위치 추정 시스템</a:t>
            </a:r>
          </a:p>
        </p:txBody>
      </p:sp>
      <p:sp>
        <p:nvSpPr>
          <p:cNvPr id="31749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BC870EA-F2EC-41D0-AB25-CE82B4A79DC3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70CF16C-FA9B-46F5-83D5-A28AEF520F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A5C9636-EEDD-477A-A4A7-6ED2A0E6C5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0825" y="0"/>
            <a:ext cx="6913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3F6619F7-5C8E-46EB-8625-59DB56A70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1" name="Picture 2" descr="C:\Users\Owner\Google 드라이브\IdeaLink\Admin\아이디어링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381750"/>
            <a:ext cx="12954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192838"/>
            <a:ext cx="24272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132856"/>
            <a:ext cx="6912768" cy="692150"/>
          </a:xfrm>
        </p:spPr>
        <p:txBody>
          <a:bodyPr/>
          <a:lstStyle/>
          <a:p>
            <a:r>
              <a:rPr lang="en-US" altLang="ko-KR" sz="5400" dirty="0" smtClean="0">
                <a:solidFill>
                  <a:srgbClr val="FFC000"/>
                </a:solidFill>
              </a:rPr>
              <a:t>S</a:t>
            </a:r>
            <a:r>
              <a:rPr lang="en-US" altLang="ko-KR" sz="5400" dirty="0" smtClean="0"/>
              <a:t>mart </a:t>
            </a:r>
            <a:r>
              <a:rPr lang="en-US" altLang="ko-KR" sz="5400" dirty="0" smtClean="0">
                <a:solidFill>
                  <a:srgbClr val="FFC000"/>
                </a:solidFill>
              </a:rPr>
              <a:t>M</a:t>
            </a:r>
            <a:r>
              <a:rPr lang="en-US" altLang="ko-KR" sz="5400" dirty="0" smtClean="0"/>
              <a:t>aker </a:t>
            </a:r>
            <a:r>
              <a:rPr lang="ko-KR" altLang="en-US" sz="5400" dirty="0" smtClean="0"/>
              <a:t>초</a:t>
            </a:r>
            <a:r>
              <a:rPr lang="ko-KR" altLang="en-US" sz="5400" dirty="0"/>
              <a:t>급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5364088" y="5010497"/>
            <a:ext cx="295232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algn="r"/>
            <a:r>
              <a:rPr lang="ko-KR" altLang="en-US" sz="3200" dirty="0" smtClean="0"/>
              <a:t>강사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오재홍</a:t>
            </a:r>
            <a:endParaRPr lang="ko-KR" altLang="en-US" sz="3200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5364088" y="3008134"/>
            <a:ext cx="295232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r>
              <a:rPr lang="en-US" altLang="ko-KR" sz="3200" dirty="0" err="1" smtClean="0"/>
              <a:t>uGUI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편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5148263" cy="6921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kumimoji="0" lang="en-US" altLang="ko-KR" sz="3200" dirty="0">
                <a:latin typeface="HY견고딕" pitchFamily="18" charset="-127"/>
                <a:ea typeface="HY견고딕" pitchFamily="18" charset="-127"/>
                <a:cs typeface="+mj-cs"/>
              </a:rPr>
              <a:t> Q &amp; A</a:t>
            </a:r>
            <a:endParaRPr kumimoji="0" lang="ko-KR" altLang="en-US" sz="130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96" y="2148086"/>
            <a:ext cx="2753669" cy="2781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836613"/>
            <a:ext cx="4470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uGUI</a:t>
            </a:r>
            <a:r>
              <a:rPr kumimoji="0" lang="en-US" altLang="ko-KR" dirty="0" smtClean="0">
                <a:ea typeface="굴림" pitchFamily="50" charset="-127"/>
              </a:rPr>
              <a:t> </a:t>
            </a:r>
            <a:r>
              <a:rPr kumimoji="0" lang="ko-KR" altLang="en-US" dirty="0" smtClean="0">
                <a:ea typeface="굴림" pitchFamily="50" charset="-127"/>
              </a:rPr>
              <a:t>소개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Image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Text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Button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Toggle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Slider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</a:rPr>
              <a:t>UI </a:t>
            </a:r>
            <a:r>
              <a:rPr kumimoji="0" lang="en-US" altLang="ko-KR" dirty="0" smtClean="0">
                <a:ea typeface="굴림" pitchFamily="50" charset="-127"/>
              </a:rPr>
              <a:t>Input Field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Event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uGUI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5"/>
            <a:ext cx="7345363" cy="233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Unity3D</a:t>
            </a:r>
            <a:r>
              <a:rPr kumimoji="0" lang="ko-KR" altLang="en-US" dirty="0" smtClean="0">
                <a:ea typeface="굴림" pitchFamily="50" charset="-127"/>
              </a:rPr>
              <a:t>의 </a:t>
            </a:r>
            <a:r>
              <a:rPr kumimoji="0" lang="en-US" altLang="ko-KR" dirty="0" smtClean="0">
                <a:ea typeface="굴림" pitchFamily="50" charset="-127"/>
              </a:rPr>
              <a:t>UI System</a:t>
            </a:r>
            <a:endParaRPr kumimoji="0" lang="en-US" altLang="ko-KR" dirty="0">
              <a:ea typeface="굴림" pitchFamily="50" charset="-127"/>
            </a:endParaRPr>
          </a:p>
        </p:txBody>
      </p:sp>
      <p:pic>
        <p:nvPicPr>
          <p:cNvPr id="1026" name="Picture 2" descr="http://i.imgur.com/ngSK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3718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orum.unity3d.com/attachments/screens_03sm-png.81815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385" y="2054585"/>
            <a:ext cx="499255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49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Image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93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Image </a:t>
            </a:r>
            <a:r>
              <a:rPr kumimoji="0" lang="ko-KR" altLang="en-US" dirty="0" smtClean="0">
                <a:ea typeface="굴림" pitchFamily="50" charset="-127"/>
              </a:rPr>
              <a:t>추가 방법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Raw Image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Sprite: Single/Multi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Image Type: Stretch </a:t>
            </a:r>
            <a:r>
              <a:rPr kumimoji="0" lang="ko-KR" altLang="en-US" dirty="0" smtClean="0">
                <a:ea typeface="굴림" pitchFamily="50" charset="-127"/>
              </a:rPr>
              <a:t>전략 </a:t>
            </a:r>
            <a:r>
              <a:rPr kumimoji="0" lang="en-US" altLang="ko-KR" dirty="0" smtClean="0">
                <a:ea typeface="굴림" pitchFamily="50" charset="-127"/>
              </a:rPr>
              <a:t>(Border)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Anchor System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Screen </a:t>
            </a:r>
            <a:r>
              <a:rPr kumimoji="0" lang="ko-KR" altLang="en-US" dirty="0" smtClean="0">
                <a:ea typeface="굴림" pitchFamily="50" charset="-127"/>
              </a:rPr>
              <a:t>크기에 따라 위치와 크기가 비율에 따라 변하는 기능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Anchor Preset </a:t>
            </a:r>
            <a:r>
              <a:rPr kumimoji="0" lang="ko-KR" altLang="en-US" dirty="0" smtClean="0">
                <a:ea typeface="굴림" pitchFamily="50" charset="-127"/>
              </a:rPr>
              <a:t>탐색하기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Pivot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</a:t>
            </a:r>
            <a:r>
              <a:rPr kumimoji="0" lang="ko-KR" altLang="en-US" dirty="0" smtClean="0">
                <a:ea typeface="굴림" pitchFamily="50" charset="-127"/>
              </a:rPr>
              <a:t>회전 중심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79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Text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93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Font </a:t>
            </a:r>
            <a:r>
              <a:rPr kumimoji="0" lang="ko-KR" altLang="en-US" dirty="0" smtClean="0">
                <a:ea typeface="굴림" pitchFamily="50" charset="-127"/>
              </a:rPr>
              <a:t>추가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Font </a:t>
            </a:r>
            <a:r>
              <a:rPr kumimoji="0" lang="ko-KR" altLang="en-US" dirty="0" smtClean="0">
                <a:ea typeface="굴림" pitchFamily="50" charset="-127"/>
              </a:rPr>
              <a:t>파일</a:t>
            </a:r>
            <a:r>
              <a:rPr kumimoji="0" lang="en-US" altLang="ko-KR" dirty="0" smtClean="0">
                <a:ea typeface="굴림" pitchFamily="50" charset="-127"/>
              </a:rPr>
              <a:t>(*.</a:t>
            </a:r>
            <a:r>
              <a:rPr kumimoji="0" lang="en-US" altLang="ko-KR" dirty="0" err="1" smtClean="0">
                <a:ea typeface="굴림" pitchFamily="50" charset="-127"/>
              </a:rPr>
              <a:t>ttf</a:t>
            </a:r>
            <a:r>
              <a:rPr kumimoji="0" lang="en-US" altLang="ko-KR" dirty="0" smtClean="0">
                <a:ea typeface="굴림" pitchFamily="50" charset="-127"/>
              </a:rPr>
              <a:t>) </a:t>
            </a:r>
            <a:r>
              <a:rPr kumimoji="0" lang="ko-KR" altLang="en-US" dirty="0" smtClean="0">
                <a:ea typeface="굴림" pitchFamily="50" charset="-127"/>
              </a:rPr>
              <a:t>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BM </a:t>
            </a:r>
            <a:r>
              <a:rPr kumimoji="0" lang="ko-KR" altLang="en-US" dirty="0" smtClean="0">
                <a:ea typeface="굴림" pitchFamily="50" charset="-127"/>
              </a:rPr>
              <a:t>폰트 방식은 사용하지 않음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Font </a:t>
            </a:r>
            <a:r>
              <a:rPr kumimoji="0" lang="ko-KR" altLang="en-US" dirty="0" smtClean="0">
                <a:ea typeface="굴림" pitchFamily="50" charset="-127"/>
              </a:rPr>
              <a:t>기본 설정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Rich Text: Markup Format Text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Paragraph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38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Button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93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구조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Background: UI Image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Label: UI Text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Transition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Navigation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Event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On Click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56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Slider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93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구조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Background: UI Image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Fill </a:t>
            </a:r>
            <a:r>
              <a:rPr kumimoji="0" lang="en-US" altLang="ko-KR" dirty="0" smtClean="0">
                <a:ea typeface="굴림" pitchFamily="50" charset="-127"/>
              </a:rPr>
              <a:t>Area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Handle Slide Area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Value </a:t>
            </a:r>
            <a:r>
              <a:rPr kumimoji="0" lang="ko-KR" altLang="en-US" dirty="0" smtClean="0">
                <a:ea typeface="굴림" pitchFamily="50" charset="-127"/>
              </a:rPr>
              <a:t>설정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Event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On Value Changed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99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Toggle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93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구조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Background: UI Image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Checkmark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Label: UI Text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Value </a:t>
            </a:r>
            <a:r>
              <a:rPr kumimoji="0" lang="ko-KR" altLang="en-US" dirty="0" smtClean="0">
                <a:ea typeface="굴림" pitchFamily="50" charset="-127"/>
              </a:rPr>
              <a:t>설정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Is On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Event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On Value Changed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5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en-US" altLang="ko-KR" dirty="0" smtClean="0"/>
              <a:t>Input Field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93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구조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Background: UI Image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Placeholder: UI Text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Text</a:t>
            </a:r>
            <a:r>
              <a:rPr kumimoji="0" lang="en-US" altLang="ko-KR" dirty="0" smtClean="0">
                <a:ea typeface="굴림" pitchFamily="50" charset="-127"/>
              </a:rPr>
              <a:t>: UI Text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Value </a:t>
            </a:r>
            <a:r>
              <a:rPr kumimoji="0" lang="ko-KR" altLang="en-US" dirty="0" smtClean="0">
                <a:ea typeface="굴림" pitchFamily="50" charset="-127"/>
              </a:rPr>
              <a:t>설정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Content Type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Line Type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Caret blink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Selection Color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Event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On Value Changed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End Edit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68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24546</TotalTime>
  <Words>197</Words>
  <Application>Microsoft Office PowerPoint</Application>
  <PresentationFormat>화면 슬라이드 쇼(4:3)</PresentationFormat>
  <Paragraphs>85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Smart Maker 초급</vt:lpstr>
      <vt:lpstr>목차</vt:lpstr>
      <vt:lpstr>uGUI란?</vt:lpstr>
      <vt:lpstr>UI Image</vt:lpstr>
      <vt:lpstr>UI Text</vt:lpstr>
      <vt:lpstr>UI Button</vt:lpstr>
      <vt:lpstr>UI Slider</vt:lpstr>
      <vt:lpstr>UI Toggle</vt:lpstr>
      <vt:lpstr>UI Input Field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Maker 소개</dc:title>
  <dc:subject>아카데미</dc:subject>
  <dc:creator>Jaehong Oh</dc:creator>
  <cp:lastModifiedBy>Jaehong Oh</cp:lastModifiedBy>
  <cp:revision>1199</cp:revision>
  <dcterms:created xsi:type="dcterms:W3CDTF">2010-10-19T01:20:53Z</dcterms:created>
  <dcterms:modified xsi:type="dcterms:W3CDTF">2015-04-28T08:52:49Z</dcterms:modified>
</cp:coreProperties>
</file>