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6" r:id="rId3"/>
    <p:sldId id="260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계정" initials="M계" lastIdx="1" clrIdx="0">
    <p:extLst>
      <p:ext uri="{19B8F6BF-5375-455C-9EA6-DF929625EA0E}">
        <p15:presenceInfo xmlns:p15="http://schemas.microsoft.com/office/powerpoint/2012/main" userId="a59fcf0111bf15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FB6D0-470A-4C66-88E8-911CEB770145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39C26-FE9A-47FB-9502-82D9A2768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9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39C26-FE9A-47FB-9502-82D9A27681F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08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4A66-4493-4E94-BA50-6F8B786B0E5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FA55-1C32-42F4-A83D-1FEB9EFF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61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4A66-4493-4E94-BA50-6F8B786B0E5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FA55-1C32-42F4-A83D-1FEB9EFF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03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4A66-4493-4E94-BA50-6F8B786B0E5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FA55-1C32-42F4-A83D-1FEB9EFF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31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4A66-4493-4E94-BA50-6F8B786B0E5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FA55-1C32-42F4-A83D-1FEB9EFF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19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4A66-4493-4E94-BA50-6F8B786B0E5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FA55-1C32-42F4-A83D-1FEB9EFF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25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4A66-4493-4E94-BA50-6F8B786B0E5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FA55-1C32-42F4-A83D-1FEB9EFF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12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4A66-4493-4E94-BA50-6F8B786B0E5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FA55-1C32-42F4-A83D-1FEB9EFF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9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4A66-4493-4E94-BA50-6F8B786B0E5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FA55-1C32-42F4-A83D-1FEB9EFF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12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4A66-4493-4E94-BA50-6F8B786B0E5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FA55-1C32-42F4-A83D-1FEB9EFF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12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4A66-4493-4E94-BA50-6F8B786B0E5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FA55-1C32-42F4-A83D-1FEB9EFF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1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4A66-4493-4E94-BA50-6F8B786B0E5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FA55-1C32-42F4-A83D-1FEB9EFF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64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A4A66-4493-4E94-BA50-6F8B786B0E57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DFA55-1C32-42F4-A83D-1FEB9EFF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89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첫번째 </a:t>
            </a:r>
            <a:r>
              <a:rPr lang="en-US" altLang="ko-KR" smtClean="0"/>
              <a:t>UI Design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1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스크롤 바 왼쪽 · Pixabay의 무료 벡터 그래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4147469"/>
            <a:ext cx="11549448" cy="174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 flipV="1">
            <a:off x="2927056" y="11006787"/>
            <a:ext cx="45719" cy="457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263601"/>
            <a:ext cx="12502632" cy="1422032"/>
            <a:chOff x="0" y="5263799"/>
            <a:chExt cx="12502632" cy="1422032"/>
          </a:xfrm>
        </p:grpSpPr>
        <p:sp>
          <p:nvSpPr>
            <p:cNvPr id="18" name="직사각형 17"/>
            <p:cNvSpPr/>
            <p:nvPr/>
          </p:nvSpPr>
          <p:spPr>
            <a:xfrm>
              <a:off x="482946" y="5935634"/>
              <a:ext cx="630710" cy="47707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5" name="Picture 4" descr="https://1.bp.blogspot.com/-oUnzlrz_scU/XxjrPTfiafI/AAAAAAAAXhQ/JZhnfDAY6mM54QTr_k2WJUm3e4ql0xScgCLcBGAsYHQ/d/5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940"/>
            <a:stretch/>
          </p:blipFill>
          <p:spPr bwMode="auto">
            <a:xfrm>
              <a:off x="247650" y="5559589"/>
              <a:ext cx="11549448" cy="189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s://1.bp.blogspot.com/-oUnzlrz_scU/XxjrPTfiafI/AAAAAAAAXhQ/JZhnfDAY6mM54QTr_k2WJUm3e4ql0xScgCLcBGAsYHQ/d/5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940"/>
            <a:stretch/>
          </p:blipFill>
          <p:spPr bwMode="auto">
            <a:xfrm>
              <a:off x="247650" y="5292080"/>
              <a:ext cx="11549448" cy="189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0" y="5531307"/>
              <a:ext cx="495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smtClean="0"/>
                <a:t>body</a:t>
              </a:r>
              <a:endParaRPr lang="ko-KR" altLang="en-US" sz="100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548461" y="5935634"/>
              <a:ext cx="4543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b="0" i="0" smtClean="0">
                  <a:solidFill>
                    <a:srgbClr val="212529"/>
                  </a:solidFill>
                  <a:effectLst/>
                  <a:latin typeface="system-ui"/>
                </a:rPr>
                <a:t>▶️</a:t>
              </a:r>
              <a:endParaRPr lang="ko-KR" altLang="en-US" sz="2800" b="0" i="0">
                <a:solidFill>
                  <a:srgbClr val="212529"/>
                </a:solidFill>
                <a:effectLst/>
                <a:latin typeface="system-ui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10800000">
              <a:off x="11068601" y="5935630"/>
              <a:ext cx="630710" cy="47707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1168739" y="5887031"/>
              <a:ext cx="4543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b="0" i="0" smtClean="0">
                  <a:solidFill>
                    <a:srgbClr val="212529"/>
                  </a:solidFill>
                  <a:effectLst/>
                  <a:latin typeface="system-ui"/>
                </a:rPr>
                <a:t>▶️</a:t>
              </a:r>
              <a:endParaRPr lang="ko-KR" altLang="en-US" sz="2800" b="0" i="0">
                <a:solidFill>
                  <a:srgbClr val="212529"/>
                </a:solidFill>
                <a:effectLst/>
                <a:latin typeface="system-ui"/>
              </a:endParaRPr>
            </a:p>
          </p:txBody>
        </p:sp>
        <p:sp>
          <p:nvSpPr>
            <p:cNvPr id="24" name="직사각형 23"/>
            <p:cNvSpPr>
              <a:spLocks/>
            </p:cNvSpPr>
            <p:nvPr/>
          </p:nvSpPr>
          <p:spPr>
            <a:xfrm>
              <a:off x="1806153" y="5935632"/>
              <a:ext cx="630710" cy="47707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-3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>
              <a:spLocks/>
            </p:cNvSpPr>
            <p:nvPr/>
          </p:nvSpPr>
          <p:spPr>
            <a:xfrm>
              <a:off x="3129360" y="5935632"/>
              <a:ext cx="630710" cy="47707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-2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>
              <a:spLocks/>
            </p:cNvSpPr>
            <p:nvPr/>
          </p:nvSpPr>
          <p:spPr>
            <a:xfrm>
              <a:off x="4452567" y="5935631"/>
              <a:ext cx="630710" cy="47707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-1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>
              <a:spLocks/>
            </p:cNvSpPr>
            <p:nvPr/>
          </p:nvSpPr>
          <p:spPr>
            <a:xfrm>
              <a:off x="5775774" y="5935631"/>
              <a:ext cx="630710" cy="47707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0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>
              <a:spLocks/>
            </p:cNvSpPr>
            <p:nvPr/>
          </p:nvSpPr>
          <p:spPr>
            <a:xfrm>
              <a:off x="7098981" y="5935631"/>
              <a:ext cx="630710" cy="47707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>
              <a:spLocks/>
            </p:cNvSpPr>
            <p:nvPr/>
          </p:nvSpPr>
          <p:spPr>
            <a:xfrm>
              <a:off x="8422188" y="5935631"/>
              <a:ext cx="630710" cy="47707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2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>
              <a:spLocks/>
            </p:cNvSpPr>
            <p:nvPr/>
          </p:nvSpPr>
          <p:spPr>
            <a:xfrm>
              <a:off x="9745395" y="5935630"/>
              <a:ext cx="630710" cy="47707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3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67" y="5263799"/>
              <a:ext cx="495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smtClean="0"/>
                <a:t>face</a:t>
              </a:r>
              <a:endParaRPr lang="ko-KR" altLang="en-US" sz="100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57224" y="5353981"/>
              <a:ext cx="1281113" cy="51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57223" y="5617947"/>
              <a:ext cx="1281113" cy="51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06153" y="6458854"/>
              <a:ext cx="6307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단축키</a:t>
              </a:r>
              <a:r>
                <a:rPr lang="en-US" altLang="ko-KR" sz="800" smtClean="0"/>
                <a:t>: 1</a:t>
              </a:r>
              <a:endParaRPr lang="ko-KR" altLang="en-US" sz="8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129360" y="6458854"/>
              <a:ext cx="6307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단축키</a:t>
              </a:r>
              <a:r>
                <a:rPr lang="en-US" altLang="ko-KR" sz="800" smtClean="0"/>
                <a:t>: 2</a:t>
              </a:r>
              <a:endParaRPr lang="ko-KR" altLang="en-US" sz="8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452567" y="6462450"/>
              <a:ext cx="6307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단축키</a:t>
              </a:r>
              <a:r>
                <a:rPr lang="en-US" altLang="ko-KR" sz="800" smtClean="0"/>
                <a:t>: 3</a:t>
              </a:r>
              <a:endParaRPr lang="ko-KR" altLang="en-US" sz="8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70430" y="6458854"/>
              <a:ext cx="6307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단축키</a:t>
              </a:r>
              <a:r>
                <a:rPr lang="en-US" altLang="ko-KR" sz="800" smtClean="0"/>
                <a:t>: 4</a:t>
              </a:r>
              <a:endParaRPr lang="ko-KR" altLang="en-US" sz="8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098981" y="6463064"/>
              <a:ext cx="6307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단축키</a:t>
              </a:r>
              <a:r>
                <a:rPr lang="en-US" altLang="ko-KR" sz="800" smtClean="0"/>
                <a:t>: 5</a:t>
              </a:r>
              <a:endParaRPr lang="ko-KR" altLang="en-US" sz="80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745395" y="6458854"/>
              <a:ext cx="6307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단축키</a:t>
              </a:r>
              <a:r>
                <a:rPr lang="en-US" altLang="ko-KR" sz="800" smtClean="0"/>
                <a:t>: 7</a:t>
              </a:r>
              <a:endParaRPr lang="ko-KR" altLang="en-US" sz="8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411500" y="6470387"/>
              <a:ext cx="6307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단축키</a:t>
              </a:r>
              <a:r>
                <a:rPr lang="en-US" altLang="ko-KR" sz="800" smtClean="0"/>
                <a:t>: 6</a:t>
              </a:r>
              <a:endParaRPr lang="ko-KR" altLang="en-US" sz="8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068601" y="6470387"/>
              <a:ext cx="7206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단축키</a:t>
              </a:r>
              <a:r>
                <a:rPr lang="en-US" altLang="ko-KR" sz="800" smtClean="0"/>
                <a:t>: →</a:t>
              </a:r>
              <a:endParaRPr lang="ko-KR" altLang="en-US" sz="8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77601" y="6468397"/>
              <a:ext cx="7406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단축키</a:t>
              </a:r>
              <a:r>
                <a:rPr lang="en-US" altLang="ko-KR" sz="800" smtClean="0"/>
                <a:t>: ←</a:t>
              </a:r>
              <a:endParaRPr lang="ko-KR" altLang="en-US" sz="8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843591" y="5278209"/>
              <a:ext cx="11699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단축키</a:t>
              </a:r>
              <a:r>
                <a:rPr lang="en-US" altLang="ko-KR" sz="800" smtClean="0"/>
                <a:t>: w (face show)</a:t>
              </a:r>
              <a:endParaRPr lang="ko-KR" altLang="en-US" sz="8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853383" y="5553211"/>
              <a:ext cx="16492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단축키</a:t>
              </a:r>
              <a:r>
                <a:rPr lang="en-US" altLang="ko-KR" sz="800" smtClean="0"/>
                <a:t>: s (body show)</a:t>
              </a:r>
              <a:endParaRPr lang="ko-KR" altLang="en-US" sz="80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524940" y="2624"/>
            <a:ext cx="630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accent1"/>
                </a:solidFill>
              </a:rPr>
              <a:t>버튼</a:t>
            </a:r>
            <a:endParaRPr lang="ko-KR" altLang="en-US" sz="800">
              <a:solidFill>
                <a:schemeClr val="accent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59738" y="0"/>
            <a:ext cx="630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2">
                    <a:lumMod val="50000"/>
                  </a:schemeClr>
                </a:solidFill>
              </a:rPr>
              <a:t>레이블</a:t>
            </a:r>
            <a:endParaRPr lang="ko-KR" altLang="en-US" sz="80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894428" y="2537255"/>
            <a:ext cx="2894805" cy="2200835"/>
            <a:chOff x="8902293" y="2545091"/>
            <a:chExt cx="2894805" cy="2200835"/>
          </a:xfrm>
        </p:grpSpPr>
        <p:sp>
          <p:nvSpPr>
            <p:cNvPr id="6" name="직사각형 5"/>
            <p:cNvSpPr/>
            <p:nvPr/>
          </p:nvSpPr>
          <p:spPr>
            <a:xfrm>
              <a:off x="8902293" y="2757189"/>
              <a:ext cx="2894805" cy="19887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t+1</a:t>
              </a:r>
              <a:r>
                <a:rPr lang="ko-KR" altLang="en-US" smtClean="0">
                  <a:solidFill>
                    <a:schemeClr val="tx1"/>
                  </a:solidFill>
                </a:rPr>
                <a:t>번째 이미지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902293" y="2545091"/>
              <a:ext cx="970613" cy="2185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index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47650" y="2541387"/>
            <a:ext cx="2896643" cy="2201759"/>
            <a:chOff x="247650" y="2541387"/>
            <a:chExt cx="2896643" cy="2201759"/>
          </a:xfrm>
        </p:grpSpPr>
        <p:sp>
          <p:nvSpPr>
            <p:cNvPr id="5" name="직사각형 4"/>
            <p:cNvSpPr/>
            <p:nvPr/>
          </p:nvSpPr>
          <p:spPr>
            <a:xfrm>
              <a:off x="249893" y="2755946"/>
              <a:ext cx="2894400" cy="19872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t-1</a:t>
              </a:r>
              <a:r>
                <a:rPr lang="ko-KR" altLang="en-US" smtClean="0">
                  <a:solidFill>
                    <a:schemeClr val="tx1"/>
                  </a:solidFill>
                </a:rPr>
                <a:t>번째 이미지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47650" y="2541387"/>
              <a:ext cx="970613" cy="219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index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402352" y="222307"/>
            <a:ext cx="5245200" cy="607156"/>
            <a:chOff x="3396052" y="234740"/>
            <a:chExt cx="5263280" cy="616212"/>
          </a:xfrm>
        </p:grpSpPr>
        <p:sp>
          <p:nvSpPr>
            <p:cNvPr id="49" name="직사각형 48"/>
            <p:cNvSpPr/>
            <p:nvPr/>
          </p:nvSpPr>
          <p:spPr>
            <a:xfrm>
              <a:off x="3396052" y="234740"/>
              <a:ext cx="5263280" cy="61621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548452" y="323878"/>
              <a:ext cx="607198" cy="1684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import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256394" y="323877"/>
              <a:ext cx="4302332" cy="1684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smtClean="0">
                  <a:solidFill>
                    <a:schemeClr val="tx1"/>
                  </a:solidFill>
                </a:rPr>
                <a:t>1_1_face.mp4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256393" y="575425"/>
              <a:ext cx="4302332" cy="169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smtClean="0">
                  <a:solidFill>
                    <a:schemeClr val="tx1"/>
                  </a:solidFill>
                </a:rPr>
                <a:t>1_1_body.mp4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548452" y="575425"/>
              <a:ext cx="607198" cy="1684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import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401549" y="926611"/>
            <a:ext cx="5246003" cy="3811479"/>
            <a:chOff x="3395691" y="950386"/>
            <a:chExt cx="5246003" cy="3811479"/>
          </a:xfrm>
        </p:grpSpPr>
        <p:sp>
          <p:nvSpPr>
            <p:cNvPr id="4" name="직사각형 3"/>
            <p:cNvSpPr/>
            <p:nvPr/>
          </p:nvSpPr>
          <p:spPr>
            <a:xfrm>
              <a:off x="3396052" y="1161865"/>
              <a:ext cx="5245642" cy="360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t</a:t>
              </a:r>
              <a:r>
                <a:rPr lang="ko-KR" altLang="en-US" smtClean="0">
                  <a:solidFill>
                    <a:schemeClr val="tx1"/>
                  </a:solidFill>
                </a:rPr>
                <a:t>번째 이미지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395691" y="950386"/>
              <a:ext cx="970613" cy="2185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index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44249" y="229346"/>
            <a:ext cx="2894400" cy="2212355"/>
            <a:chOff x="244249" y="229346"/>
            <a:chExt cx="2894400" cy="2212355"/>
          </a:xfrm>
        </p:grpSpPr>
        <p:grpSp>
          <p:nvGrpSpPr>
            <p:cNvPr id="20" name="그룹 19"/>
            <p:cNvGrpSpPr/>
            <p:nvPr/>
          </p:nvGrpSpPr>
          <p:grpSpPr>
            <a:xfrm>
              <a:off x="244249" y="229346"/>
              <a:ext cx="2894400" cy="2212355"/>
              <a:chOff x="243754" y="238142"/>
              <a:chExt cx="2894400" cy="2212355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43754" y="463297"/>
                <a:ext cx="2894400" cy="19872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243754" y="238142"/>
                <a:ext cx="1022427" cy="2196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mtClean="0">
                    <a:solidFill>
                      <a:schemeClr val="tx1"/>
                    </a:solidFill>
                  </a:rPr>
                  <a:t>Augmentation</a:t>
                </a: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타원 30"/>
            <p:cNvSpPr/>
            <p:nvPr/>
          </p:nvSpPr>
          <p:spPr>
            <a:xfrm>
              <a:off x="548461" y="727191"/>
              <a:ext cx="70859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551260" y="1333768"/>
              <a:ext cx="70859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549943" y="1948495"/>
              <a:ext cx="70859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1732306" y="724150"/>
              <a:ext cx="70859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1735105" y="1330727"/>
              <a:ext cx="70859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1733788" y="1945454"/>
              <a:ext cx="70859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직사각형 86"/>
          <p:cNvSpPr/>
          <p:nvPr/>
        </p:nvSpPr>
        <p:spPr>
          <a:xfrm>
            <a:off x="2295059" y="2158994"/>
            <a:ext cx="750173" cy="2067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Do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81300" y="651432"/>
            <a:ext cx="1591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Rotation</a:t>
            </a:r>
            <a:endParaRPr lang="ko-KR" altLang="en-US" sz="1000"/>
          </a:p>
        </p:txBody>
      </p:sp>
      <p:sp>
        <p:nvSpPr>
          <p:cNvPr id="89" name="TextBox 88"/>
          <p:cNvSpPr txBox="1"/>
          <p:nvPr/>
        </p:nvSpPr>
        <p:spPr>
          <a:xfrm>
            <a:off x="619320" y="1249559"/>
            <a:ext cx="1591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Flip</a:t>
            </a:r>
            <a:endParaRPr lang="ko-KR" altLang="en-US" sz="1000"/>
          </a:p>
        </p:txBody>
      </p:sp>
      <p:sp>
        <p:nvSpPr>
          <p:cNvPr id="90" name="TextBox 89"/>
          <p:cNvSpPr txBox="1"/>
          <p:nvPr/>
        </p:nvSpPr>
        <p:spPr>
          <a:xfrm>
            <a:off x="581300" y="1869540"/>
            <a:ext cx="1591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Add noise</a:t>
            </a:r>
            <a:endParaRPr lang="ko-KR" altLang="en-US" sz="1000"/>
          </a:p>
        </p:txBody>
      </p:sp>
      <p:sp>
        <p:nvSpPr>
          <p:cNvPr id="91" name="TextBox 90"/>
          <p:cNvSpPr txBox="1"/>
          <p:nvPr/>
        </p:nvSpPr>
        <p:spPr>
          <a:xfrm>
            <a:off x="1809850" y="640048"/>
            <a:ext cx="1591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Shift</a:t>
            </a:r>
            <a:endParaRPr lang="ko-KR" altLang="en-US" sz="1000"/>
          </a:p>
        </p:txBody>
      </p:sp>
      <p:sp>
        <p:nvSpPr>
          <p:cNvPr id="92" name="TextBox 91"/>
          <p:cNvSpPr txBox="1"/>
          <p:nvPr/>
        </p:nvSpPr>
        <p:spPr>
          <a:xfrm>
            <a:off x="1809849" y="1247204"/>
            <a:ext cx="1591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Crop</a:t>
            </a:r>
            <a:endParaRPr lang="ko-KR" altLang="en-US" sz="1000"/>
          </a:p>
        </p:txBody>
      </p:sp>
      <p:sp>
        <p:nvSpPr>
          <p:cNvPr id="93" name="TextBox 92"/>
          <p:cNvSpPr txBox="1"/>
          <p:nvPr/>
        </p:nvSpPr>
        <p:spPr>
          <a:xfrm>
            <a:off x="1803165" y="1863204"/>
            <a:ext cx="1591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Change color</a:t>
            </a:r>
            <a:endParaRPr lang="ko-KR" altLang="en-US" sz="1000"/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169" y="208718"/>
            <a:ext cx="2893356" cy="2212355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-44696" y="-37281"/>
            <a:ext cx="492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42583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8475" y="2498725"/>
            <a:ext cx="6315075" cy="1325563"/>
          </a:xfrm>
        </p:spPr>
        <p:txBody>
          <a:bodyPr>
            <a:normAutofit/>
          </a:bodyPr>
          <a:lstStyle/>
          <a:p>
            <a:r>
              <a:rPr lang="ko-KR" altLang="en-US" sz="6000"/>
              <a:t>두</a:t>
            </a:r>
            <a:r>
              <a:rPr lang="ko-KR" altLang="en-US" sz="6000" smtClean="0"/>
              <a:t>번째 </a:t>
            </a:r>
            <a:r>
              <a:rPr lang="en-US" altLang="ko-KR" sz="6000"/>
              <a:t>UI Design</a:t>
            </a:r>
            <a:endParaRPr lang="ko-KR" altLang="en-US" sz="6000"/>
          </a:p>
        </p:txBody>
      </p:sp>
    </p:spTree>
    <p:extLst>
      <p:ext uri="{BB962C8B-B14F-4D97-AF65-F5344CB8AC3E}">
        <p14:creationId xmlns:p14="http://schemas.microsoft.com/office/powerpoint/2010/main" val="327665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스크롤 바 왼쪽 · Pixabay의 무료 벡터 그래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90" y="5242395"/>
            <a:ext cx="11362562" cy="156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 flipV="1">
            <a:off x="2873400" y="11368737"/>
            <a:ext cx="45719" cy="457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27" name="그룹 1026"/>
          <p:cNvGrpSpPr/>
          <p:nvPr/>
        </p:nvGrpSpPr>
        <p:grpSpPr>
          <a:xfrm>
            <a:off x="-44696" y="3091885"/>
            <a:ext cx="12165653" cy="2801022"/>
            <a:chOff x="-27837" y="3170791"/>
            <a:chExt cx="12165653" cy="2886039"/>
          </a:xfrm>
        </p:grpSpPr>
        <p:sp>
          <p:nvSpPr>
            <p:cNvPr id="6" name="직사각형 5"/>
            <p:cNvSpPr/>
            <p:nvPr/>
          </p:nvSpPr>
          <p:spPr>
            <a:xfrm>
              <a:off x="8402293" y="3171095"/>
              <a:ext cx="3735523" cy="28857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t+1</a:t>
              </a:r>
              <a:r>
                <a:rPr lang="ko-KR" altLang="en-US" smtClean="0">
                  <a:solidFill>
                    <a:schemeClr val="tx1"/>
                  </a:solidFill>
                </a:rPr>
                <a:t>번째 이미지</a:t>
              </a: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593537" y="3171095"/>
              <a:ext cx="3735523" cy="28857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t</a:t>
              </a:r>
              <a:r>
                <a:rPr lang="ko-KR" altLang="en-US" smtClean="0">
                  <a:solidFill>
                    <a:schemeClr val="tx1"/>
                  </a:solidFill>
                </a:rPr>
                <a:t>번째 이미지</a:t>
              </a: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775256" y="3171095"/>
              <a:ext cx="3735523" cy="28857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t</a:t>
              </a:r>
              <a:r>
                <a:rPr lang="en-US" altLang="ko-KR" smtClean="0">
                  <a:solidFill>
                    <a:schemeClr val="tx1"/>
                  </a:solidFill>
                </a:rPr>
                <a:t>-1</a:t>
              </a:r>
              <a:r>
                <a:rPr lang="ko-KR" altLang="en-US" smtClean="0">
                  <a:solidFill>
                    <a:schemeClr val="tx1"/>
                  </a:solidFill>
                </a:rPr>
                <a:t>번째 이미지</a:t>
              </a: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0" y="3170791"/>
              <a:ext cx="775255" cy="723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연결선 127"/>
            <p:cNvCxnSpPr/>
            <p:nvPr/>
          </p:nvCxnSpPr>
          <p:spPr>
            <a:xfrm>
              <a:off x="0" y="6056830"/>
              <a:ext cx="1213781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직사각형 131"/>
            <p:cNvSpPr/>
            <p:nvPr/>
          </p:nvSpPr>
          <p:spPr>
            <a:xfrm>
              <a:off x="0" y="3874523"/>
              <a:ext cx="775255" cy="723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0" y="4601828"/>
              <a:ext cx="775255" cy="723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0" y="5324358"/>
              <a:ext cx="775255" cy="723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38547" y="3661016"/>
              <a:ext cx="6631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/>
                <a:t>Open</a:t>
              </a:r>
            </a:p>
          </p:txBody>
        </p:sp>
        <p:pic>
          <p:nvPicPr>
            <p:cNvPr id="145" name="Picture 6" descr="Open Folder Outline icon PNG and SVG Vector Free Downloa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08" y="3262935"/>
              <a:ext cx="564590" cy="383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" name="TextBox 148"/>
            <p:cNvSpPr txBox="1"/>
            <p:nvPr/>
          </p:nvSpPr>
          <p:spPr>
            <a:xfrm>
              <a:off x="-27837" y="5802693"/>
              <a:ext cx="9332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/>
                <a:t>Augmentation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4895" y="5445845"/>
              <a:ext cx="8017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mtClean="0"/>
                <a:t>Data</a:t>
              </a:r>
            </a:p>
          </p:txBody>
        </p:sp>
        <p:cxnSp>
          <p:nvCxnSpPr>
            <p:cNvPr id="165" name="직선 연결선 164"/>
            <p:cNvCxnSpPr/>
            <p:nvPr/>
          </p:nvCxnSpPr>
          <p:spPr>
            <a:xfrm>
              <a:off x="0" y="3170791"/>
              <a:ext cx="1213781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9" name="TextBox 168"/>
          <p:cNvSpPr txBox="1"/>
          <p:nvPr/>
        </p:nvSpPr>
        <p:spPr>
          <a:xfrm>
            <a:off x="10815797" y="-28222"/>
            <a:ext cx="2204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t</a:t>
            </a:r>
            <a:r>
              <a:rPr lang="en-US" altLang="ko-KR" sz="1000" smtClean="0"/>
              <a:t> / </a:t>
            </a:r>
            <a:r>
              <a:rPr lang="ko-KR" altLang="en-US" sz="1000" smtClean="0"/>
              <a:t>전체 이미지 수</a:t>
            </a:r>
            <a:endParaRPr lang="en-US" altLang="ko-KR" sz="1000" smtClean="0"/>
          </a:p>
        </p:txBody>
      </p:sp>
      <p:grpSp>
        <p:nvGrpSpPr>
          <p:cNvPr id="272" name="그룹 271"/>
          <p:cNvGrpSpPr/>
          <p:nvPr/>
        </p:nvGrpSpPr>
        <p:grpSpPr>
          <a:xfrm>
            <a:off x="-44696" y="218293"/>
            <a:ext cx="12165653" cy="2801022"/>
            <a:chOff x="-27837" y="3170791"/>
            <a:chExt cx="12165653" cy="2886039"/>
          </a:xfrm>
        </p:grpSpPr>
        <p:sp>
          <p:nvSpPr>
            <p:cNvPr id="273" name="직사각형 272"/>
            <p:cNvSpPr/>
            <p:nvPr/>
          </p:nvSpPr>
          <p:spPr>
            <a:xfrm>
              <a:off x="8402293" y="3171095"/>
              <a:ext cx="3735523" cy="28857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t+1</a:t>
              </a:r>
              <a:r>
                <a:rPr lang="ko-KR" altLang="en-US" smtClean="0">
                  <a:solidFill>
                    <a:schemeClr val="tx1"/>
                  </a:solidFill>
                </a:rPr>
                <a:t>번째 이미지</a:t>
              </a:r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4593537" y="3171095"/>
              <a:ext cx="3735523" cy="28857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t</a:t>
              </a:r>
              <a:r>
                <a:rPr lang="ko-KR" altLang="en-US" smtClean="0">
                  <a:solidFill>
                    <a:schemeClr val="tx1"/>
                  </a:solidFill>
                </a:rPr>
                <a:t>번째 이미지</a:t>
              </a:r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775256" y="3171095"/>
              <a:ext cx="3735523" cy="28857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t</a:t>
              </a:r>
              <a:r>
                <a:rPr lang="en-US" altLang="ko-KR" smtClean="0">
                  <a:solidFill>
                    <a:schemeClr val="tx1"/>
                  </a:solidFill>
                </a:rPr>
                <a:t>-1</a:t>
              </a:r>
              <a:r>
                <a:rPr lang="ko-KR" altLang="en-US" smtClean="0">
                  <a:solidFill>
                    <a:schemeClr val="tx1"/>
                  </a:solidFill>
                </a:rPr>
                <a:t>번째 이미지</a:t>
              </a:r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0" y="3170791"/>
              <a:ext cx="775255" cy="723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7" name="직선 연결선 276"/>
            <p:cNvCxnSpPr/>
            <p:nvPr/>
          </p:nvCxnSpPr>
          <p:spPr>
            <a:xfrm>
              <a:off x="0" y="6056830"/>
              <a:ext cx="1213781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8" name="직사각형 277"/>
            <p:cNvSpPr/>
            <p:nvPr/>
          </p:nvSpPr>
          <p:spPr>
            <a:xfrm>
              <a:off x="0" y="3874523"/>
              <a:ext cx="775255" cy="723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0" y="4601828"/>
              <a:ext cx="775255" cy="723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0" y="5324358"/>
              <a:ext cx="775255" cy="723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138547" y="3661016"/>
              <a:ext cx="6631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/>
                <a:t>Open</a:t>
              </a:r>
            </a:p>
          </p:txBody>
        </p:sp>
        <p:pic>
          <p:nvPicPr>
            <p:cNvPr id="283" name="Picture 6" descr="Open Folder Outline icon PNG and SVG Vector Free Downloa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08" y="3262935"/>
              <a:ext cx="564590" cy="383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7" name="TextBox 286"/>
            <p:cNvSpPr txBox="1"/>
            <p:nvPr/>
          </p:nvSpPr>
          <p:spPr>
            <a:xfrm>
              <a:off x="-27837" y="5802693"/>
              <a:ext cx="9332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/>
                <a:t>Augmentation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14895" y="5445845"/>
              <a:ext cx="8017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mtClean="0"/>
                <a:t>Data</a:t>
              </a:r>
            </a:p>
          </p:txBody>
        </p:sp>
        <p:cxnSp>
          <p:nvCxnSpPr>
            <p:cNvPr id="289" name="직선 연결선 288"/>
            <p:cNvCxnSpPr/>
            <p:nvPr/>
          </p:nvCxnSpPr>
          <p:spPr>
            <a:xfrm>
              <a:off x="0" y="3170791"/>
              <a:ext cx="1213781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7" name="그룹 1036"/>
          <p:cNvGrpSpPr/>
          <p:nvPr/>
        </p:nvGrpSpPr>
        <p:grpSpPr>
          <a:xfrm>
            <a:off x="11345702" y="6125199"/>
            <a:ext cx="775255" cy="748922"/>
            <a:chOff x="135541" y="3910634"/>
            <a:chExt cx="775255" cy="748922"/>
          </a:xfrm>
        </p:grpSpPr>
        <p:sp>
          <p:nvSpPr>
            <p:cNvPr id="290" name="직사각형 289"/>
            <p:cNvSpPr/>
            <p:nvPr/>
          </p:nvSpPr>
          <p:spPr>
            <a:xfrm>
              <a:off x="135541" y="3927286"/>
              <a:ext cx="775255" cy="70228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1" name="Picture 12" descr="오른쪽 화살표 - 무료 화살개 아이콘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171" y="3910634"/>
              <a:ext cx="565200" cy="548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2" name="TextBox 291"/>
            <p:cNvSpPr txBox="1"/>
            <p:nvPr/>
          </p:nvSpPr>
          <p:spPr>
            <a:xfrm>
              <a:off x="278201" y="4330975"/>
              <a:ext cx="559363" cy="32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/>
                <a:t>Next</a:t>
              </a:r>
            </a:p>
            <a:p>
              <a:r>
                <a:rPr lang="en-US" altLang="ko-KR" sz="800" smtClean="0"/>
                <a:t>Image</a:t>
              </a:r>
            </a:p>
          </p:txBody>
        </p:sp>
      </p:grpSp>
      <p:grpSp>
        <p:nvGrpSpPr>
          <p:cNvPr id="1038" name="그룹 1037"/>
          <p:cNvGrpSpPr/>
          <p:nvPr/>
        </p:nvGrpSpPr>
        <p:grpSpPr>
          <a:xfrm>
            <a:off x="773290" y="6125200"/>
            <a:ext cx="775255" cy="748921"/>
            <a:chOff x="135541" y="4611880"/>
            <a:chExt cx="775255" cy="748921"/>
          </a:xfrm>
        </p:grpSpPr>
        <p:sp>
          <p:nvSpPr>
            <p:cNvPr id="298" name="직사각형 297"/>
            <p:cNvSpPr/>
            <p:nvPr/>
          </p:nvSpPr>
          <p:spPr>
            <a:xfrm>
              <a:off x="135541" y="4633166"/>
              <a:ext cx="775255" cy="70228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9" name="Picture 12" descr="오른쪽 화살표 - 무료 화살개 아이콘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60622" y="4611880"/>
              <a:ext cx="565200" cy="548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0" name="TextBox 299"/>
            <p:cNvSpPr txBox="1"/>
            <p:nvPr/>
          </p:nvSpPr>
          <p:spPr>
            <a:xfrm>
              <a:off x="294652" y="5032220"/>
              <a:ext cx="559363" cy="32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/>
                <a:t>Prev</a:t>
              </a:r>
            </a:p>
            <a:p>
              <a:r>
                <a:rPr lang="en-US" altLang="ko-KR" sz="800" smtClean="0"/>
                <a:t>Image</a:t>
              </a:r>
            </a:p>
          </p:txBody>
        </p:sp>
      </p:grpSp>
      <p:sp>
        <p:nvSpPr>
          <p:cNvPr id="302" name="직사각형 301"/>
          <p:cNvSpPr/>
          <p:nvPr/>
        </p:nvSpPr>
        <p:spPr>
          <a:xfrm>
            <a:off x="1548545" y="6147406"/>
            <a:ext cx="9804362" cy="7022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9" name="그룹 1038"/>
          <p:cNvGrpSpPr/>
          <p:nvPr/>
        </p:nvGrpSpPr>
        <p:grpSpPr>
          <a:xfrm>
            <a:off x="2873400" y="6448425"/>
            <a:ext cx="7654595" cy="85562"/>
            <a:chOff x="1898488" y="6455817"/>
            <a:chExt cx="8629507" cy="78171"/>
          </a:xfrm>
        </p:grpSpPr>
        <p:sp>
          <p:nvSpPr>
            <p:cNvPr id="308" name="타원 307"/>
            <p:cNvSpPr/>
            <p:nvPr/>
          </p:nvSpPr>
          <p:spPr>
            <a:xfrm>
              <a:off x="3324284" y="6456993"/>
              <a:ext cx="70859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타원 310"/>
            <p:cNvSpPr/>
            <p:nvPr/>
          </p:nvSpPr>
          <p:spPr>
            <a:xfrm>
              <a:off x="1898488" y="6456993"/>
              <a:ext cx="70859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/>
            <p:cNvSpPr/>
            <p:nvPr/>
          </p:nvSpPr>
          <p:spPr>
            <a:xfrm>
              <a:off x="6175876" y="6456993"/>
              <a:ext cx="70859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/>
            <p:cNvSpPr/>
            <p:nvPr/>
          </p:nvSpPr>
          <p:spPr>
            <a:xfrm>
              <a:off x="4750080" y="6456993"/>
              <a:ext cx="70859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/>
            <p:cNvSpPr/>
            <p:nvPr/>
          </p:nvSpPr>
          <p:spPr>
            <a:xfrm>
              <a:off x="7603608" y="6456993"/>
              <a:ext cx="70859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/>
            <p:cNvSpPr/>
            <p:nvPr/>
          </p:nvSpPr>
          <p:spPr>
            <a:xfrm>
              <a:off x="9031340" y="6455817"/>
              <a:ext cx="70859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/>
            <p:cNvSpPr/>
            <p:nvPr/>
          </p:nvSpPr>
          <p:spPr>
            <a:xfrm>
              <a:off x="10457136" y="6461988"/>
              <a:ext cx="70859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8" name="TextBox 317"/>
          <p:cNvSpPr txBox="1"/>
          <p:nvPr/>
        </p:nvSpPr>
        <p:spPr>
          <a:xfrm>
            <a:off x="1529905" y="6267729"/>
            <a:ext cx="890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Data</a:t>
            </a:r>
          </a:p>
          <a:p>
            <a:r>
              <a:rPr lang="en-US" altLang="ko-KR" sz="1000" smtClean="0"/>
              <a:t>Annotate</a:t>
            </a:r>
            <a:endParaRPr lang="ko-KR" altLang="en-US" sz="1000"/>
          </a:p>
        </p:txBody>
      </p:sp>
      <p:sp>
        <p:nvSpPr>
          <p:cNvPr id="320" name="TextBox 319"/>
          <p:cNvSpPr txBox="1"/>
          <p:nvPr/>
        </p:nvSpPr>
        <p:spPr>
          <a:xfrm>
            <a:off x="4262441" y="6349329"/>
            <a:ext cx="890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-2</a:t>
            </a:r>
            <a:endParaRPr lang="ko-KR" altLang="en-US" sz="1200"/>
          </a:p>
        </p:txBody>
      </p:sp>
      <p:sp>
        <p:nvSpPr>
          <p:cNvPr id="321" name="TextBox 320"/>
          <p:cNvSpPr txBox="1"/>
          <p:nvPr/>
        </p:nvSpPr>
        <p:spPr>
          <a:xfrm>
            <a:off x="2997723" y="6349329"/>
            <a:ext cx="890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-3</a:t>
            </a:r>
            <a:endParaRPr lang="ko-KR" altLang="en-US" sz="1200"/>
          </a:p>
        </p:txBody>
      </p:sp>
      <p:sp>
        <p:nvSpPr>
          <p:cNvPr id="322" name="TextBox 321"/>
          <p:cNvSpPr txBox="1"/>
          <p:nvPr/>
        </p:nvSpPr>
        <p:spPr>
          <a:xfrm>
            <a:off x="5525497" y="6349328"/>
            <a:ext cx="890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-1</a:t>
            </a:r>
            <a:endParaRPr lang="ko-KR" altLang="en-US" sz="1200"/>
          </a:p>
        </p:txBody>
      </p:sp>
      <p:sp>
        <p:nvSpPr>
          <p:cNvPr id="323" name="TextBox 322"/>
          <p:cNvSpPr txBox="1"/>
          <p:nvPr/>
        </p:nvSpPr>
        <p:spPr>
          <a:xfrm>
            <a:off x="6787188" y="6349328"/>
            <a:ext cx="890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0</a:t>
            </a:r>
            <a:endParaRPr lang="ko-KR" altLang="en-US" sz="1200"/>
          </a:p>
        </p:txBody>
      </p:sp>
      <p:sp>
        <p:nvSpPr>
          <p:cNvPr id="324" name="TextBox 323"/>
          <p:cNvSpPr txBox="1"/>
          <p:nvPr/>
        </p:nvSpPr>
        <p:spPr>
          <a:xfrm>
            <a:off x="8048879" y="6346255"/>
            <a:ext cx="890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25" name="TextBox 324"/>
          <p:cNvSpPr txBox="1"/>
          <p:nvPr/>
        </p:nvSpPr>
        <p:spPr>
          <a:xfrm>
            <a:off x="9311935" y="6349634"/>
            <a:ext cx="890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326" name="TextBox 325"/>
          <p:cNvSpPr txBox="1"/>
          <p:nvPr/>
        </p:nvSpPr>
        <p:spPr>
          <a:xfrm>
            <a:off x="10569655" y="6346255"/>
            <a:ext cx="890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3</a:t>
            </a:r>
            <a:endParaRPr lang="ko-KR" altLang="en-US" sz="1200"/>
          </a:p>
        </p:txBody>
      </p:sp>
      <p:grpSp>
        <p:nvGrpSpPr>
          <p:cNvPr id="1040" name="그룹 1039"/>
          <p:cNvGrpSpPr/>
          <p:nvPr/>
        </p:nvGrpSpPr>
        <p:grpSpPr>
          <a:xfrm>
            <a:off x="-44696" y="5884296"/>
            <a:ext cx="933258" cy="953192"/>
            <a:chOff x="107704" y="5334412"/>
            <a:chExt cx="933258" cy="702284"/>
          </a:xfrm>
        </p:grpSpPr>
        <p:sp>
          <p:nvSpPr>
            <p:cNvPr id="333" name="직사각형 332"/>
            <p:cNvSpPr/>
            <p:nvPr/>
          </p:nvSpPr>
          <p:spPr>
            <a:xfrm>
              <a:off x="135541" y="5334412"/>
              <a:ext cx="775255" cy="70228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07704" y="5798656"/>
              <a:ext cx="933258" cy="226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mtClean="0"/>
                <a:t>Export</a:t>
              </a: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150436" y="5452320"/>
              <a:ext cx="801739" cy="294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000" smtClean="0"/>
            </a:p>
          </p:txBody>
        </p:sp>
      </p:grpSp>
      <p:pic>
        <p:nvPicPr>
          <p:cNvPr id="1046" name="Picture 22" descr="Data Export Icon | Windows 8 Iconpack | Icons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19" y="5996839"/>
            <a:ext cx="524750" cy="52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" name="Picture 24" descr="닫기 삭제 제거 - 사용자 인터페이스 및 제스처 아이콘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11" y="3812736"/>
            <a:ext cx="442266" cy="44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0" name="TextBox 349"/>
          <p:cNvSpPr txBox="1"/>
          <p:nvPr/>
        </p:nvSpPr>
        <p:spPr>
          <a:xfrm>
            <a:off x="126111" y="4272405"/>
            <a:ext cx="663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Delete</a:t>
            </a:r>
          </a:p>
        </p:txBody>
      </p:sp>
      <p:pic>
        <p:nvPicPr>
          <p:cNvPr id="353" name="Picture 24" descr="닫기 삭제 제거 - 사용자 인터페이스 및 제스처 아이콘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8" y="944876"/>
            <a:ext cx="442266" cy="44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4" name="TextBox 353"/>
          <p:cNvSpPr txBox="1"/>
          <p:nvPr/>
        </p:nvSpPr>
        <p:spPr>
          <a:xfrm>
            <a:off x="121688" y="1404545"/>
            <a:ext cx="663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Delete</a:t>
            </a:r>
          </a:p>
        </p:txBody>
      </p:sp>
      <p:pic>
        <p:nvPicPr>
          <p:cNvPr id="1054" name="그림 10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1" y="4459766"/>
            <a:ext cx="627263" cy="627263"/>
          </a:xfrm>
          <a:prstGeom prst="rect">
            <a:avLst/>
          </a:prstGeom>
        </p:spPr>
      </p:pic>
      <p:sp>
        <p:nvSpPr>
          <p:cNvPr id="362" name="TextBox 361"/>
          <p:cNvSpPr txBox="1"/>
          <p:nvPr/>
        </p:nvSpPr>
        <p:spPr>
          <a:xfrm>
            <a:off x="110601" y="4980545"/>
            <a:ext cx="663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File List</a:t>
            </a:r>
          </a:p>
        </p:txBody>
      </p:sp>
      <p:pic>
        <p:nvPicPr>
          <p:cNvPr id="363" name="그림 36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2" y="1587088"/>
            <a:ext cx="627263" cy="627263"/>
          </a:xfrm>
          <a:prstGeom prst="rect">
            <a:avLst/>
          </a:prstGeom>
        </p:spPr>
      </p:pic>
      <p:sp>
        <p:nvSpPr>
          <p:cNvPr id="364" name="TextBox 363"/>
          <p:cNvSpPr txBox="1"/>
          <p:nvPr/>
        </p:nvSpPr>
        <p:spPr>
          <a:xfrm>
            <a:off x="95632" y="2107867"/>
            <a:ext cx="663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File List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2726375" y="6940600"/>
            <a:ext cx="630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단축키</a:t>
            </a:r>
            <a:r>
              <a:rPr lang="en-US" altLang="ko-KR" sz="800" smtClean="0"/>
              <a:t>: 1</a:t>
            </a:r>
            <a:endParaRPr lang="ko-KR" altLang="en-US" sz="800"/>
          </a:p>
        </p:txBody>
      </p:sp>
      <p:sp>
        <p:nvSpPr>
          <p:cNvPr id="367" name="TextBox 366"/>
          <p:cNvSpPr txBox="1"/>
          <p:nvPr/>
        </p:nvSpPr>
        <p:spPr>
          <a:xfrm>
            <a:off x="4008409" y="6930331"/>
            <a:ext cx="630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단축키</a:t>
            </a:r>
            <a:r>
              <a:rPr lang="en-US" altLang="ko-KR" sz="800" smtClean="0"/>
              <a:t>: 2</a:t>
            </a:r>
            <a:endParaRPr lang="ko-KR" altLang="en-US" sz="800"/>
          </a:p>
        </p:txBody>
      </p:sp>
      <p:sp>
        <p:nvSpPr>
          <p:cNvPr id="368" name="TextBox 367"/>
          <p:cNvSpPr txBox="1"/>
          <p:nvPr/>
        </p:nvSpPr>
        <p:spPr>
          <a:xfrm>
            <a:off x="5293186" y="6936093"/>
            <a:ext cx="630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단축키</a:t>
            </a:r>
            <a:r>
              <a:rPr lang="en-US" altLang="ko-KR" sz="800" smtClean="0"/>
              <a:t>: 3</a:t>
            </a:r>
            <a:endParaRPr lang="ko-KR" altLang="en-US" sz="800"/>
          </a:p>
        </p:txBody>
      </p:sp>
      <p:sp>
        <p:nvSpPr>
          <p:cNvPr id="369" name="TextBox 368"/>
          <p:cNvSpPr txBox="1"/>
          <p:nvPr/>
        </p:nvSpPr>
        <p:spPr>
          <a:xfrm>
            <a:off x="6441755" y="6940600"/>
            <a:ext cx="630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단축키</a:t>
            </a:r>
            <a:r>
              <a:rPr lang="en-US" altLang="ko-KR" sz="800" smtClean="0"/>
              <a:t>: 4</a:t>
            </a:r>
            <a:endParaRPr lang="ko-KR" altLang="en-US" sz="800"/>
          </a:p>
        </p:txBody>
      </p:sp>
      <p:sp>
        <p:nvSpPr>
          <p:cNvPr id="370" name="TextBox 369"/>
          <p:cNvSpPr txBox="1"/>
          <p:nvPr/>
        </p:nvSpPr>
        <p:spPr>
          <a:xfrm>
            <a:off x="7702221" y="6944810"/>
            <a:ext cx="630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단축키</a:t>
            </a:r>
            <a:r>
              <a:rPr lang="en-US" altLang="ko-KR" sz="800" smtClean="0"/>
              <a:t>: 5</a:t>
            </a:r>
            <a:endParaRPr lang="ko-KR" altLang="en-US" sz="800"/>
          </a:p>
        </p:txBody>
      </p:sp>
      <p:sp>
        <p:nvSpPr>
          <p:cNvPr id="371" name="TextBox 370"/>
          <p:cNvSpPr txBox="1"/>
          <p:nvPr/>
        </p:nvSpPr>
        <p:spPr>
          <a:xfrm>
            <a:off x="10254300" y="6931027"/>
            <a:ext cx="630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단축키</a:t>
            </a:r>
            <a:r>
              <a:rPr lang="en-US" altLang="ko-KR" sz="800" smtClean="0"/>
              <a:t>: 7</a:t>
            </a:r>
            <a:endParaRPr lang="ko-KR" altLang="en-US" sz="800"/>
          </a:p>
        </p:txBody>
      </p:sp>
      <p:sp>
        <p:nvSpPr>
          <p:cNvPr id="372" name="TextBox 371"/>
          <p:cNvSpPr txBox="1"/>
          <p:nvPr/>
        </p:nvSpPr>
        <p:spPr>
          <a:xfrm>
            <a:off x="8986998" y="6933239"/>
            <a:ext cx="630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단축키</a:t>
            </a:r>
            <a:r>
              <a:rPr lang="en-US" altLang="ko-KR" sz="800" smtClean="0"/>
              <a:t>: 6</a:t>
            </a:r>
            <a:endParaRPr lang="ko-KR" altLang="en-US" sz="800"/>
          </a:p>
        </p:txBody>
      </p:sp>
      <p:sp>
        <p:nvSpPr>
          <p:cNvPr id="373" name="TextBox 372"/>
          <p:cNvSpPr txBox="1"/>
          <p:nvPr/>
        </p:nvSpPr>
        <p:spPr>
          <a:xfrm>
            <a:off x="11388822" y="6944810"/>
            <a:ext cx="747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단축키</a:t>
            </a:r>
            <a:r>
              <a:rPr lang="en-US" altLang="ko-KR" sz="800" smtClean="0"/>
              <a:t>: →</a:t>
            </a:r>
            <a:endParaRPr lang="ko-KR" altLang="en-US" sz="800"/>
          </a:p>
        </p:txBody>
      </p:sp>
      <p:sp>
        <p:nvSpPr>
          <p:cNvPr id="374" name="TextBox 373"/>
          <p:cNvSpPr txBox="1"/>
          <p:nvPr/>
        </p:nvSpPr>
        <p:spPr>
          <a:xfrm>
            <a:off x="823043" y="6927328"/>
            <a:ext cx="958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단축키</a:t>
            </a:r>
            <a:r>
              <a:rPr lang="en-US" altLang="ko-KR" sz="800" smtClean="0"/>
              <a:t>: ←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-44696" y="-37281"/>
            <a:ext cx="492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40963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7613"/>
            <a:ext cx="2657846" cy="3277057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983339" y="1197613"/>
            <a:ext cx="4613503" cy="3152775"/>
            <a:chOff x="244248" y="229346"/>
            <a:chExt cx="2894401" cy="2212355"/>
          </a:xfrm>
        </p:grpSpPr>
        <p:grpSp>
          <p:nvGrpSpPr>
            <p:cNvPr id="9" name="그룹 8"/>
            <p:cNvGrpSpPr/>
            <p:nvPr/>
          </p:nvGrpSpPr>
          <p:grpSpPr>
            <a:xfrm>
              <a:off x="244248" y="229346"/>
              <a:ext cx="2894401" cy="2212355"/>
              <a:chOff x="243753" y="238142"/>
              <a:chExt cx="2894401" cy="2212355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243754" y="463297"/>
                <a:ext cx="2894400" cy="19872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43753" y="238142"/>
                <a:ext cx="2894400" cy="2196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smtClean="0">
                    <a:solidFill>
                      <a:schemeClr val="tx1"/>
                    </a:solidFill>
                  </a:rPr>
                  <a:t>Augmentation</a:t>
                </a: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타원 9"/>
            <p:cNvSpPr/>
            <p:nvPr/>
          </p:nvSpPr>
          <p:spPr>
            <a:xfrm>
              <a:off x="548461" y="727191"/>
              <a:ext cx="70859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551260" y="1333768"/>
              <a:ext cx="70859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49943" y="1948495"/>
              <a:ext cx="70859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732306" y="724150"/>
              <a:ext cx="70859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735105" y="1330727"/>
              <a:ext cx="70859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733788" y="1945454"/>
              <a:ext cx="70859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6521921" y="3967024"/>
            <a:ext cx="964512" cy="236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Do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0819" y="1823781"/>
            <a:ext cx="1591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Rotation</a:t>
            </a:r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3581182" y="2690109"/>
            <a:ext cx="1591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Flip</a:t>
            </a:r>
            <a:endParaRPr lang="ko-KR" alt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3580820" y="3556001"/>
            <a:ext cx="1591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Add noise</a:t>
            </a:r>
            <a:endParaRPr lang="ko-KR" alt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5475201" y="1820464"/>
            <a:ext cx="1591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Shift</a:t>
            </a:r>
            <a:endParaRPr lang="ko-KR" altLang="en-US" sz="1200"/>
          </a:p>
        </p:txBody>
      </p:sp>
      <p:sp>
        <p:nvSpPr>
          <p:cNvPr id="23" name="TextBox 22"/>
          <p:cNvSpPr txBox="1"/>
          <p:nvPr/>
        </p:nvSpPr>
        <p:spPr>
          <a:xfrm>
            <a:off x="5475564" y="2686792"/>
            <a:ext cx="1591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Crop</a:t>
            </a:r>
            <a:endParaRPr lang="ko-KR" alt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5475202" y="3552684"/>
            <a:ext cx="1591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Change color</a:t>
            </a:r>
            <a:endParaRPr lang="ko-KR" altLang="en-US" sz="1200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7311093" y="1254763"/>
            <a:ext cx="175340" cy="190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311093" y="1254763"/>
            <a:ext cx="175340" cy="190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185" y="379107"/>
            <a:ext cx="627263" cy="62726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-74485" y="899886"/>
            <a:ext cx="663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File List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40607" y="862053"/>
            <a:ext cx="933258" cy="209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Augmentation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83339" y="515717"/>
            <a:ext cx="801739" cy="38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Data</a:t>
            </a:r>
          </a:p>
        </p:txBody>
      </p:sp>
      <p:pic>
        <p:nvPicPr>
          <p:cNvPr id="3074" name="Picture 2" descr="선택기를 사용하여 파일 및 폴더 열기 - UWP applications | Microsoft Lear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669" y="1197613"/>
            <a:ext cx="4156925" cy="276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778308" y="902071"/>
            <a:ext cx="663191" cy="209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Open</a:t>
            </a:r>
          </a:p>
        </p:txBody>
      </p:sp>
      <p:pic>
        <p:nvPicPr>
          <p:cNvPr id="39" name="Picture 6" descr="Open Folder Outline icon PNG and SVG Vector Free Downlo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669" y="515717"/>
            <a:ext cx="564590" cy="37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-34857" y="5141194"/>
            <a:ext cx="933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Export</a:t>
            </a:r>
          </a:p>
        </p:txBody>
      </p:sp>
      <p:pic>
        <p:nvPicPr>
          <p:cNvPr id="44" name="Picture 22" descr="Data Export Icon | Windows 8 Iconpack | Icons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58" y="4623631"/>
            <a:ext cx="524750" cy="52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4" descr="닫기 삭제 제거 - 사용자 인터페이스 및 제스처 아이콘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0" y="4614273"/>
            <a:ext cx="442266" cy="44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3025970" y="5073942"/>
            <a:ext cx="663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Delete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0" y="9775"/>
            <a:ext cx="258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클릭 이벤트</a:t>
            </a:r>
            <a:endParaRPr lang="en-US" altLang="ko-KR" smtClean="0"/>
          </a:p>
        </p:txBody>
      </p:sp>
      <p:sp>
        <p:nvSpPr>
          <p:cNvPr id="47" name="TextBox 46"/>
          <p:cNvSpPr txBox="1"/>
          <p:nvPr/>
        </p:nvSpPr>
        <p:spPr>
          <a:xfrm>
            <a:off x="0" y="5561901"/>
            <a:ext cx="25823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/>
              <a:t>csv</a:t>
            </a:r>
            <a:r>
              <a:rPr lang="ko-KR" altLang="en-US" sz="1500" smtClean="0"/>
              <a:t>파일 생성</a:t>
            </a:r>
            <a:endParaRPr lang="ko-KR" altLang="en-US" sz="1500"/>
          </a:p>
        </p:txBody>
      </p:sp>
      <p:sp>
        <p:nvSpPr>
          <p:cNvPr id="51" name="TextBox 50"/>
          <p:cNvSpPr txBox="1"/>
          <p:nvPr/>
        </p:nvSpPr>
        <p:spPr>
          <a:xfrm>
            <a:off x="3025970" y="5565521"/>
            <a:ext cx="25823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해당 </a:t>
            </a:r>
            <a:r>
              <a:rPr lang="en-US" altLang="ko-KR" sz="1500" smtClean="0"/>
              <a:t>Image </a:t>
            </a:r>
            <a:r>
              <a:rPr lang="ko-KR" altLang="en-US" sz="1500" smtClean="0"/>
              <a:t>제거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151200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59680"/>
            <a:ext cx="10453816" cy="5898320"/>
          </a:xfrm>
          <a:prstGeom prst="rect">
            <a:avLst/>
          </a:prstGeom>
        </p:spPr>
      </p:pic>
      <p:pic>
        <p:nvPicPr>
          <p:cNvPr id="83" name="Picture 12" descr="오른쪽 화살표 - 무료 화살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565200" cy="54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34030" y="420340"/>
            <a:ext cx="559363" cy="328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Prev</a:t>
            </a:r>
          </a:p>
          <a:p>
            <a:r>
              <a:rPr lang="en-US" altLang="ko-KR" sz="800" smtClean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26430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6603"/>
            <a:ext cx="10486768" cy="5931397"/>
          </a:xfrm>
          <a:prstGeom prst="rect">
            <a:avLst/>
          </a:prstGeom>
        </p:spPr>
      </p:pic>
      <p:pic>
        <p:nvPicPr>
          <p:cNvPr id="82" name="Picture 12" descr="오른쪽 화살표 - 무료 화살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5200" cy="54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34030" y="420341"/>
            <a:ext cx="559363" cy="328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Next</a:t>
            </a:r>
          </a:p>
          <a:p>
            <a:r>
              <a:rPr lang="en-US" altLang="ko-KR" sz="800" smtClean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96771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200</Words>
  <Application>Microsoft Office PowerPoint</Application>
  <PresentationFormat>와이드스크린</PresentationFormat>
  <Paragraphs>108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system-ui</vt:lpstr>
      <vt:lpstr>맑은 고딕</vt:lpstr>
      <vt:lpstr>Arial</vt:lpstr>
      <vt:lpstr>Office 테마</vt:lpstr>
      <vt:lpstr>첫번째 UI Design</vt:lpstr>
      <vt:lpstr>PowerPoint 프레젠테이션</vt:lpstr>
      <vt:lpstr>두번째 UI Design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43</cp:revision>
  <dcterms:created xsi:type="dcterms:W3CDTF">2023-10-10T15:02:52Z</dcterms:created>
  <dcterms:modified xsi:type="dcterms:W3CDTF">2023-10-11T18:25:01Z</dcterms:modified>
</cp:coreProperties>
</file>