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7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2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55018" y="2875002"/>
            <a:ext cx="102819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spc="-300" smtClean="0">
                <a:solidFill>
                  <a:schemeClr val="accent6"/>
                </a:solidFill>
              </a:rPr>
              <a:t>Study English with </a:t>
            </a:r>
            <a:r>
              <a:rPr lang="en-US" altLang="ko-KR" sz="6600" b="1" spc="-300" smtClean="0">
                <a:solidFill>
                  <a:schemeClr val="accent1"/>
                </a:solidFill>
                <a:latin typeface="+mj-lt"/>
              </a:rPr>
              <a:t>AI NPC</a:t>
            </a:r>
            <a:endParaRPr lang="ko-KR" altLang="en-US" sz="6000" b="1" spc="-3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82206" y="139693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동기 및 필요성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702573"/>
            <a:ext cx="5181599" cy="3589572"/>
          </a:xfrm>
          <a:prstGeom prst="rect">
            <a:avLst/>
          </a:prstGeom>
        </p:spPr>
      </p:pic>
      <p:pic>
        <p:nvPicPr>
          <p:cNvPr id="1026" name="Picture 2" descr="중도일보 - [인포그래픽] 영어회화 공부에 가장 희망하는 장소는?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9" y="1062078"/>
            <a:ext cx="2506133" cy="349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6292145"/>
            <a:ext cx="500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https://www.trendmonitor.co.kr/tmweb/trend/allTrend/detail.do?bIdx=2341&amp;code=0405&amp;trendType=CKOREA</a:t>
            </a:r>
          </a:p>
        </p:txBody>
      </p:sp>
      <p:pic>
        <p:nvPicPr>
          <p:cNvPr id="1028" name="Picture 4" descr="대학내일20대연구소 | 2030세대 영어와 영어교육에 대한 인식 조사 보고서 발표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2" y="1096622"/>
            <a:ext cx="5093757" cy="15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rendmonitor.co.kr/Data/CKOREA/2341/20220614031448_IG_%EC%98%81%EC%96%B4%ED%95%99%EC%8A%B5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919214"/>
            <a:ext cx="2167468" cy="28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아래쪽 화살표 12"/>
          <p:cNvSpPr/>
          <p:nvPr/>
        </p:nvSpPr>
        <p:spPr>
          <a:xfrm rot="16200000">
            <a:off x="8017932" y="3490102"/>
            <a:ext cx="1413933" cy="100753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7800" y="3852333"/>
            <a:ext cx="2667000" cy="197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665" y="2389855"/>
            <a:ext cx="2910596" cy="3208029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8276642" y="1111969"/>
            <a:ext cx="48032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>
                <a:solidFill>
                  <a:schemeClr val="accent6"/>
                </a:solidFill>
              </a:rPr>
              <a:t>AI NPC </a:t>
            </a:r>
            <a:endParaRPr lang="en-US" altLang="ko-KR" sz="2600" b="1" spc="-30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2600" b="1" spc="-300" smtClean="0">
                <a:solidFill>
                  <a:schemeClr val="accent6"/>
                </a:solidFill>
              </a:rPr>
              <a:t>for </a:t>
            </a:r>
          </a:p>
          <a:p>
            <a:pPr algn="ctr"/>
            <a:r>
              <a:rPr lang="en-US" altLang="ko-KR" sz="2600" b="1" spc="-300" smtClean="0">
                <a:solidFill>
                  <a:schemeClr val="accent6"/>
                </a:solidFill>
              </a:rPr>
              <a:t>English </a:t>
            </a:r>
            <a:r>
              <a:rPr lang="en-US" altLang="ko-KR" sz="2600" b="1" spc="-300">
                <a:solidFill>
                  <a:schemeClr val="accent6"/>
                </a:solidFill>
              </a:rPr>
              <a:t>Conversation</a:t>
            </a:r>
            <a:endParaRPr lang="ko-KR" altLang="en-US" sz="2600" b="1" spc="-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0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82206" y="139693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제작 방법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8" y="786024"/>
            <a:ext cx="5666727" cy="347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6" y="3382891"/>
            <a:ext cx="4263903" cy="2777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19" y="2525924"/>
            <a:ext cx="2568844" cy="3886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991" y="390011"/>
            <a:ext cx="3073741" cy="1861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347" y="2362137"/>
            <a:ext cx="4828444" cy="35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784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82206" y="139693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– Talk to AI NPC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03" y="1183912"/>
            <a:ext cx="6421439" cy="184715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103954" y="3031067"/>
            <a:ext cx="1208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NPC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설정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82810" y="3507601"/>
            <a:ext cx="64361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마이크를 통해 음성 대화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이름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배경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성격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발음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말하는 속도 설정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UOU</a:t>
            </a: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울산대학교 학생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홍보대사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성격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긍정적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내성적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말하는 속도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 (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   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발음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아일랜드 풍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0" y="1183912"/>
            <a:ext cx="4918896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39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82206" y="139693"/>
            <a:ext cx="486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– Camera </a:t>
            </a:r>
            <a:r>
              <a:rPr lang="en-US" altLang="ko-KR" sz="3600" spc="-3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45" y="1084452"/>
            <a:ext cx="5520590" cy="39099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2206" y="5463402"/>
            <a:ext cx="6436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우클릭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controller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카메라 회전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WASD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카메라 이동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14597" y="5007720"/>
            <a:ext cx="1007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 회전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6" y="1096622"/>
            <a:ext cx="5472652" cy="39099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28992" y="5007720"/>
            <a:ext cx="10036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이동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8085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82206" y="139693"/>
            <a:ext cx="486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sz="3600" spc="-3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Translation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206" y="5463402"/>
            <a:ext cx="6436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English to Korean: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영어를 한국어로 번역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Korean to English: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영어로 다시 되돌아감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 번역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4867" y="5004959"/>
            <a:ext cx="2202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English to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Korean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23997" y="5014585"/>
            <a:ext cx="2202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Korean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English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5" y="1092342"/>
            <a:ext cx="5468261" cy="3873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1092342"/>
            <a:ext cx="5520267" cy="38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964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82206" y="139693"/>
            <a:ext cx="486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기대 효과</a:t>
            </a:r>
            <a:endParaRPr lang="en-US" altLang="ko-KR" sz="3600" spc="-3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29802" y="6504494"/>
            <a:ext cx="853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48253" y="3645881"/>
            <a:ext cx="1533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콜센터 상담원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건의 게시판] 기운 교환 NPC를 늘려주셨으면 합니다. | 검은사막 한국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34" y="1132328"/>
            <a:ext cx="4452132" cy="25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알바몬X알바썰] Q.05 꼭 이런 손님 있다 (콜센터 알바후기)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39" y="1132328"/>
            <a:ext cx="4491899" cy="25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교육 VR 콘텐츠 '하루한번 VR 또봇 애슬론 ABC' 정식 출시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34" y="3973737"/>
            <a:ext cx="4452132" cy="25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힘들이지 않고 갓바위에'…VR 활용한 스마트 대구관광 | 연합뉴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39" y="3973737"/>
            <a:ext cx="4491899" cy="25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29802" y="3645880"/>
            <a:ext cx="853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14929" y="6512342"/>
            <a:ext cx="1400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관광 가이드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2128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135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Bold</vt:lpstr>
      <vt:lpstr>나눔스퀘어 Light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48</cp:revision>
  <dcterms:created xsi:type="dcterms:W3CDTF">2020-05-25T00:38:46Z</dcterms:created>
  <dcterms:modified xsi:type="dcterms:W3CDTF">2024-05-26T03:50:19Z</dcterms:modified>
</cp:coreProperties>
</file>