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8" r:id="rId2"/>
    <p:sldId id="340" r:id="rId3"/>
    <p:sldId id="342" r:id="rId4"/>
    <p:sldId id="352" r:id="rId5"/>
    <p:sldId id="359" r:id="rId6"/>
    <p:sldId id="339" r:id="rId7"/>
    <p:sldId id="353" r:id="rId8"/>
    <p:sldId id="354" r:id="rId9"/>
    <p:sldId id="355" r:id="rId10"/>
    <p:sldId id="356" r:id="rId11"/>
    <p:sldId id="357" r:id="rId12"/>
    <p:sldId id="358" r:id="rId13"/>
  </p:sldIdLst>
  <p:sldSz cx="9144000" cy="5143500" type="screen16x9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968"/>
    <a:srgbClr val="034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552" autoAdjust="0"/>
    <p:restoredTop sz="88712" autoAdjust="0"/>
  </p:normalViewPr>
  <p:slideViewPr>
    <p:cSldViewPr>
      <p:cViewPr varScale="1">
        <p:scale>
          <a:sx n="91" d="100"/>
          <a:sy n="91" d="100"/>
        </p:scale>
        <p:origin x="72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5B0A728-8BCE-40C0-A8ED-6BACA572D2C9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14F5B10-9270-44D3-A67A-6F96E0429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0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83568" y="1005576"/>
            <a:ext cx="7632848" cy="91810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Firmware [</a:t>
            </a:r>
            <a:r>
              <a:rPr lang="ko-KR" altLang="en-US" sz="3200" b="1">
                <a:solidFill>
                  <a:schemeClr val="bg1"/>
                </a:solidFill>
              </a:rPr>
              <a:t>펌웨어</a:t>
            </a:r>
            <a:r>
              <a:rPr lang="en-US" altLang="ko-KR" sz="3200" b="1">
                <a:solidFill>
                  <a:schemeClr val="bg1"/>
                </a:solidFill>
              </a:rPr>
              <a:t>]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대각선 방향의 모서리가 둥근 사각형 4"/>
          <p:cNvSpPr/>
          <p:nvPr userDrawn="1"/>
        </p:nvSpPr>
        <p:spPr>
          <a:xfrm>
            <a:off x="539552" y="627534"/>
            <a:ext cx="4896544" cy="408047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j-ea"/>
                <a:ea typeface="+mj-ea"/>
              </a:rPr>
              <a:t>2022</a:t>
            </a:r>
            <a:r>
              <a:rPr lang="ko-KR" altLang="en-US" sz="1600" b="1" dirty="0">
                <a:latin typeface="+mj-ea"/>
                <a:ea typeface="+mj-ea"/>
              </a:rPr>
              <a:t>년 </a:t>
            </a:r>
            <a:r>
              <a:rPr lang="en-US" altLang="ko-KR" sz="1600" b="1" dirty="0" err="1">
                <a:latin typeface="+mj-ea"/>
                <a:ea typeface="+mj-ea"/>
              </a:rPr>
              <a:t>IoT</a:t>
            </a:r>
            <a:r>
              <a:rPr lang="ko-KR" altLang="en-US" sz="1600" b="1" dirty="0">
                <a:latin typeface="+mj-ea"/>
                <a:ea typeface="+mj-ea"/>
              </a:rPr>
              <a:t>기반 스마트 솔루션  개발자 양성과정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16556"/>
            <a:ext cx="1584175" cy="15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9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9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7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954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8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681540"/>
            <a:ext cx="4038600" cy="3996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81540"/>
            <a:ext cx="4038600" cy="3996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3575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7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7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9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C11B13-0147-4730-9423-2EA85A3F7EEF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0" y="4785996"/>
            <a:ext cx="9144000" cy="35750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2FC903-11BE-4991-8586-51DF446BB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2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35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681540"/>
            <a:ext cx="8640960" cy="405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85996"/>
            <a:ext cx="9144000" cy="3575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       충북대학교 공동훈련센터</a:t>
            </a:r>
          </a:p>
        </p:txBody>
      </p:sp>
      <p:pic>
        <p:nvPicPr>
          <p:cNvPr id="5" name="Picture 2" descr="ê´ë ¨ ì´ë¯¸ì§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88673"/>
            <a:ext cx="473102" cy="35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5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146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C#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Arduino </a:t>
            </a:r>
            <a:r>
              <a:rPr lang="ko-KR" altLang="en-US" sz="2400" b="1" dirty="0"/>
              <a:t>시리얼 통신을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이용한 </a:t>
            </a:r>
            <a:r>
              <a:rPr lang="en-US" altLang="ko-KR" sz="2400" b="1" dirty="0"/>
              <a:t>Memory Game</a:t>
            </a:r>
            <a:endParaRPr lang="ko-KR" altLang="en-US" sz="24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129075" y="3219822"/>
            <a:ext cx="5256584" cy="12781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anchor="ctr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u="sng" dirty="0">
                <a:solidFill>
                  <a:schemeClr val="bg1"/>
                </a:solidFill>
                <a:latin typeface="+mn-ea"/>
              </a:rPr>
              <a:t>2022/05/26</a:t>
            </a:r>
          </a:p>
          <a:p>
            <a:pPr marL="0" indent="0" algn="ctr">
              <a:buNone/>
            </a:pPr>
            <a:r>
              <a:rPr lang="ko-KR" altLang="en-US" sz="1600" b="1" u="sng" dirty="0">
                <a:solidFill>
                  <a:schemeClr val="bg1"/>
                </a:solidFill>
                <a:latin typeface="+mn-ea"/>
              </a:rPr>
              <a:t>김하경</a:t>
            </a:r>
            <a:r>
              <a:rPr lang="en-US" altLang="ko-KR" sz="1600" b="1" u="sng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b="1" u="sng" dirty="0" err="1">
                <a:solidFill>
                  <a:schemeClr val="bg1"/>
                </a:solidFill>
                <a:latin typeface="+mn-ea"/>
              </a:rPr>
              <a:t>최홍기</a:t>
            </a:r>
            <a:endParaRPr lang="en-US" altLang="ko-KR" sz="16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E4250C-140A-479B-BCA7-71CD8A444E1F}"/>
              </a:ext>
            </a:extLst>
          </p:cNvPr>
          <p:cNvSpPr/>
          <p:nvPr/>
        </p:nvSpPr>
        <p:spPr>
          <a:xfrm>
            <a:off x="2627784" y="1131590"/>
            <a:ext cx="4176464" cy="72008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12BAF-219D-4167-8CF1-D79B71876D1F}"/>
              </a:ext>
            </a:extLst>
          </p:cNvPr>
          <p:cNvSpPr txBox="1"/>
          <p:nvPr/>
        </p:nvSpPr>
        <p:spPr>
          <a:xfrm>
            <a:off x="144016" y="117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C#,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Arduino </a:t>
            </a:r>
            <a:r>
              <a:rPr lang="ko-KR" altLang="en-US" sz="3200" b="1" dirty="0">
                <a:solidFill>
                  <a:schemeClr val="bg1"/>
                </a:solidFill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202037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Form1.CS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01970B-6E52-42CD-821E-71DA36A4C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38341"/>
            <a:ext cx="3099029" cy="40936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05AF87-71B6-4918-8646-17AC2364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38341"/>
            <a:ext cx="3300543" cy="40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9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Form1.CS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3D0A2F-655B-480C-9C45-3FFA7B3D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48072"/>
            <a:ext cx="3212317" cy="40839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E98183-7AF1-4A9A-A17E-60670430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48" y="627534"/>
            <a:ext cx="4577884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Form1.CS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B2A724-5CB9-4B0B-BCF1-A6A0217E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99542"/>
            <a:ext cx="5164807" cy="39335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74B996-3ACE-4649-B7B6-C5632C7D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509712"/>
            <a:ext cx="43529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실습과제 </a:t>
            </a:r>
            <a:r>
              <a:rPr lang="en-US" altLang="ko-KR" dirty="0"/>
              <a:t>- </a:t>
            </a:r>
            <a:r>
              <a:rPr lang="en-US" altLang="ko-KR" dirty="0" err="1"/>
              <a:t>MemoryGame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A74D6-A703-447D-B4BD-A6561E4D4194}"/>
              </a:ext>
            </a:extLst>
          </p:cNvPr>
          <p:cNvSpPr txBox="1"/>
          <p:nvPr/>
        </p:nvSpPr>
        <p:spPr>
          <a:xfrm>
            <a:off x="755576" y="1002089"/>
            <a:ext cx="5328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개요</a:t>
            </a:r>
            <a:r>
              <a:rPr lang="en-US" altLang="ko-KR" dirty="0"/>
              <a:t>: C#</a:t>
            </a:r>
            <a:r>
              <a:rPr lang="ko-KR" altLang="en-US" dirty="0"/>
              <a:t>과 </a:t>
            </a:r>
            <a:r>
              <a:rPr lang="en-US" altLang="ko-KR" dirty="0"/>
              <a:t>Arduino </a:t>
            </a:r>
            <a:r>
              <a:rPr lang="ko-KR" altLang="en-US" dirty="0"/>
              <a:t>간</a:t>
            </a:r>
            <a:r>
              <a:rPr lang="en-US" altLang="ko-KR" dirty="0"/>
              <a:t> </a:t>
            </a:r>
            <a:r>
              <a:rPr lang="ko-KR" altLang="en-US" dirty="0"/>
              <a:t>시리얼 통신을 이용한 </a:t>
            </a:r>
            <a:r>
              <a:rPr lang="en-US" altLang="ko-KR" dirty="0"/>
              <a:t>Memory Game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r>
              <a:rPr lang="ko-KR" altLang="en-US" dirty="0"/>
              <a:t> 키 패드 입력</a:t>
            </a:r>
            <a:r>
              <a:rPr lang="en-US" altLang="ko-KR" dirty="0"/>
              <a:t>, </a:t>
            </a:r>
            <a:r>
              <a:rPr lang="ko-KR" altLang="en-US" dirty="0"/>
              <a:t>시리얼 통신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C# UI </a:t>
            </a:r>
            <a:r>
              <a:rPr lang="ko-KR" altLang="en-US" dirty="0"/>
              <a:t>구현 응용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최소한의 조건을 사용한 접근성 있는 게임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직관적인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지속적인 게임 진행과 난이도 상승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시리얼 통신을 통한 인터페이스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73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MemoryGame</a:t>
            </a:r>
            <a:r>
              <a:rPr lang="ko-KR" altLang="en-US" dirty="0"/>
              <a:t>의 배선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1B834E-F5C6-4C9E-95B5-4A44019E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34420"/>
            <a:ext cx="4968552" cy="21090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CB7735-50BA-46E8-9BDA-C223B83F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700041"/>
            <a:ext cx="4278410" cy="23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9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MemoryGame</a:t>
            </a:r>
            <a:r>
              <a:rPr lang="en-US" altLang="ko-KR" dirty="0"/>
              <a:t> </a:t>
            </a:r>
            <a:r>
              <a:rPr lang="ko-KR" altLang="en-US" dirty="0" err="1"/>
              <a:t>아두이노</a:t>
            </a:r>
            <a:endParaRPr lang="ko-KR" altLang="en-US" dirty="0"/>
          </a:p>
        </p:txBody>
      </p:sp>
      <p:grpSp>
        <p:nvGrpSpPr>
          <p:cNvPr id="6" name="그룹 5" descr="1단계를 나타내는 숫자 1이 표시된 작은 원">
            <a:extLst>
              <a:ext uri="{FF2B5EF4-FFF2-40B4-BE49-F238E27FC236}">
                <a16:creationId xmlns:a16="http://schemas.microsoft.com/office/drawing/2014/main" id="{2A734DDA-4F1F-4570-9752-4173E3554B11}"/>
              </a:ext>
            </a:extLst>
          </p:cNvPr>
          <p:cNvGrpSpPr/>
          <p:nvPr/>
        </p:nvGrpSpPr>
        <p:grpSpPr bwMode="blackWhite">
          <a:xfrm>
            <a:off x="530394" y="3333597"/>
            <a:ext cx="335038" cy="286777"/>
            <a:chOff x="6953426" y="711274"/>
            <a:chExt cx="558179" cy="477774"/>
          </a:xfrm>
        </p:grpSpPr>
        <p:sp>
          <p:nvSpPr>
            <p:cNvPr id="7" name="타원 6" descr="작은 원">
              <a:extLst>
                <a:ext uri="{FF2B5EF4-FFF2-40B4-BE49-F238E27FC236}">
                  <a16:creationId xmlns:a16="http://schemas.microsoft.com/office/drawing/2014/main" id="{E4FB3995-3E3C-4ACF-930A-6E6EE83954C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텍스트 상자 34" descr="숫자 1">
              <a:extLst>
                <a:ext uri="{FF2B5EF4-FFF2-40B4-BE49-F238E27FC236}">
                  <a16:creationId xmlns:a16="http://schemas.microsoft.com/office/drawing/2014/main" id="{1393CBD8-D954-4CDA-8882-931943055CE2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461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9" name="내용 개체 틀 17">
            <a:extLst>
              <a:ext uri="{FF2B5EF4-FFF2-40B4-BE49-F238E27FC236}">
                <a16:creationId xmlns:a16="http://schemas.microsoft.com/office/drawing/2014/main" id="{457DCA5B-9AC9-4E45-9626-7885272F7058}"/>
              </a:ext>
            </a:extLst>
          </p:cNvPr>
          <p:cNvSpPr txBox="1">
            <a:spLocks/>
          </p:cNvSpPr>
          <p:nvPr/>
        </p:nvSpPr>
        <p:spPr>
          <a:xfrm>
            <a:off x="952789" y="3154312"/>
            <a:ext cx="1752490" cy="552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게임이라는 구상에 맞춰서 플레이 시 소리가 나오도록 구성을 해보았습니다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10" name="그룹 9" descr="2단계를 나타내는 숫자 2가 표시된 작은 원">
            <a:extLst>
              <a:ext uri="{FF2B5EF4-FFF2-40B4-BE49-F238E27FC236}">
                <a16:creationId xmlns:a16="http://schemas.microsoft.com/office/drawing/2014/main" id="{ED88F5BC-2A9E-44BB-8A3D-9EF9BD8DA8B9}"/>
              </a:ext>
            </a:extLst>
          </p:cNvPr>
          <p:cNvGrpSpPr/>
          <p:nvPr/>
        </p:nvGrpSpPr>
        <p:grpSpPr bwMode="blackWhite">
          <a:xfrm>
            <a:off x="3411987" y="3325247"/>
            <a:ext cx="335038" cy="286777"/>
            <a:chOff x="6953426" y="711274"/>
            <a:chExt cx="558179" cy="477774"/>
          </a:xfrm>
        </p:grpSpPr>
        <p:sp>
          <p:nvSpPr>
            <p:cNvPr id="11" name="타원 10" descr="작은 원">
              <a:extLst>
                <a:ext uri="{FF2B5EF4-FFF2-40B4-BE49-F238E27FC236}">
                  <a16:creationId xmlns:a16="http://schemas.microsoft.com/office/drawing/2014/main" id="{E607DD7C-9B3E-498F-A2C0-769266E6CA7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텍스트 상자 37" descr="숫자 2">
              <a:extLst>
                <a:ext uri="{FF2B5EF4-FFF2-40B4-BE49-F238E27FC236}">
                  <a16:creationId xmlns:a16="http://schemas.microsoft.com/office/drawing/2014/main" id="{D61D231D-79F6-4EBB-BAA0-368A1A7AD96F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461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3" name="그룹 12" descr="3단계를 나타내는 숫자 3이 표시된 작은 원">
            <a:extLst>
              <a:ext uri="{FF2B5EF4-FFF2-40B4-BE49-F238E27FC236}">
                <a16:creationId xmlns:a16="http://schemas.microsoft.com/office/drawing/2014/main" id="{80D81504-F350-4672-A3D1-7C246CA19ABC}"/>
              </a:ext>
            </a:extLst>
          </p:cNvPr>
          <p:cNvGrpSpPr/>
          <p:nvPr/>
        </p:nvGrpSpPr>
        <p:grpSpPr bwMode="blackWhite">
          <a:xfrm>
            <a:off x="6138260" y="3353821"/>
            <a:ext cx="335038" cy="286777"/>
            <a:chOff x="6953426" y="711274"/>
            <a:chExt cx="558179" cy="477774"/>
          </a:xfrm>
        </p:grpSpPr>
        <p:sp>
          <p:nvSpPr>
            <p:cNvPr id="14" name="타원 13" descr="작은 원">
              <a:extLst>
                <a:ext uri="{FF2B5EF4-FFF2-40B4-BE49-F238E27FC236}">
                  <a16:creationId xmlns:a16="http://schemas.microsoft.com/office/drawing/2014/main" id="{5514C349-42A6-42E2-81A8-EAC45CB5462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텍스트 상자 40" descr="숫자 3">
              <a:extLst>
                <a:ext uri="{FF2B5EF4-FFF2-40B4-BE49-F238E27FC236}">
                  <a16:creationId xmlns:a16="http://schemas.microsoft.com/office/drawing/2014/main" id="{E912E594-31B8-4817-B590-BDA946D55A3F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461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5500C39-44E7-45BC-AFD7-2B1FD32D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7" y="913262"/>
            <a:ext cx="2212402" cy="20542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565C67-B20D-44E8-A4BC-61436D50D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915566"/>
            <a:ext cx="2243928" cy="2070243"/>
          </a:xfrm>
          <a:prstGeom prst="rect">
            <a:avLst/>
          </a:prstGeom>
        </p:spPr>
      </p:pic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52268E0A-F78A-4222-B5D8-187A8C7556BC}"/>
              </a:ext>
            </a:extLst>
          </p:cNvPr>
          <p:cNvSpPr txBox="1">
            <a:spLocks/>
          </p:cNvSpPr>
          <p:nvPr/>
        </p:nvSpPr>
        <p:spPr>
          <a:xfrm>
            <a:off x="3956889" y="3145962"/>
            <a:ext cx="1752490" cy="552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또한 게임과 같은 느낌을 강조하기 위해 버튼 조작 시 소리가 나오도록 구성했습니다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7C251A-ACC2-4DDA-9F47-D0B578DDF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119" y="915566"/>
            <a:ext cx="2108166" cy="2074619"/>
          </a:xfrm>
          <a:prstGeom prst="rect">
            <a:avLst/>
          </a:prstGeom>
        </p:spPr>
      </p:pic>
      <p:sp>
        <p:nvSpPr>
          <p:cNvPr id="20" name="내용 개체 틀 17">
            <a:extLst>
              <a:ext uri="{FF2B5EF4-FFF2-40B4-BE49-F238E27FC236}">
                <a16:creationId xmlns:a16="http://schemas.microsoft.com/office/drawing/2014/main" id="{8420E68C-B80F-4957-B239-617F04BD3159}"/>
              </a:ext>
            </a:extLst>
          </p:cNvPr>
          <p:cNvSpPr txBox="1">
            <a:spLocks/>
          </p:cNvSpPr>
          <p:nvPr/>
        </p:nvSpPr>
        <p:spPr>
          <a:xfrm>
            <a:off x="6738792" y="3155521"/>
            <a:ext cx="1752490" cy="552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 외 추가로 최 홍기 님의 요청에 따라 코드를 원활하게 수정했습니다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450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MemoryGame</a:t>
            </a:r>
            <a:r>
              <a:rPr lang="ko-KR" altLang="en-US" dirty="0"/>
              <a:t>의 </a:t>
            </a:r>
            <a:r>
              <a:rPr lang="ko-KR" altLang="en-US" dirty="0" err="1"/>
              <a:t>아두이노</a:t>
            </a:r>
            <a:r>
              <a:rPr lang="ko-KR" altLang="en-US" dirty="0"/>
              <a:t> 코드</a:t>
            </a:r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45F492B6-A8AF-4D89-AA25-5871D81E8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3" y="725742"/>
            <a:ext cx="2489613" cy="38260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786959-C3F5-4326-BD96-815925F0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14" y="749780"/>
            <a:ext cx="2691838" cy="38381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A9F945-D482-4A00-9F87-372558EC8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153" y="744840"/>
            <a:ext cx="2941343" cy="378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3E73583-2C83-4184-96ED-4B61EF989827}"/>
              </a:ext>
            </a:extLst>
          </p:cNvPr>
          <p:cNvSpPr/>
          <p:nvPr/>
        </p:nvSpPr>
        <p:spPr>
          <a:xfrm>
            <a:off x="903921" y="987574"/>
            <a:ext cx="2401818" cy="1244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MemoryGame.CS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E883F-D1C3-4446-87ED-3DB594691760}"/>
              </a:ext>
            </a:extLst>
          </p:cNvPr>
          <p:cNvSpPr txBox="1"/>
          <p:nvPr/>
        </p:nvSpPr>
        <p:spPr>
          <a:xfrm>
            <a:off x="1119945" y="1203599"/>
            <a:ext cx="108012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Form1()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34B95-8B0E-4434-A3FB-4E79645D3112}"/>
              </a:ext>
            </a:extLst>
          </p:cNvPr>
          <p:cNvSpPr txBox="1"/>
          <p:nvPr/>
        </p:nvSpPr>
        <p:spPr>
          <a:xfrm>
            <a:off x="6485625" y="3980553"/>
            <a:ext cx="1728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DataReceived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6CFD6-CB65-4594-829F-FB3BB5E710D8}"/>
              </a:ext>
            </a:extLst>
          </p:cNvPr>
          <p:cNvSpPr txBox="1"/>
          <p:nvPr/>
        </p:nvSpPr>
        <p:spPr>
          <a:xfrm>
            <a:off x="6489437" y="3591591"/>
            <a:ext cx="182697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SerialReceived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31F5B-23CD-4E83-932F-CAD04E883383}"/>
              </a:ext>
            </a:extLst>
          </p:cNvPr>
          <p:cNvSpPr txBox="1"/>
          <p:nvPr/>
        </p:nvSpPr>
        <p:spPr>
          <a:xfrm>
            <a:off x="4526618" y="3708407"/>
            <a:ext cx="90639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cmp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C7318-D7D9-46A7-8205-E69C4E61A9C2}"/>
              </a:ext>
            </a:extLst>
          </p:cNvPr>
          <p:cNvSpPr txBox="1"/>
          <p:nvPr/>
        </p:nvSpPr>
        <p:spPr>
          <a:xfrm>
            <a:off x="4208670" y="3319445"/>
            <a:ext cx="15743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getKeys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D7755-4CD1-4465-8107-7A36C1ED24CC}"/>
              </a:ext>
            </a:extLst>
          </p:cNvPr>
          <p:cNvSpPr txBox="1"/>
          <p:nvPr/>
        </p:nvSpPr>
        <p:spPr>
          <a:xfrm>
            <a:off x="1187624" y="3774780"/>
            <a:ext cx="15743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LevelUp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45C7445-10DE-41C8-9C2A-75D16D28494D}"/>
              </a:ext>
            </a:extLst>
          </p:cNvPr>
          <p:cNvSpPr/>
          <p:nvPr/>
        </p:nvSpPr>
        <p:spPr>
          <a:xfrm>
            <a:off x="2978780" y="1542165"/>
            <a:ext cx="720080" cy="10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2AD5A3-64A4-4720-BB57-FEC8459DEEB6}"/>
              </a:ext>
            </a:extLst>
          </p:cNvPr>
          <p:cNvSpPr txBox="1"/>
          <p:nvPr/>
        </p:nvSpPr>
        <p:spPr>
          <a:xfrm>
            <a:off x="4203743" y="4097369"/>
            <a:ext cx="155214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pressKeys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576DDD9-F28C-4E64-9587-0542B2B62E33}"/>
              </a:ext>
            </a:extLst>
          </p:cNvPr>
          <p:cNvSpPr/>
          <p:nvPr/>
        </p:nvSpPr>
        <p:spPr>
          <a:xfrm rot="16200000">
            <a:off x="1807098" y="3352602"/>
            <a:ext cx="32330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35E25F-6ABC-4CA2-AF68-E5AC439922B2}"/>
              </a:ext>
            </a:extLst>
          </p:cNvPr>
          <p:cNvSpPr txBox="1"/>
          <p:nvPr/>
        </p:nvSpPr>
        <p:spPr>
          <a:xfrm>
            <a:off x="3753049" y="1249765"/>
            <a:ext cx="189049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toolStripButton1_Click()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34569-E9A2-479B-99C2-0A7971B64A4A}"/>
              </a:ext>
            </a:extLst>
          </p:cNvPr>
          <p:cNvSpPr txBox="1"/>
          <p:nvPr/>
        </p:nvSpPr>
        <p:spPr>
          <a:xfrm>
            <a:off x="1117263" y="1625354"/>
            <a:ext cx="1728192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Form1_Load( 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1A586-FDD0-45C4-8DF9-2AD36D4E2254}"/>
              </a:ext>
            </a:extLst>
          </p:cNvPr>
          <p:cNvSpPr txBox="1"/>
          <p:nvPr/>
        </p:nvSpPr>
        <p:spPr>
          <a:xfrm>
            <a:off x="6392585" y="1367243"/>
            <a:ext cx="19604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button1_Click( 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EB98C-8A41-468F-A6FA-CDDEB5959D2F}"/>
              </a:ext>
            </a:extLst>
          </p:cNvPr>
          <p:cNvSpPr txBox="1"/>
          <p:nvPr/>
        </p:nvSpPr>
        <p:spPr>
          <a:xfrm>
            <a:off x="1187624" y="2642449"/>
            <a:ext cx="161040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Form1_FormClosing()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713AE-BAA9-4BFA-9AA2-ABBA667CA3DD}"/>
              </a:ext>
            </a:extLst>
          </p:cNvPr>
          <p:cNvSpPr txBox="1"/>
          <p:nvPr/>
        </p:nvSpPr>
        <p:spPr>
          <a:xfrm>
            <a:off x="6646992" y="2058401"/>
            <a:ext cx="15743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StartGame</a:t>
            </a:r>
            <a:r>
              <a:rPr lang="en-US" altLang="ko-KR" dirty="0"/>
              <a:t>( 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A4E3C-73B5-4167-88F2-CCD1EE66C05F}"/>
              </a:ext>
            </a:extLst>
          </p:cNvPr>
          <p:cNvSpPr txBox="1"/>
          <p:nvPr/>
        </p:nvSpPr>
        <p:spPr>
          <a:xfrm>
            <a:off x="6646992" y="2447363"/>
            <a:ext cx="116090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Delay( )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8F6CECB-DC20-4A23-82BD-DD700CE7CDAE}"/>
              </a:ext>
            </a:extLst>
          </p:cNvPr>
          <p:cNvSpPr/>
          <p:nvPr/>
        </p:nvSpPr>
        <p:spPr>
          <a:xfrm>
            <a:off x="5603696" y="1525050"/>
            <a:ext cx="720080" cy="10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E5323C6-6C18-4D18-92FF-C42F25BD53B8}"/>
              </a:ext>
            </a:extLst>
          </p:cNvPr>
          <p:cNvSpPr/>
          <p:nvPr/>
        </p:nvSpPr>
        <p:spPr>
          <a:xfrm rot="5400000">
            <a:off x="7288206" y="1857860"/>
            <a:ext cx="2299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A09F4DE-1BBF-4E69-A5D5-3D098F85CC7A}"/>
              </a:ext>
            </a:extLst>
          </p:cNvPr>
          <p:cNvSpPr/>
          <p:nvPr/>
        </p:nvSpPr>
        <p:spPr>
          <a:xfrm rot="5400000">
            <a:off x="7042887" y="3097139"/>
            <a:ext cx="720080" cy="10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174EF48-0F33-4E8D-9108-AA42A53925B2}"/>
              </a:ext>
            </a:extLst>
          </p:cNvPr>
          <p:cNvSpPr/>
          <p:nvPr/>
        </p:nvSpPr>
        <p:spPr>
          <a:xfrm rot="10800000">
            <a:off x="6065101" y="3893073"/>
            <a:ext cx="2299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37B5114-33FE-4C78-B25F-07B0346B5470}"/>
              </a:ext>
            </a:extLst>
          </p:cNvPr>
          <p:cNvSpPr/>
          <p:nvPr/>
        </p:nvSpPr>
        <p:spPr>
          <a:xfrm rot="10800000">
            <a:off x="3079281" y="3929878"/>
            <a:ext cx="720080" cy="10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8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MemoryGame.exe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A62EEA-AB5E-49EB-8AEE-B9802212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23824"/>
            <a:ext cx="2912933" cy="38678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BFF8A3-AC75-4AA6-A587-44FEDE3BD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723824"/>
            <a:ext cx="2913007" cy="3867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10A96B-BDCB-4566-BDAB-E11D0651D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339" y="723824"/>
            <a:ext cx="2917566" cy="38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2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Form1.CS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9D0DC3-FDE7-4B39-8A10-33ADED6C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71550"/>
            <a:ext cx="2533650" cy="1581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0DFBCA-6633-4C54-9C16-5AD8E618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647506"/>
            <a:ext cx="6153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9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Form1.CS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91F13C-891B-414A-90DC-8D72E950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7081"/>
            <a:ext cx="3772737" cy="40987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B557AA-8AD8-4585-8BDA-FEECB4C3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254993"/>
            <a:ext cx="4695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7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180</Words>
  <Application>Microsoft Office PowerPoint</Application>
  <PresentationFormat>화면 슬라이드 쇼(16:9)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Segoe UI</vt:lpstr>
      <vt:lpstr>Segoe UI Semibold</vt:lpstr>
      <vt:lpstr>Office 테마</vt:lpstr>
      <vt:lpstr>PowerPoint 프레젠테이션</vt:lpstr>
      <vt:lpstr>실습과제 - MemoryGame</vt:lpstr>
      <vt:lpstr>MemoryGame의 배선</vt:lpstr>
      <vt:lpstr>MemoryGame 아두이노</vt:lpstr>
      <vt:lpstr>MemoryGame의 아두이노 코드</vt:lpstr>
      <vt:lpstr>MemoryGame.CS</vt:lpstr>
      <vt:lpstr>MemoryGame.exe</vt:lpstr>
      <vt:lpstr>Form1.CS</vt:lpstr>
      <vt:lpstr>Form1.CS</vt:lpstr>
      <vt:lpstr>Form1.CS</vt:lpstr>
      <vt:lpstr>Form1.CS</vt:lpstr>
      <vt:lpstr>Form1.CS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user</dc:creator>
  <cp:lastModifiedBy>User</cp:lastModifiedBy>
  <cp:revision>381</cp:revision>
  <cp:lastPrinted>2022-04-27T16:48:06Z</cp:lastPrinted>
  <dcterms:created xsi:type="dcterms:W3CDTF">2018-03-04T07:08:13Z</dcterms:created>
  <dcterms:modified xsi:type="dcterms:W3CDTF">2022-05-26T06:22:14Z</dcterms:modified>
</cp:coreProperties>
</file>