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61" r:id="rId3"/>
    <p:sldId id="304" r:id="rId4"/>
    <p:sldId id="288" r:id="rId5"/>
    <p:sldId id="282" r:id="rId6"/>
    <p:sldId id="306" r:id="rId7"/>
    <p:sldId id="302" r:id="rId8"/>
    <p:sldId id="301" r:id="rId9"/>
    <p:sldId id="284" r:id="rId10"/>
    <p:sldId id="307" r:id="rId11"/>
    <p:sldId id="303" r:id="rId12"/>
    <p:sldId id="309" r:id="rId13"/>
    <p:sldId id="308" r:id="rId14"/>
    <p:sldId id="305" r:id="rId15"/>
    <p:sldId id="310" r:id="rId16"/>
    <p:sldId id="26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CBB7"/>
    <a:srgbClr val="FCF7F2"/>
    <a:srgbClr val="554F4D"/>
    <a:srgbClr val="655D5B"/>
    <a:srgbClr val="EEE9E2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702" autoAdjust="0"/>
  </p:normalViewPr>
  <p:slideViewPr>
    <p:cSldViewPr snapToGrid="0" showGuides="1">
      <p:cViewPr varScale="1">
        <p:scale>
          <a:sx n="155" d="100"/>
          <a:sy n="155" d="100"/>
        </p:scale>
        <p:origin x="54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9BD73-E1B8-4B45-83B1-F12D800DA668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01AF2-E599-49FC-B502-430C9822A5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2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01AF2-E599-49FC-B502-430C9822A5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3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01AF2-E599-49FC-B502-430C9822A51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95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pmjs.com/package/react-native-progres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4131296" y="2709902"/>
            <a:ext cx="39294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err="1">
                <a:solidFill>
                  <a:srgbClr val="655D5B"/>
                </a:solidFill>
              </a:rPr>
              <a:t>MemoList</a:t>
            </a:r>
            <a:endParaRPr lang="en-US" altLang="ko-KR" sz="6600" dirty="0">
              <a:solidFill>
                <a:srgbClr val="655D5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F50992-7C0F-CF35-7363-DA0529C2A751}"/>
              </a:ext>
            </a:extLst>
          </p:cNvPr>
          <p:cNvSpPr txBox="1"/>
          <p:nvPr/>
        </p:nvSpPr>
        <p:spPr>
          <a:xfrm>
            <a:off x="9060156" y="5152921"/>
            <a:ext cx="273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655D5B"/>
                </a:solidFill>
              </a:rPr>
              <a:t>201804248	</a:t>
            </a:r>
            <a:r>
              <a:rPr lang="ko-KR" altLang="en-US" dirty="0">
                <a:solidFill>
                  <a:srgbClr val="655D5B"/>
                </a:solidFill>
              </a:rPr>
              <a:t>정진우</a:t>
            </a:r>
            <a:endParaRPr lang="en-US" altLang="ko-KR" dirty="0">
              <a:solidFill>
                <a:srgbClr val="655D5B"/>
              </a:solidFill>
            </a:endParaRPr>
          </a:p>
          <a:p>
            <a:r>
              <a:rPr lang="en-US" altLang="ko-KR" dirty="0">
                <a:solidFill>
                  <a:srgbClr val="655D5B"/>
                </a:solidFill>
              </a:rPr>
              <a:t>201804118	</a:t>
            </a:r>
            <a:r>
              <a:rPr lang="ko-KR" altLang="en-US" dirty="0" err="1">
                <a:solidFill>
                  <a:srgbClr val="655D5B"/>
                </a:solidFill>
              </a:rPr>
              <a:t>최상욱</a:t>
            </a:r>
            <a:endParaRPr lang="en-US" altLang="ko-KR" dirty="0">
              <a:solidFill>
                <a:srgbClr val="655D5B"/>
              </a:solidFill>
            </a:endParaRPr>
          </a:p>
          <a:p>
            <a:r>
              <a:rPr lang="en-US" altLang="ko-KR" dirty="0">
                <a:solidFill>
                  <a:srgbClr val="655D5B"/>
                </a:solidFill>
              </a:rPr>
              <a:t>201804065	</a:t>
            </a:r>
            <a:r>
              <a:rPr lang="ko-KR" altLang="en-US" dirty="0">
                <a:solidFill>
                  <a:srgbClr val="655D5B"/>
                </a:solidFill>
              </a:rPr>
              <a:t>윤성훈</a:t>
            </a:r>
            <a:endParaRPr lang="en-US" altLang="ko-KR" dirty="0">
              <a:solidFill>
                <a:srgbClr val="655D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메모 등록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7E021-2EFD-4839-B23C-F995A6B9177E}"/>
              </a:ext>
            </a:extLst>
          </p:cNvPr>
          <p:cNvSpPr txBox="1"/>
          <p:nvPr/>
        </p:nvSpPr>
        <p:spPr>
          <a:xfrm>
            <a:off x="4329450" y="1357266"/>
            <a:ext cx="62728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사용 라이브러리 </a:t>
            </a:r>
            <a:r>
              <a:rPr lang="en-US" altLang="ko-KR" sz="2100" spc="-150" dirty="0">
                <a:solidFill>
                  <a:srgbClr val="554F4D"/>
                </a:solidFill>
              </a:rPr>
              <a:t>: </a:t>
            </a:r>
            <a:r>
              <a:rPr lang="en-US" altLang="ko-KR" sz="2000" spc="-150" dirty="0">
                <a:solidFill>
                  <a:srgbClr val="554F4D"/>
                </a:solidFill>
              </a:rPr>
              <a:t>None</a:t>
            </a:r>
            <a:endParaRPr lang="en-US" altLang="ko-KR" spc="-150" dirty="0">
              <a:solidFill>
                <a:srgbClr val="554F4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94BE26-DB1C-4B18-AE92-075E52C7E03B}"/>
              </a:ext>
            </a:extLst>
          </p:cNvPr>
          <p:cNvSpPr txBox="1"/>
          <p:nvPr/>
        </p:nvSpPr>
        <p:spPr>
          <a:xfrm>
            <a:off x="4329450" y="1772988"/>
            <a:ext cx="7352798" cy="89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100" spc="-150" dirty="0">
                <a:solidFill>
                  <a:srgbClr val="554F4D"/>
                </a:solidFill>
              </a:rPr>
              <a:t>상태 변수</a:t>
            </a:r>
            <a:endParaRPr lang="en-US" altLang="ko-KR" sz="21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memoText</a:t>
            </a:r>
            <a:r>
              <a:rPr lang="ko-KR" altLang="en-US" sz="1600" spc="-150" dirty="0">
                <a:solidFill>
                  <a:srgbClr val="554F4D"/>
                </a:solidFill>
              </a:rPr>
              <a:t> </a:t>
            </a:r>
            <a:r>
              <a:rPr lang="en-US" altLang="ko-KR" sz="1600" spc="-150" dirty="0">
                <a:solidFill>
                  <a:srgbClr val="554F4D"/>
                </a:solidFill>
              </a:rPr>
              <a:t>:</a:t>
            </a:r>
            <a:r>
              <a:rPr lang="ko-KR" altLang="en-US" sz="1600" spc="-150" dirty="0">
                <a:solidFill>
                  <a:srgbClr val="554F4D"/>
                </a:solidFill>
              </a:rPr>
              <a:t> </a:t>
            </a:r>
            <a:r>
              <a:rPr lang="en-US" altLang="ko-KR" sz="1600" spc="-150" dirty="0">
                <a:solidFill>
                  <a:srgbClr val="554F4D"/>
                </a:solidFill>
              </a:rPr>
              <a:t>Input </a:t>
            </a:r>
            <a:r>
              <a:rPr lang="ko-KR" altLang="en-US" sz="1600" spc="-150" dirty="0">
                <a:solidFill>
                  <a:srgbClr val="554F4D"/>
                </a:solidFill>
              </a:rPr>
              <a:t>컴포넌트에 있는 </a:t>
            </a:r>
            <a:r>
              <a:rPr lang="en-US" altLang="ko-KR" sz="1600" spc="-150" dirty="0">
                <a:solidFill>
                  <a:srgbClr val="554F4D"/>
                </a:solidFill>
              </a:rPr>
              <a:t>Text Value</a:t>
            </a:r>
            <a:r>
              <a:rPr lang="ko-KR" altLang="en-US" sz="1600" spc="-150" dirty="0">
                <a:solidFill>
                  <a:srgbClr val="554F4D"/>
                </a:solidFill>
              </a:rPr>
              <a:t>값을 저장하기 위한 변수</a:t>
            </a:r>
            <a:endParaRPr lang="en-US" altLang="ko-KR" sz="1600" spc="-150" dirty="0">
              <a:solidFill>
                <a:srgbClr val="554F4D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F293C1-5DE3-453F-BAEE-100848DA739F}"/>
              </a:ext>
            </a:extLst>
          </p:cNvPr>
          <p:cNvSpPr txBox="1"/>
          <p:nvPr/>
        </p:nvSpPr>
        <p:spPr>
          <a:xfrm>
            <a:off x="4329450" y="3936733"/>
            <a:ext cx="7471040" cy="2583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동작 구조</a:t>
            </a:r>
            <a:endParaRPr lang="en-US" altLang="ko-KR" sz="21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</a:t>
            </a:r>
            <a:r>
              <a:rPr lang="ko-KR" altLang="en-US" sz="1600" spc="-150" dirty="0">
                <a:solidFill>
                  <a:srgbClr val="554F4D"/>
                </a:solidFill>
              </a:rPr>
              <a:t>해당 스크린은 메모를 처음 등록하는 경우와 기존 메모를 수정하는 경우로 나뉨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</a:t>
            </a:r>
            <a:r>
              <a:rPr lang="ko-KR" altLang="en-US" sz="1600" spc="-150" dirty="0">
                <a:solidFill>
                  <a:srgbClr val="554F4D"/>
                </a:solidFill>
              </a:rPr>
              <a:t>앞에서 수정버튼을 누르면 </a:t>
            </a:r>
            <a:r>
              <a:rPr lang="en-US" altLang="ko-KR" sz="1600" spc="-150" dirty="0">
                <a:solidFill>
                  <a:srgbClr val="554F4D"/>
                </a:solidFill>
              </a:rPr>
              <a:t>Navigate</a:t>
            </a:r>
            <a:r>
              <a:rPr lang="ko-KR" altLang="en-US" sz="1600" spc="-150" dirty="0">
                <a:solidFill>
                  <a:srgbClr val="554F4D"/>
                </a:solidFill>
              </a:rPr>
              <a:t>와 동시에 해당 </a:t>
            </a:r>
            <a:r>
              <a:rPr lang="en-US" altLang="ko-KR" sz="1600" spc="-150" dirty="0">
                <a:solidFill>
                  <a:srgbClr val="554F4D"/>
                </a:solidFill>
              </a:rPr>
              <a:t>Memo</a:t>
            </a:r>
            <a:r>
              <a:rPr lang="ko-KR" altLang="en-US" sz="1600" spc="-150" dirty="0">
                <a:solidFill>
                  <a:srgbClr val="554F4D"/>
                </a:solidFill>
              </a:rPr>
              <a:t>의 </a:t>
            </a:r>
            <a:r>
              <a:rPr lang="en-US" altLang="ko-KR" sz="1600" spc="-150" dirty="0">
                <a:solidFill>
                  <a:srgbClr val="554F4D"/>
                </a:solidFill>
              </a:rPr>
              <a:t>Id</a:t>
            </a:r>
            <a:r>
              <a:rPr lang="ko-KR" altLang="en-US" sz="1600" spc="-150" dirty="0">
                <a:solidFill>
                  <a:srgbClr val="554F4D"/>
                </a:solidFill>
              </a:rPr>
              <a:t>를 함께 전달함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id</a:t>
            </a:r>
            <a:r>
              <a:rPr lang="ko-KR" altLang="en-US" sz="1600" spc="-150" dirty="0">
                <a:solidFill>
                  <a:srgbClr val="554F4D"/>
                </a:solidFill>
              </a:rPr>
              <a:t>의 여부에 따라 마지막에 실행되는 함수가 달라지며</a:t>
            </a:r>
            <a:r>
              <a:rPr lang="en-US" altLang="ko-KR" sz="1600" spc="-150" dirty="0">
                <a:solidFill>
                  <a:srgbClr val="554F4D"/>
                </a:solidFill>
              </a:rPr>
              <a:t>, id</a:t>
            </a:r>
            <a:r>
              <a:rPr lang="ko-KR" altLang="en-US" sz="1600" spc="-150" dirty="0">
                <a:solidFill>
                  <a:srgbClr val="554F4D"/>
                </a:solidFill>
              </a:rPr>
              <a:t>값이 존재하면 앞서 가져온 </a:t>
            </a:r>
            <a:r>
              <a:rPr lang="en-US" altLang="ko-KR" sz="1600" spc="-150" dirty="0">
                <a:solidFill>
                  <a:srgbClr val="554F4D"/>
                </a:solidFill>
              </a:rPr>
              <a:t>id</a:t>
            </a:r>
            <a:r>
              <a:rPr lang="ko-KR" altLang="en-US" sz="1600" spc="-150" dirty="0">
                <a:solidFill>
                  <a:srgbClr val="554F4D"/>
                </a:solidFill>
              </a:rPr>
              <a:t>에</a:t>
            </a:r>
            <a:endParaRPr lang="en-US" altLang="ko-KR" sz="16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    </a:t>
            </a:r>
            <a:r>
              <a:rPr lang="ko-KR" altLang="en-US" sz="1600" spc="-150" dirty="0">
                <a:solidFill>
                  <a:srgbClr val="554F4D"/>
                </a:solidFill>
              </a:rPr>
              <a:t>해당하는 </a:t>
            </a:r>
            <a:r>
              <a:rPr lang="en-US" altLang="ko-KR" sz="1600" spc="-150" dirty="0">
                <a:solidFill>
                  <a:srgbClr val="554F4D"/>
                </a:solidFill>
              </a:rPr>
              <a:t>Memo</a:t>
            </a:r>
            <a:r>
              <a:rPr lang="ko-KR" altLang="en-US" sz="1600" spc="-150" dirty="0">
                <a:solidFill>
                  <a:srgbClr val="554F4D"/>
                </a:solidFill>
              </a:rPr>
              <a:t>의 내용을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memoText</a:t>
            </a:r>
            <a:r>
              <a:rPr lang="en-US" altLang="ko-KR" sz="1600" spc="-150" dirty="0">
                <a:solidFill>
                  <a:srgbClr val="554F4D"/>
                </a:solidFill>
              </a:rPr>
              <a:t> </a:t>
            </a:r>
            <a:r>
              <a:rPr lang="ko-KR" altLang="en-US" sz="1600" spc="-150" dirty="0">
                <a:solidFill>
                  <a:srgbClr val="554F4D"/>
                </a:solidFill>
              </a:rPr>
              <a:t>변수의 초기 값으로 설정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</a:t>
            </a:r>
            <a:r>
              <a:rPr lang="ko-KR" altLang="en-US" sz="1600" spc="-150" dirty="0">
                <a:solidFill>
                  <a:srgbClr val="554F4D"/>
                </a:solidFill>
              </a:rPr>
              <a:t>저장 버튼 클릭 시 </a:t>
            </a:r>
            <a:r>
              <a:rPr lang="en-US" altLang="ko-KR" sz="1600" spc="-150" dirty="0">
                <a:solidFill>
                  <a:srgbClr val="554F4D"/>
                </a:solidFill>
              </a:rPr>
              <a:t>Id</a:t>
            </a:r>
            <a:r>
              <a:rPr lang="ko-KR" altLang="en-US" sz="1600" spc="-150" dirty="0">
                <a:solidFill>
                  <a:srgbClr val="554F4D"/>
                </a:solidFill>
              </a:rPr>
              <a:t>가</a:t>
            </a:r>
            <a:r>
              <a:rPr lang="en-US" altLang="ko-KR" sz="1600" spc="-150" dirty="0">
                <a:solidFill>
                  <a:srgbClr val="554F4D"/>
                </a:solidFill>
              </a:rPr>
              <a:t> </a:t>
            </a:r>
            <a:r>
              <a:rPr lang="ko-KR" altLang="en-US" sz="1600" spc="-150" dirty="0">
                <a:solidFill>
                  <a:srgbClr val="554F4D"/>
                </a:solidFill>
              </a:rPr>
              <a:t>존재하면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updateMemo</a:t>
            </a:r>
            <a:r>
              <a:rPr lang="en-US" altLang="ko-KR" sz="1600" spc="-150" dirty="0">
                <a:solidFill>
                  <a:srgbClr val="554F4D"/>
                </a:solidFill>
              </a:rPr>
              <a:t> </a:t>
            </a:r>
            <a:r>
              <a:rPr lang="ko-KR" altLang="en-US" sz="1600" spc="-150" dirty="0">
                <a:solidFill>
                  <a:srgbClr val="554F4D"/>
                </a:solidFill>
              </a:rPr>
              <a:t>함수를 통해 기존 메모에 덮어쓰기 진행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Id</a:t>
            </a:r>
            <a:r>
              <a:rPr lang="ko-KR" altLang="en-US" sz="1600" spc="-150" dirty="0">
                <a:solidFill>
                  <a:srgbClr val="554F4D"/>
                </a:solidFill>
              </a:rPr>
              <a:t>가 존재하지 않는다면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addMemo</a:t>
            </a:r>
            <a:r>
              <a:rPr lang="en-US" altLang="ko-KR" sz="1600" spc="-150" dirty="0">
                <a:solidFill>
                  <a:srgbClr val="554F4D"/>
                </a:solidFill>
              </a:rPr>
              <a:t> </a:t>
            </a:r>
            <a:r>
              <a:rPr lang="ko-KR" altLang="en-US" sz="1600" spc="-150" dirty="0">
                <a:solidFill>
                  <a:srgbClr val="554F4D"/>
                </a:solidFill>
              </a:rPr>
              <a:t>함수를 통해 메모를 새롭게 저장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  <a:endParaRPr lang="ko-KR" altLang="en-US" sz="1600" spc="-150" dirty="0">
              <a:solidFill>
                <a:srgbClr val="554F4D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02130C-897C-4793-84F9-44A732CF8A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E8B1D7-2DCE-4379-A11E-7AA503B1CCC1}"/>
              </a:ext>
            </a:extLst>
          </p:cNvPr>
          <p:cNvSpPr/>
          <p:nvPr/>
        </p:nvSpPr>
        <p:spPr>
          <a:xfrm>
            <a:off x="4016704" y="149301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B4EFAB7-7A69-445F-884C-2C1A69993487}"/>
              </a:ext>
            </a:extLst>
          </p:cNvPr>
          <p:cNvSpPr/>
          <p:nvPr/>
        </p:nvSpPr>
        <p:spPr>
          <a:xfrm>
            <a:off x="4016704" y="203891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6CC976D-7D73-427F-BDD2-CA5265F231CB}"/>
              </a:ext>
            </a:extLst>
          </p:cNvPr>
          <p:cNvSpPr/>
          <p:nvPr/>
        </p:nvSpPr>
        <p:spPr>
          <a:xfrm>
            <a:off x="4016704" y="405332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70E9B-BB4F-199B-7AE4-6C9023FE0491}"/>
              </a:ext>
            </a:extLst>
          </p:cNvPr>
          <p:cNvSpPr txBox="1"/>
          <p:nvPr/>
        </p:nvSpPr>
        <p:spPr>
          <a:xfrm>
            <a:off x="1374386" y="6273791"/>
            <a:ext cx="1895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100" spc="-150" dirty="0">
                <a:solidFill>
                  <a:srgbClr val="554F4D"/>
                </a:solidFill>
              </a:rPr>
              <a:t>&lt;Memo.js&gt;</a:t>
            </a:r>
            <a:endParaRPr lang="ko-KR" altLang="en-US" sz="2100" spc="-150" dirty="0">
              <a:solidFill>
                <a:srgbClr val="554F4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6B1A1-8E64-49AF-44AF-048898103892}"/>
              </a:ext>
            </a:extLst>
          </p:cNvPr>
          <p:cNvSpPr txBox="1"/>
          <p:nvPr/>
        </p:nvSpPr>
        <p:spPr>
          <a:xfrm>
            <a:off x="4329450" y="2750986"/>
            <a:ext cx="7352798" cy="1106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사용 함수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Memo Screen</a:t>
            </a:r>
            <a:r>
              <a:rPr lang="ko-KR" altLang="en-US" sz="1600" spc="-150" dirty="0">
                <a:solidFill>
                  <a:srgbClr val="554F4D"/>
                </a:solidFill>
              </a:rPr>
              <a:t>에서 사용한 함수</a:t>
            </a:r>
            <a:endParaRPr lang="en-US" altLang="ko-KR" sz="16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_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addMemo</a:t>
            </a:r>
            <a:r>
              <a:rPr lang="en-US" altLang="ko-KR" sz="1600" spc="-150" dirty="0">
                <a:solidFill>
                  <a:srgbClr val="554F4D"/>
                </a:solidFill>
              </a:rPr>
              <a:t> : </a:t>
            </a:r>
            <a:r>
              <a:rPr lang="ko-KR" altLang="en-US" sz="1600" spc="-150" dirty="0">
                <a:solidFill>
                  <a:srgbClr val="554F4D"/>
                </a:solidFill>
              </a:rPr>
              <a:t>기존 메모 목록에 새롭게 추가된 메모 저장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  <a:endParaRPr lang="ko-KR" altLang="en-US" sz="1600" spc="-150" dirty="0">
              <a:solidFill>
                <a:srgbClr val="554F4D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BB7A9F7-E305-8C98-90A0-78D496E694CF}"/>
              </a:ext>
            </a:extLst>
          </p:cNvPr>
          <p:cNvSpPr/>
          <p:nvPr/>
        </p:nvSpPr>
        <p:spPr>
          <a:xfrm>
            <a:off x="4016704" y="2858402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95AD4F-48AA-B51D-3165-91EBF92DE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11" y="1421708"/>
            <a:ext cx="2623343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40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캘린더 및 일과 조회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02130C-897C-4793-84F9-44A732CF8A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E8B1D7-2DCE-4379-A11E-7AA503B1CCC1}"/>
              </a:ext>
            </a:extLst>
          </p:cNvPr>
          <p:cNvSpPr/>
          <p:nvPr/>
        </p:nvSpPr>
        <p:spPr>
          <a:xfrm>
            <a:off x="4016704" y="149301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B4EFAB7-7A69-445F-884C-2C1A69993487}"/>
              </a:ext>
            </a:extLst>
          </p:cNvPr>
          <p:cNvSpPr/>
          <p:nvPr/>
        </p:nvSpPr>
        <p:spPr>
          <a:xfrm>
            <a:off x="4016704" y="246377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6CC976D-7D73-427F-BDD2-CA5265F231CB}"/>
              </a:ext>
            </a:extLst>
          </p:cNvPr>
          <p:cNvSpPr/>
          <p:nvPr/>
        </p:nvSpPr>
        <p:spPr>
          <a:xfrm>
            <a:off x="4016704" y="417822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89C7B-A42C-8679-A6AB-DAEA279D8051}"/>
              </a:ext>
            </a:extLst>
          </p:cNvPr>
          <p:cNvSpPr txBox="1"/>
          <p:nvPr/>
        </p:nvSpPr>
        <p:spPr>
          <a:xfrm>
            <a:off x="1212058" y="6213492"/>
            <a:ext cx="1895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100" spc="-150" dirty="0">
                <a:solidFill>
                  <a:srgbClr val="554F4D"/>
                </a:solidFill>
              </a:rPr>
              <a:t>&lt;Calendar.js&gt;</a:t>
            </a:r>
            <a:endParaRPr lang="ko-KR" altLang="en-US" sz="2100" spc="-150" dirty="0">
              <a:solidFill>
                <a:srgbClr val="554F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D6611-C60C-C5CE-4A11-9029BCA89CE8}"/>
              </a:ext>
            </a:extLst>
          </p:cNvPr>
          <p:cNvSpPr txBox="1"/>
          <p:nvPr/>
        </p:nvSpPr>
        <p:spPr>
          <a:xfrm>
            <a:off x="4329450" y="1357266"/>
            <a:ext cx="62728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사용 라이브러리 </a:t>
            </a:r>
            <a:r>
              <a:rPr lang="en-US" altLang="ko-KR" sz="2100" spc="-150" dirty="0">
                <a:solidFill>
                  <a:srgbClr val="554F4D"/>
                </a:solidFill>
              </a:rPr>
              <a:t>: </a:t>
            </a:r>
            <a:r>
              <a:rPr lang="en-US" altLang="ko-KR" sz="2000" spc="-150" dirty="0">
                <a:solidFill>
                  <a:srgbClr val="554F4D"/>
                </a:solidFill>
              </a:rPr>
              <a:t>Calendar</a:t>
            </a:r>
            <a:endParaRPr lang="en-US" altLang="ko-KR" spc="-150" dirty="0">
              <a:solidFill>
                <a:srgbClr val="554F4D"/>
              </a:solidFill>
            </a:endParaRPr>
          </a:p>
          <a:p>
            <a:pPr algn="just"/>
            <a:r>
              <a:rPr lang="en-US" altLang="ko-KR" sz="1200" b="0" dirty="0">
                <a:effectLst/>
                <a:latin typeface="Consolas" panose="020B0609020204030204" pitchFamily="49" charset="0"/>
              </a:rPr>
              <a:t>- ‘import { Calendar } from "react-native-calendars";’</a:t>
            </a:r>
          </a:p>
          <a:p>
            <a:pPr algn="just"/>
            <a:r>
              <a:rPr lang="en-US" altLang="ko-KR" sz="12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참고 문헌</a:t>
            </a:r>
            <a:r>
              <a:rPr lang="en-US" altLang="ko-KR" sz="1200" dirty="0">
                <a:latin typeface="Consolas" panose="020B0609020204030204" pitchFamily="49" charset="0"/>
              </a:rPr>
              <a:t> : https://www.npmjs.com/package/react-native-calendars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6CFC36-6655-2298-2DF2-EB1D181D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39" y="1254628"/>
            <a:ext cx="2173500" cy="47083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61D84E-5FE3-7875-B337-3395EDDC0848}"/>
              </a:ext>
            </a:extLst>
          </p:cNvPr>
          <p:cNvSpPr txBox="1"/>
          <p:nvPr/>
        </p:nvSpPr>
        <p:spPr>
          <a:xfrm>
            <a:off x="4329450" y="2253836"/>
            <a:ext cx="7802116" cy="163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100" spc="-150" dirty="0">
                <a:solidFill>
                  <a:srgbClr val="554F4D"/>
                </a:solidFill>
              </a:rPr>
              <a:t>상태 변수</a:t>
            </a:r>
            <a:endParaRPr lang="en-US" altLang="ko-KR" sz="21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tasks</a:t>
            </a:r>
            <a:r>
              <a:rPr lang="ko-KR" altLang="en-US" sz="1600" spc="-150" dirty="0">
                <a:solidFill>
                  <a:srgbClr val="554F4D"/>
                </a:solidFill>
              </a:rPr>
              <a:t> </a:t>
            </a:r>
            <a:r>
              <a:rPr lang="en-US" altLang="ko-KR" sz="1600" spc="-150" dirty="0">
                <a:solidFill>
                  <a:srgbClr val="554F4D"/>
                </a:solidFill>
              </a:rPr>
              <a:t>:</a:t>
            </a:r>
            <a:r>
              <a:rPr lang="ko-KR" altLang="en-US" sz="1600" spc="-150" dirty="0">
                <a:solidFill>
                  <a:srgbClr val="554F4D"/>
                </a:solidFill>
              </a:rPr>
              <a:t> 일과 목록을 가져와 저장하기 위한 변수</a:t>
            </a:r>
            <a:r>
              <a:rPr lang="en-US" altLang="ko-KR" sz="1600" spc="-150" dirty="0">
                <a:solidFill>
                  <a:srgbClr val="554F4D"/>
                </a:solidFill>
              </a:rPr>
              <a:t>. Context</a:t>
            </a:r>
            <a:r>
              <a:rPr lang="ko-KR" altLang="en-US" sz="1600" spc="-150" dirty="0">
                <a:solidFill>
                  <a:srgbClr val="554F4D"/>
                </a:solidFill>
              </a:rPr>
              <a:t>를 통해 초기화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selectedDate</a:t>
            </a:r>
            <a:r>
              <a:rPr lang="ko-KR" altLang="en-US" sz="1600" spc="-150" dirty="0">
                <a:solidFill>
                  <a:srgbClr val="554F4D"/>
                </a:solidFill>
              </a:rPr>
              <a:t> </a:t>
            </a:r>
            <a:r>
              <a:rPr lang="en-US" altLang="ko-KR" sz="1600" spc="-150" dirty="0">
                <a:solidFill>
                  <a:srgbClr val="554F4D"/>
                </a:solidFill>
              </a:rPr>
              <a:t>: </a:t>
            </a:r>
            <a:r>
              <a:rPr lang="ko-KR" altLang="en-US" sz="1600" spc="-150" dirty="0">
                <a:solidFill>
                  <a:srgbClr val="554F4D"/>
                </a:solidFill>
              </a:rPr>
              <a:t>캘린더에서 선택된 날짜를 저장하기 위한 변수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markedDates</a:t>
            </a:r>
            <a:r>
              <a:rPr lang="en-US" altLang="ko-KR" sz="1600" spc="-150" dirty="0">
                <a:solidFill>
                  <a:srgbClr val="554F4D"/>
                </a:solidFill>
              </a:rPr>
              <a:t> : </a:t>
            </a:r>
            <a:r>
              <a:rPr lang="ko-KR" altLang="en-US" sz="1600" spc="-150" dirty="0">
                <a:solidFill>
                  <a:srgbClr val="554F4D"/>
                </a:solidFill>
              </a:rPr>
              <a:t>일과가 있는 날 캘린더에 마크를 남기기 위해 마킹 상태를 저장하기 위한 변수</a:t>
            </a:r>
            <a:endParaRPr lang="en-US" altLang="ko-KR" sz="1600" spc="-150" dirty="0">
              <a:solidFill>
                <a:srgbClr val="554F4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D60474-90E7-7D62-8283-3D9FCB779CEE}"/>
              </a:ext>
            </a:extLst>
          </p:cNvPr>
          <p:cNvSpPr txBox="1"/>
          <p:nvPr/>
        </p:nvSpPr>
        <p:spPr>
          <a:xfrm>
            <a:off x="4354898" y="4047498"/>
            <a:ext cx="7837102" cy="221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사용 함수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_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setMarkedDates</a:t>
            </a:r>
            <a:r>
              <a:rPr lang="en-US" altLang="ko-KR" sz="1600" spc="-150" dirty="0">
                <a:solidFill>
                  <a:srgbClr val="554F4D"/>
                </a:solidFill>
              </a:rPr>
              <a:t> : Context</a:t>
            </a:r>
            <a:r>
              <a:rPr lang="ko-KR" altLang="en-US" sz="1600" spc="-150" dirty="0">
                <a:solidFill>
                  <a:srgbClr val="554F4D"/>
                </a:solidFill>
              </a:rPr>
              <a:t>로 초기화 된 일과 목록의 날짜 정보를 가져와 해당 날짜에 마킹</a:t>
            </a:r>
            <a:endParaRPr lang="en-US" altLang="ko-KR" sz="16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_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selectedDateTasks</a:t>
            </a:r>
            <a:r>
              <a:rPr lang="en-US" altLang="ko-KR" sz="1600" spc="-150" dirty="0">
                <a:solidFill>
                  <a:srgbClr val="554F4D"/>
                </a:solidFill>
              </a:rPr>
              <a:t> : </a:t>
            </a:r>
            <a:r>
              <a:rPr lang="ko-KR" altLang="en-US" sz="1600" spc="-150" dirty="0">
                <a:solidFill>
                  <a:srgbClr val="554F4D"/>
                </a:solidFill>
              </a:rPr>
              <a:t>선택된 날의 일과들을 가져와 </a:t>
            </a:r>
            <a:r>
              <a:rPr lang="en-US" altLang="ko-KR" sz="1600" spc="-150" dirty="0">
                <a:solidFill>
                  <a:srgbClr val="554F4D"/>
                </a:solidFill>
              </a:rPr>
              <a:t>tasks</a:t>
            </a:r>
            <a:r>
              <a:rPr lang="ko-KR" altLang="en-US" sz="1600" spc="-150" dirty="0">
                <a:solidFill>
                  <a:srgbClr val="554F4D"/>
                </a:solidFill>
              </a:rPr>
              <a:t>에 저장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handleDateSelect</a:t>
            </a:r>
            <a:r>
              <a:rPr lang="en-US" altLang="ko-KR" sz="1600" spc="-150" dirty="0">
                <a:solidFill>
                  <a:srgbClr val="554F4D"/>
                </a:solidFill>
              </a:rPr>
              <a:t> : </a:t>
            </a:r>
            <a:r>
              <a:rPr lang="ko-KR" altLang="en-US" sz="1600" spc="-150" dirty="0">
                <a:solidFill>
                  <a:srgbClr val="554F4D"/>
                </a:solidFill>
              </a:rPr>
              <a:t>캘린더에서 날짜 클릭 시 작동하는 함수</a:t>
            </a:r>
            <a:r>
              <a:rPr lang="en-US" altLang="ko-KR" sz="1600" spc="-150" dirty="0">
                <a:solidFill>
                  <a:srgbClr val="554F4D"/>
                </a:solidFill>
              </a:rPr>
              <a:t>. </a:t>
            </a:r>
            <a:r>
              <a:rPr lang="ko-KR" altLang="en-US" sz="1600" spc="-150" dirty="0">
                <a:solidFill>
                  <a:srgbClr val="554F4D"/>
                </a:solidFill>
              </a:rPr>
              <a:t>선택한 날짜에 </a:t>
            </a:r>
            <a:r>
              <a:rPr lang="en-US" altLang="ko-KR" sz="1600" spc="-150" dirty="0">
                <a:solidFill>
                  <a:srgbClr val="554F4D"/>
                </a:solidFill>
              </a:rPr>
              <a:t>Select </a:t>
            </a:r>
            <a:r>
              <a:rPr lang="ko-KR" altLang="en-US" sz="1600" spc="-150" dirty="0">
                <a:solidFill>
                  <a:srgbClr val="554F4D"/>
                </a:solidFill>
              </a:rPr>
              <a:t>표시를 </a:t>
            </a:r>
            <a:endParaRPr lang="en-US" altLang="ko-KR" sz="16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spc="-150" dirty="0">
                <a:solidFill>
                  <a:srgbClr val="554F4D"/>
                </a:solidFill>
              </a:rPr>
              <a:t>남기고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selectDate</a:t>
            </a:r>
            <a:r>
              <a:rPr lang="en-US" altLang="ko-KR" sz="1600" spc="-150" dirty="0">
                <a:solidFill>
                  <a:srgbClr val="554F4D"/>
                </a:solidFill>
              </a:rPr>
              <a:t> </a:t>
            </a:r>
            <a:r>
              <a:rPr lang="ko-KR" altLang="en-US" sz="1600" spc="-150" dirty="0">
                <a:solidFill>
                  <a:srgbClr val="554F4D"/>
                </a:solidFill>
              </a:rPr>
              <a:t>변수를 해당 날짜로 초기화</a:t>
            </a:r>
            <a:r>
              <a:rPr lang="en-US" altLang="ko-KR" sz="1600" spc="-150" dirty="0">
                <a:solidFill>
                  <a:srgbClr val="554F4D"/>
                </a:solidFill>
              </a:rPr>
              <a:t>. </a:t>
            </a:r>
            <a:r>
              <a:rPr lang="ko-KR" altLang="en-US" sz="1600" spc="-150" dirty="0">
                <a:solidFill>
                  <a:srgbClr val="554F4D"/>
                </a:solidFill>
              </a:rPr>
              <a:t>이후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selectDateTasks</a:t>
            </a:r>
            <a:r>
              <a:rPr lang="en-US" altLang="ko-KR" sz="1600" spc="-150" dirty="0">
                <a:solidFill>
                  <a:srgbClr val="554F4D"/>
                </a:solidFill>
              </a:rPr>
              <a:t> </a:t>
            </a:r>
            <a:r>
              <a:rPr lang="ko-KR" altLang="en-US" sz="1600" spc="-150" dirty="0">
                <a:solidFill>
                  <a:srgbClr val="554F4D"/>
                </a:solidFill>
              </a:rPr>
              <a:t>함수로 해당일 과제 렌더링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  <a:endParaRPr lang="ko-KR" altLang="en-US" sz="16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endParaRPr lang="ko-KR" altLang="en-US" sz="1600" spc="-15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279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캘린더 및 일과 조회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02130C-897C-4793-84F9-44A732CF8A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E8B1D7-2DCE-4379-A11E-7AA503B1CCC1}"/>
              </a:ext>
            </a:extLst>
          </p:cNvPr>
          <p:cNvSpPr/>
          <p:nvPr/>
        </p:nvSpPr>
        <p:spPr>
          <a:xfrm>
            <a:off x="4016704" y="149301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89C7B-A42C-8679-A6AB-DAEA279D8051}"/>
              </a:ext>
            </a:extLst>
          </p:cNvPr>
          <p:cNvSpPr txBox="1"/>
          <p:nvPr/>
        </p:nvSpPr>
        <p:spPr>
          <a:xfrm>
            <a:off x="1212058" y="6213492"/>
            <a:ext cx="1895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100" spc="-150" dirty="0">
                <a:solidFill>
                  <a:srgbClr val="554F4D"/>
                </a:solidFill>
              </a:rPr>
              <a:t>&lt;Calendar.js&gt;</a:t>
            </a:r>
            <a:endParaRPr lang="ko-KR" altLang="en-US" sz="2100" spc="-150" dirty="0">
              <a:solidFill>
                <a:srgbClr val="554F4D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6CFC36-6655-2298-2DF2-EB1D181D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39" y="1254628"/>
            <a:ext cx="2173500" cy="47083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1F3128-15BD-17E4-DF56-96DFD703D347}"/>
              </a:ext>
            </a:extLst>
          </p:cNvPr>
          <p:cNvSpPr txBox="1"/>
          <p:nvPr/>
        </p:nvSpPr>
        <p:spPr>
          <a:xfrm>
            <a:off x="4220197" y="1289076"/>
            <a:ext cx="7802116" cy="274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100" spc="-150" dirty="0">
                <a:solidFill>
                  <a:srgbClr val="554F4D"/>
                </a:solidFill>
              </a:rPr>
              <a:t>동작 구조</a:t>
            </a:r>
            <a:endParaRPr lang="en-US" altLang="ko-KR" sz="21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</a:t>
            </a:r>
            <a:r>
              <a:rPr lang="ko-KR" altLang="en-US" sz="1600" spc="-150" dirty="0">
                <a:solidFill>
                  <a:srgbClr val="554F4D"/>
                </a:solidFill>
              </a:rPr>
              <a:t> </a:t>
            </a:r>
            <a:r>
              <a:rPr lang="en-US" altLang="ko-KR" sz="1600" spc="-150" dirty="0">
                <a:solidFill>
                  <a:srgbClr val="554F4D"/>
                </a:solidFill>
              </a:rPr>
              <a:t>Context</a:t>
            </a:r>
            <a:r>
              <a:rPr lang="ko-KR" altLang="en-US" sz="1600" spc="-150" dirty="0">
                <a:solidFill>
                  <a:srgbClr val="554F4D"/>
                </a:solidFill>
              </a:rPr>
              <a:t>의 일과들을 가져와 일과가 있는 날에만 마킹 진행</a:t>
            </a:r>
            <a:endParaRPr lang="en-US" altLang="ko-KR" sz="16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</a:t>
            </a:r>
            <a:r>
              <a:rPr lang="ko-KR" altLang="en-US" sz="1600" spc="-150" dirty="0">
                <a:solidFill>
                  <a:srgbClr val="554F4D"/>
                </a:solidFill>
              </a:rPr>
              <a:t>기본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SelectDate</a:t>
            </a:r>
            <a:r>
              <a:rPr lang="ko-KR" altLang="en-US" sz="1600" spc="-150" dirty="0">
                <a:solidFill>
                  <a:srgbClr val="554F4D"/>
                </a:solidFill>
              </a:rPr>
              <a:t>는 오늘 당일로 설정되어 있기 때문에 오늘의 일과를 가져와 보여줌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</a:t>
            </a:r>
            <a:r>
              <a:rPr lang="ko-KR" altLang="en-US" sz="1600" spc="-150" dirty="0">
                <a:solidFill>
                  <a:srgbClr val="554F4D"/>
                </a:solidFill>
              </a:rPr>
              <a:t>이후 캘린더의 날짜를 클릭 시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selectDate</a:t>
            </a:r>
            <a:r>
              <a:rPr lang="ko-KR" altLang="en-US" sz="1600" spc="-150" dirty="0">
                <a:solidFill>
                  <a:srgbClr val="554F4D"/>
                </a:solidFill>
              </a:rPr>
              <a:t>가 새롭게 설정되고 선택한 날짜에 </a:t>
            </a:r>
            <a:r>
              <a:rPr lang="en-US" altLang="ko-KR" sz="1600" spc="-150" dirty="0">
                <a:solidFill>
                  <a:srgbClr val="554F4D"/>
                </a:solidFill>
              </a:rPr>
              <a:t>selected </a:t>
            </a:r>
            <a:r>
              <a:rPr lang="ko-KR" altLang="en-US" sz="1600" spc="-150" dirty="0">
                <a:solidFill>
                  <a:srgbClr val="554F4D"/>
                </a:solidFill>
              </a:rPr>
              <a:t>속성을 </a:t>
            </a:r>
            <a:r>
              <a:rPr lang="en-US" altLang="ko-KR" sz="1600" spc="-150" dirty="0">
                <a:solidFill>
                  <a:srgbClr val="554F4D"/>
                </a:solidFill>
              </a:rPr>
              <a:t>true</a:t>
            </a:r>
            <a:r>
              <a:rPr lang="ko-KR" altLang="en-US" sz="1600" spc="-150" dirty="0">
                <a:solidFill>
                  <a:srgbClr val="554F4D"/>
                </a:solidFill>
              </a:rPr>
              <a:t>로 변환하여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markedDates</a:t>
            </a:r>
            <a:r>
              <a:rPr lang="ko-KR" altLang="en-US" sz="1600" spc="-150" dirty="0">
                <a:solidFill>
                  <a:srgbClr val="554F4D"/>
                </a:solidFill>
              </a:rPr>
              <a:t> 업데이트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useEffect</a:t>
            </a:r>
            <a:r>
              <a:rPr lang="ko-KR" altLang="en-US" sz="1600" spc="-150" dirty="0">
                <a:solidFill>
                  <a:srgbClr val="554F4D"/>
                </a:solidFill>
              </a:rPr>
              <a:t>를 통해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selectDateTasks</a:t>
            </a:r>
            <a:r>
              <a:rPr lang="en-US" altLang="ko-KR" sz="1600" spc="-150" dirty="0">
                <a:solidFill>
                  <a:srgbClr val="554F4D"/>
                </a:solidFill>
              </a:rPr>
              <a:t> </a:t>
            </a:r>
            <a:r>
              <a:rPr lang="ko-KR" altLang="en-US" sz="1600" spc="-150" dirty="0">
                <a:solidFill>
                  <a:srgbClr val="554F4D"/>
                </a:solidFill>
              </a:rPr>
              <a:t>가 재실행되고</a:t>
            </a:r>
            <a:r>
              <a:rPr lang="en-US" altLang="ko-KR" sz="1600" spc="-150" dirty="0">
                <a:solidFill>
                  <a:srgbClr val="554F4D"/>
                </a:solidFill>
              </a:rPr>
              <a:t>,</a:t>
            </a:r>
            <a:r>
              <a:rPr lang="ko-KR" altLang="en-US" sz="1600" spc="-150" dirty="0">
                <a:solidFill>
                  <a:srgbClr val="554F4D"/>
                </a:solidFill>
              </a:rPr>
              <a:t> 선택한 날짜의 일과를 가져와 렌더링 진행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  <a:r>
              <a:rPr lang="ko-KR" altLang="en-US" sz="1600" spc="-150" dirty="0">
                <a:solidFill>
                  <a:srgbClr val="554F4D"/>
                </a:solidFill>
              </a:rPr>
              <a:t> </a:t>
            </a:r>
            <a:endParaRPr lang="en-US" altLang="ko-KR" sz="16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600" spc="-15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998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일과 등록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02130C-897C-4793-84F9-44A732CF8A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E8B1D7-2DCE-4379-A11E-7AA503B1CCC1}"/>
              </a:ext>
            </a:extLst>
          </p:cNvPr>
          <p:cNvSpPr/>
          <p:nvPr/>
        </p:nvSpPr>
        <p:spPr>
          <a:xfrm>
            <a:off x="4016704" y="149301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B4EFAB7-7A69-445F-884C-2C1A69993487}"/>
              </a:ext>
            </a:extLst>
          </p:cNvPr>
          <p:cNvSpPr/>
          <p:nvPr/>
        </p:nvSpPr>
        <p:spPr>
          <a:xfrm>
            <a:off x="4016704" y="250045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6CC976D-7D73-427F-BDD2-CA5265F231CB}"/>
              </a:ext>
            </a:extLst>
          </p:cNvPr>
          <p:cNvSpPr/>
          <p:nvPr/>
        </p:nvSpPr>
        <p:spPr>
          <a:xfrm>
            <a:off x="4016704" y="405906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89C7B-A42C-8679-A6AB-DAEA279D8051}"/>
              </a:ext>
            </a:extLst>
          </p:cNvPr>
          <p:cNvSpPr txBox="1"/>
          <p:nvPr/>
        </p:nvSpPr>
        <p:spPr>
          <a:xfrm>
            <a:off x="1212058" y="6213492"/>
            <a:ext cx="1895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100" spc="-150" dirty="0">
                <a:solidFill>
                  <a:srgbClr val="554F4D"/>
                </a:solidFill>
              </a:rPr>
              <a:t>&lt;Calendar.js&gt;</a:t>
            </a:r>
            <a:endParaRPr lang="ko-KR" altLang="en-US" sz="2100" spc="-150" dirty="0">
              <a:solidFill>
                <a:srgbClr val="554F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D6611-C60C-C5CE-4A11-9029BCA89CE8}"/>
              </a:ext>
            </a:extLst>
          </p:cNvPr>
          <p:cNvSpPr txBox="1"/>
          <p:nvPr/>
        </p:nvSpPr>
        <p:spPr>
          <a:xfrm>
            <a:off x="4329450" y="1357266"/>
            <a:ext cx="62728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사용 라이브러리 </a:t>
            </a:r>
            <a:r>
              <a:rPr lang="en-US" altLang="ko-KR" sz="2100" spc="-150" dirty="0">
                <a:solidFill>
                  <a:srgbClr val="554F4D"/>
                </a:solidFill>
              </a:rPr>
              <a:t>: </a:t>
            </a:r>
            <a:r>
              <a:rPr lang="en-US" altLang="ko-KR" sz="2100" spc="-150" dirty="0" err="1">
                <a:solidFill>
                  <a:srgbClr val="554F4D"/>
                </a:solidFill>
              </a:rPr>
              <a:t>DateTimePicker</a:t>
            </a:r>
            <a:endParaRPr lang="en-US" altLang="ko-KR" spc="-150" dirty="0">
              <a:solidFill>
                <a:srgbClr val="554F4D"/>
              </a:solidFill>
            </a:endParaRPr>
          </a:p>
          <a:p>
            <a:pPr algn="just"/>
            <a:r>
              <a:rPr lang="en-US" altLang="ko-KR" sz="1200" b="0" dirty="0">
                <a:effectLst/>
                <a:latin typeface="Consolas" panose="020B0609020204030204" pitchFamily="49" charset="0"/>
              </a:rPr>
              <a:t>- ‘import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DateTimePickerModal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from "react-native-modal-datetime-picker";’</a:t>
            </a:r>
          </a:p>
          <a:p>
            <a:pPr algn="just"/>
            <a:r>
              <a:rPr lang="en-US" altLang="ko-KR" sz="12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참고 문헌</a:t>
            </a:r>
            <a:r>
              <a:rPr lang="en-US" altLang="ko-KR" sz="1200" dirty="0">
                <a:latin typeface="Consolas" panose="020B0609020204030204" pitchFamily="49" charset="0"/>
              </a:rPr>
              <a:t> : https://www.npmjs.com/package/react-datetime-picker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2F66D4-5258-AA98-675F-7D29E4A4F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67" y="1355406"/>
            <a:ext cx="2177273" cy="47120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AE3FF3-029B-F2A6-9839-B2EE7726CF69}"/>
              </a:ext>
            </a:extLst>
          </p:cNvPr>
          <p:cNvSpPr txBox="1"/>
          <p:nvPr/>
        </p:nvSpPr>
        <p:spPr>
          <a:xfrm>
            <a:off x="4389884" y="2245953"/>
            <a:ext cx="7802116" cy="163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100" spc="-150" dirty="0">
                <a:solidFill>
                  <a:srgbClr val="554F4D"/>
                </a:solidFill>
              </a:rPr>
              <a:t>상태 변수</a:t>
            </a:r>
            <a:endParaRPr lang="en-US" altLang="ko-KR" sz="21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newTasks</a:t>
            </a:r>
            <a:r>
              <a:rPr lang="ko-KR" altLang="en-US" sz="1600" spc="-150" dirty="0">
                <a:solidFill>
                  <a:srgbClr val="554F4D"/>
                </a:solidFill>
              </a:rPr>
              <a:t> </a:t>
            </a:r>
            <a:r>
              <a:rPr lang="en-US" altLang="ko-KR" sz="1600" spc="-150" dirty="0">
                <a:solidFill>
                  <a:srgbClr val="554F4D"/>
                </a:solidFill>
              </a:rPr>
              <a:t>:</a:t>
            </a:r>
            <a:r>
              <a:rPr lang="ko-KR" altLang="en-US" sz="1600" spc="-150" dirty="0">
                <a:solidFill>
                  <a:srgbClr val="554F4D"/>
                </a:solidFill>
              </a:rPr>
              <a:t> 일과 제목</a:t>
            </a:r>
            <a:r>
              <a:rPr lang="en-US" altLang="ko-KR" sz="1600" spc="-150" dirty="0">
                <a:solidFill>
                  <a:srgbClr val="554F4D"/>
                </a:solidFill>
              </a:rPr>
              <a:t>. </a:t>
            </a:r>
            <a:r>
              <a:rPr lang="ko-KR" altLang="en-US" sz="1600" spc="-150" dirty="0">
                <a:solidFill>
                  <a:srgbClr val="554F4D"/>
                </a:solidFill>
              </a:rPr>
              <a:t>초기화 값</a:t>
            </a:r>
            <a:r>
              <a:rPr lang="en-US" altLang="ko-KR" sz="1600" spc="-150" dirty="0">
                <a:solidFill>
                  <a:srgbClr val="554F4D"/>
                </a:solidFill>
              </a:rPr>
              <a:t> : </a:t>
            </a:r>
            <a:r>
              <a:rPr lang="ko-KR" altLang="en-US" sz="1600" spc="-150" dirty="0">
                <a:solidFill>
                  <a:srgbClr val="554F4D"/>
                </a:solidFill>
              </a:rPr>
              <a:t>동작이 수정이라면 해당 일과의 제목으로 초기화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newMemo</a:t>
            </a:r>
            <a:r>
              <a:rPr lang="en-US" altLang="ko-KR" sz="1600" spc="-150" dirty="0">
                <a:solidFill>
                  <a:srgbClr val="554F4D"/>
                </a:solidFill>
              </a:rPr>
              <a:t> : </a:t>
            </a:r>
            <a:r>
              <a:rPr lang="ko-KR" altLang="en-US" sz="1600" spc="-150" dirty="0">
                <a:solidFill>
                  <a:srgbClr val="554F4D"/>
                </a:solidFill>
              </a:rPr>
              <a:t>일과 내용</a:t>
            </a:r>
            <a:r>
              <a:rPr lang="en-US" altLang="ko-KR" sz="1600" spc="-150" dirty="0">
                <a:solidFill>
                  <a:srgbClr val="554F4D"/>
                </a:solidFill>
              </a:rPr>
              <a:t>.  </a:t>
            </a:r>
            <a:r>
              <a:rPr lang="ko-KR" altLang="en-US" sz="1600" spc="-150" dirty="0">
                <a:solidFill>
                  <a:srgbClr val="554F4D"/>
                </a:solidFill>
              </a:rPr>
              <a:t>초기화 값</a:t>
            </a:r>
            <a:r>
              <a:rPr lang="en-US" altLang="ko-KR" sz="1600" spc="-150" dirty="0">
                <a:solidFill>
                  <a:srgbClr val="554F4D"/>
                </a:solidFill>
              </a:rPr>
              <a:t> : </a:t>
            </a:r>
            <a:r>
              <a:rPr lang="ko-KR" altLang="en-US" sz="1600" spc="-150" dirty="0">
                <a:solidFill>
                  <a:srgbClr val="554F4D"/>
                </a:solidFill>
              </a:rPr>
              <a:t>동작이 수정이라면 해당 일과의 내용으로 초기화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selectedDate</a:t>
            </a:r>
            <a:r>
              <a:rPr lang="en-US" altLang="ko-KR" sz="1600" spc="-150" dirty="0">
                <a:solidFill>
                  <a:srgbClr val="554F4D"/>
                </a:solidFill>
              </a:rPr>
              <a:t> : </a:t>
            </a:r>
            <a:r>
              <a:rPr lang="ko-KR" altLang="en-US" sz="1600" spc="-150" dirty="0">
                <a:solidFill>
                  <a:srgbClr val="554F4D"/>
                </a:solidFill>
              </a:rPr>
              <a:t>선택된 날짜</a:t>
            </a:r>
            <a:r>
              <a:rPr lang="en-US" altLang="ko-KR" sz="1600" spc="-150" dirty="0">
                <a:solidFill>
                  <a:srgbClr val="554F4D"/>
                </a:solidFill>
              </a:rPr>
              <a:t>. </a:t>
            </a:r>
            <a:r>
              <a:rPr lang="ko-KR" altLang="en-US" sz="1600" spc="-150" dirty="0">
                <a:solidFill>
                  <a:srgbClr val="554F4D"/>
                </a:solidFill>
              </a:rPr>
              <a:t>초기화 값 </a:t>
            </a:r>
            <a:r>
              <a:rPr lang="en-US" altLang="ko-KR" sz="1600" spc="-150" dirty="0">
                <a:solidFill>
                  <a:srgbClr val="554F4D"/>
                </a:solidFill>
              </a:rPr>
              <a:t>:  </a:t>
            </a:r>
            <a:r>
              <a:rPr lang="ko-KR" altLang="en-US" sz="1600" spc="-150" dirty="0">
                <a:solidFill>
                  <a:srgbClr val="554F4D"/>
                </a:solidFill>
              </a:rPr>
              <a:t>앞 캘린더에서 선택된 날짜</a:t>
            </a:r>
            <a:endParaRPr lang="en-US" altLang="ko-KR" sz="1600" spc="-150" dirty="0">
              <a:solidFill>
                <a:srgbClr val="554F4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D6DB1-5AE0-C733-71A8-ECBA63C06F16}"/>
              </a:ext>
            </a:extLst>
          </p:cNvPr>
          <p:cNvSpPr txBox="1"/>
          <p:nvPr/>
        </p:nvSpPr>
        <p:spPr>
          <a:xfrm>
            <a:off x="4329450" y="3832765"/>
            <a:ext cx="7802116" cy="126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100" spc="-150" dirty="0">
                <a:solidFill>
                  <a:srgbClr val="554F4D"/>
                </a:solidFill>
              </a:rPr>
              <a:t>사용 함수</a:t>
            </a:r>
            <a:endParaRPr lang="en-US" altLang="ko-KR" sz="21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addTasks</a:t>
            </a:r>
            <a:r>
              <a:rPr lang="ko-KR" altLang="en-US" sz="1600" spc="-150" dirty="0">
                <a:solidFill>
                  <a:srgbClr val="554F4D"/>
                </a:solidFill>
              </a:rPr>
              <a:t> </a:t>
            </a:r>
            <a:r>
              <a:rPr lang="en-US" altLang="ko-KR" sz="1600" spc="-150" dirty="0">
                <a:solidFill>
                  <a:srgbClr val="554F4D"/>
                </a:solidFill>
              </a:rPr>
              <a:t>:</a:t>
            </a:r>
            <a:r>
              <a:rPr lang="ko-KR" altLang="en-US" sz="1600" spc="-150" dirty="0">
                <a:solidFill>
                  <a:srgbClr val="554F4D"/>
                </a:solidFill>
              </a:rPr>
              <a:t> 일과를 저장하기 위한 함수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handleDateChange</a:t>
            </a:r>
            <a:r>
              <a:rPr lang="en-US" altLang="ko-KR" sz="1600" spc="-150" dirty="0">
                <a:solidFill>
                  <a:srgbClr val="554F4D"/>
                </a:solidFill>
              </a:rPr>
              <a:t> : </a:t>
            </a:r>
            <a:r>
              <a:rPr lang="ko-KR" altLang="en-US" sz="1600" spc="-150" dirty="0">
                <a:solidFill>
                  <a:srgbClr val="554F4D"/>
                </a:solidFill>
              </a:rPr>
              <a:t>선택된 날짜가 바뀌면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selectedDate</a:t>
            </a:r>
            <a:r>
              <a:rPr lang="en-US" altLang="ko-KR" sz="1600" spc="-150" dirty="0">
                <a:solidFill>
                  <a:srgbClr val="554F4D"/>
                </a:solidFill>
              </a:rPr>
              <a:t> </a:t>
            </a:r>
            <a:r>
              <a:rPr lang="ko-KR" altLang="en-US" sz="1600" spc="-150" dirty="0">
                <a:solidFill>
                  <a:srgbClr val="554F4D"/>
                </a:solidFill>
              </a:rPr>
              <a:t>변수 재설정하기 위한 함수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FEF75A3-592C-2711-5797-907EB8EC2E9A}"/>
              </a:ext>
            </a:extLst>
          </p:cNvPr>
          <p:cNvSpPr/>
          <p:nvPr/>
        </p:nvSpPr>
        <p:spPr>
          <a:xfrm>
            <a:off x="4016704" y="533421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00EA3-4248-4011-3B18-548A07A1A1FA}"/>
              </a:ext>
            </a:extLst>
          </p:cNvPr>
          <p:cNvSpPr txBox="1"/>
          <p:nvPr/>
        </p:nvSpPr>
        <p:spPr>
          <a:xfrm>
            <a:off x="4329450" y="5107919"/>
            <a:ext cx="7802116" cy="163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100" spc="-150" dirty="0">
                <a:solidFill>
                  <a:srgbClr val="554F4D"/>
                </a:solidFill>
              </a:rPr>
              <a:t>동작 구조</a:t>
            </a:r>
            <a:endParaRPr lang="en-US" altLang="ko-KR" sz="21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</a:t>
            </a:r>
            <a:r>
              <a:rPr lang="ko-KR" altLang="en-US" sz="1600" spc="-150" dirty="0">
                <a:solidFill>
                  <a:srgbClr val="554F4D"/>
                </a:solidFill>
              </a:rPr>
              <a:t> 메모 등록의 동작 구조와 같이 수정과 새로 등록하는 경우로 나뉨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</a:t>
            </a:r>
            <a:r>
              <a:rPr lang="ko-KR" altLang="en-US" sz="1600" spc="-150" dirty="0">
                <a:solidFill>
                  <a:srgbClr val="554F4D"/>
                </a:solidFill>
              </a:rPr>
              <a:t>앞 페이지에서 넘겨 받은 </a:t>
            </a:r>
            <a:r>
              <a:rPr lang="en-US" altLang="ko-KR" sz="1600" spc="-150" dirty="0">
                <a:solidFill>
                  <a:srgbClr val="554F4D"/>
                </a:solidFill>
              </a:rPr>
              <a:t>Item</a:t>
            </a:r>
            <a:r>
              <a:rPr lang="ko-KR" altLang="en-US" sz="1600" spc="-150" dirty="0">
                <a:solidFill>
                  <a:srgbClr val="554F4D"/>
                </a:solidFill>
              </a:rPr>
              <a:t>의 유무에 따라 </a:t>
            </a:r>
            <a:r>
              <a:rPr lang="en-US" altLang="ko-KR" sz="1600" spc="-150" dirty="0">
                <a:solidFill>
                  <a:srgbClr val="554F4D"/>
                </a:solidFill>
              </a:rPr>
              <a:t>Input </a:t>
            </a:r>
            <a:r>
              <a:rPr lang="ko-KR" altLang="en-US" sz="1600" spc="-150" dirty="0">
                <a:solidFill>
                  <a:srgbClr val="554F4D"/>
                </a:solidFill>
              </a:rPr>
              <a:t>컴포넌트와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DatePicker</a:t>
            </a:r>
            <a:r>
              <a:rPr lang="en-US" altLang="ko-KR" sz="1600" spc="-150" dirty="0">
                <a:solidFill>
                  <a:srgbClr val="554F4D"/>
                </a:solidFill>
              </a:rPr>
              <a:t> </a:t>
            </a:r>
            <a:r>
              <a:rPr lang="ko-KR" altLang="en-US" sz="1600" spc="-150" dirty="0">
                <a:solidFill>
                  <a:srgbClr val="554F4D"/>
                </a:solidFill>
              </a:rPr>
              <a:t>컴포넌트의 </a:t>
            </a:r>
            <a:endParaRPr lang="en-US" altLang="ko-KR" sz="16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   </a:t>
            </a:r>
            <a:r>
              <a:rPr lang="ko-KR" altLang="en-US" sz="1600" spc="-150" dirty="0">
                <a:solidFill>
                  <a:srgbClr val="554F4D"/>
                </a:solidFill>
              </a:rPr>
              <a:t>첫 </a:t>
            </a:r>
            <a:r>
              <a:rPr lang="en-US" altLang="ko-KR" sz="1600" spc="-150" dirty="0">
                <a:solidFill>
                  <a:srgbClr val="554F4D"/>
                </a:solidFill>
              </a:rPr>
              <a:t>Value </a:t>
            </a:r>
            <a:r>
              <a:rPr lang="ko-KR" altLang="en-US" sz="1600" spc="-150" dirty="0">
                <a:solidFill>
                  <a:srgbClr val="554F4D"/>
                </a:solidFill>
              </a:rPr>
              <a:t>값을 설정하고</a:t>
            </a:r>
            <a:r>
              <a:rPr lang="en-US" altLang="ko-KR" sz="1600" spc="-150" dirty="0">
                <a:solidFill>
                  <a:srgbClr val="554F4D"/>
                </a:solidFill>
              </a:rPr>
              <a:t>, </a:t>
            </a:r>
            <a:r>
              <a:rPr lang="ko-KR" altLang="en-US" sz="1600" spc="-150" dirty="0">
                <a:solidFill>
                  <a:srgbClr val="554F4D"/>
                </a:solidFill>
              </a:rPr>
              <a:t>기존 객체에 </a:t>
            </a:r>
            <a:r>
              <a:rPr lang="en-US" altLang="ko-KR" sz="1600" spc="-150" dirty="0">
                <a:solidFill>
                  <a:srgbClr val="554F4D"/>
                </a:solidFill>
              </a:rPr>
              <a:t>update</a:t>
            </a:r>
            <a:r>
              <a:rPr lang="ko-KR" altLang="en-US" sz="1600" spc="-150" dirty="0">
                <a:solidFill>
                  <a:srgbClr val="554F4D"/>
                </a:solidFill>
              </a:rPr>
              <a:t>할지 새로 추가할지 결정한다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7082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94BE26-DB1C-4B18-AE92-075E52C7E03B}"/>
              </a:ext>
            </a:extLst>
          </p:cNvPr>
          <p:cNvSpPr txBox="1"/>
          <p:nvPr/>
        </p:nvSpPr>
        <p:spPr>
          <a:xfrm>
            <a:off x="7778984" y="1588002"/>
            <a:ext cx="48352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사용 컴포넌트 </a:t>
            </a:r>
            <a:r>
              <a:rPr lang="en-US" altLang="ko-KR" sz="2100" spc="-150" dirty="0">
                <a:solidFill>
                  <a:srgbClr val="554F4D"/>
                </a:solidFill>
              </a:rPr>
              <a:t>: Theme, Toggle </a:t>
            </a:r>
            <a:endParaRPr lang="ko-KR" altLang="en-US" sz="2100" spc="-150" dirty="0">
              <a:solidFill>
                <a:srgbClr val="554F4D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02130C-897C-4793-84F9-44A732CF8A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E8B1D7-2DCE-4379-A11E-7AA503B1CCC1}"/>
              </a:ext>
            </a:extLst>
          </p:cNvPr>
          <p:cNvSpPr/>
          <p:nvPr/>
        </p:nvSpPr>
        <p:spPr>
          <a:xfrm>
            <a:off x="7546300" y="172375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B4EFAB7-7A69-445F-884C-2C1A69993487}"/>
              </a:ext>
            </a:extLst>
          </p:cNvPr>
          <p:cNvSpPr/>
          <p:nvPr/>
        </p:nvSpPr>
        <p:spPr>
          <a:xfrm>
            <a:off x="4143666" y="170074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6CC976D-7D73-427F-BDD2-CA5265F231CB}"/>
              </a:ext>
            </a:extLst>
          </p:cNvPr>
          <p:cNvSpPr/>
          <p:nvPr/>
        </p:nvSpPr>
        <p:spPr>
          <a:xfrm>
            <a:off x="4434490" y="498592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89C7B-A42C-8679-A6AB-DAEA279D8051}"/>
              </a:ext>
            </a:extLst>
          </p:cNvPr>
          <p:cNvSpPr txBox="1"/>
          <p:nvPr/>
        </p:nvSpPr>
        <p:spPr>
          <a:xfrm>
            <a:off x="1212058" y="6213492"/>
            <a:ext cx="1895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100" spc="-150" dirty="0">
                <a:solidFill>
                  <a:srgbClr val="554F4D"/>
                </a:solidFill>
              </a:rPr>
              <a:t>&lt;Setting.js&gt;</a:t>
            </a:r>
            <a:endParaRPr lang="ko-KR" altLang="en-US" sz="2100" spc="-150" dirty="0">
              <a:solidFill>
                <a:srgbClr val="554F4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B6664-DFE2-6698-2F97-6CB7D1932209}"/>
              </a:ext>
            </a:extLst>
          </p:cNvPr>
          <p:cNvSpPr txBox="1"/>
          <p:nvPr/>
        </p:nvSpPr>
        <p:spPr>
          <a:xfrm>
            <a:off x="4807670" y="4709899"/>
            <a:ext cx="7802116" cy="163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100" spc="-150" dirty="0">
                <a:solidFill>
                  <a:srgbClr val="554F4D"/>
                </a:solidFill>
              </a:rPr>
              <a:t>동작 구조</a:t>
            </a:r>
            <a:endParaRPr lang="en-US" altLang="ko-KR" sz="21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</a:t>
            </a:r>
            <a:r>
              <a:rPr lang="ko-KR" altLang="en-US" sz="1600" spc="-150" dirty="0">
                <a:solidFill>
                  <a:srgbClr val="554F4D"/>
                </a:solidFill>
              </a:rPr>
              <a:t> </a:t>
            </a:r>
            <a:r>
              <a:rPr lang="ko-KR" altLang="en-US" sz="1600" spc="-150" dirty="0" err="1">
                <a:solidFill>
                  <a:srgbClr val="554F4D"/>
                </a:solidFill>
              </a:rPr>
              <a:t>토글</a:t>
            </a:r>
            <a:r>
              <a:rPr lang="ko-KR" altLang="en-US" sz="1600" spc="-150" dirty="0">
                <a:solidFill>
                  <a:srgbClr val="554F4D"/>
                </a:solidFill>
              </a:rPr>
              <a:t> 버튼을 누르면 </a:t>
            </a:r>
            <a:r>
              <a:rPr lang="en-US" altLang="ko-KR" sz="1600" spc="-150" dirty="0">
                <a:solidFill>
                  <a:srgbClr val="554F4D"/>
                </a:solidFill>
              </a:rPr>
              <a:t>Theme </a:t>
            </a:r>
            <a:r>
              <a:rPr lang="ko-KR" altLang="en-US" sz="1600" spc="-150" dirty="0">
                <a:solidFill>
                  <a:srgbClr val="554F4D"/>
                </a:solidFill>
              </a:rPr>
              <a:t>컴포넌트 내에 상태 값이 바뀐다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  <a:r>
              <a:rPr lang="ko-KR" altLang="en-US" sz="1600" spc="-150" dirty="0">
                <a:solidFill>
                  <a:srgbClr val="554F4D"/>
                </a:solidFill>
              </a:rPr>
              <a:t> </a:t>
            </a:r>
            <a:endParaRPr lang="en-US" altLang="ko-KR" sz="16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</a:t>
            </a:r>
            <a:r>
              <a:rPr lang="ko-KR" altLang="en-US" sz="1600" spc="-150" dirty="0">
                <a:solidFill>
                  <a:srgbClr val="554F4D"/>
                </a:solidFill>
              </a:rPr>
              <a:t>상태 값에 따라 </a:t>
            </a:r>
            <a:r>
              <a:rPr lang="en-US" altLang="ko-KR" sz="1600" spc="-150" dirty="0">
                <a:solidFill>
                  <a:srgbClr val="554F4D"/>
                </a:solidFill>
              </a:rPr>
              <a:t>Theme </a:t>
            </a:r>
            <a:r>
              <a:rPr lang="ko-KR" altLang="en-US" sz="1600" spc="-150" dirty="0">
                <a:solidFill>
                  <a:srgbClr val="554F4D"/>
                </a:solidFill>
              </a:rPr>
              <a:t>내부에 설정해둔 색상이 다르기 때문에 어플의 전체적인 색감이 </a:t>
            </a:r>
            <a:endParaRPr lang="en-US" altLang="ko-KR" sz="16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  </a:t>
            </a:r>
            <a:r>
              <a:rPr lang="ko-KR" altLang="en-US" sz="1600" spc="-150" dirty="0">
                <a:solidFill>
                  <a:srgbClr val="554F4D"/>
                </a:solidFill>
              </a:rPr>
              <a:t>반전된다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BD505D-4353-BD75-35BF-A0FCE4F89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12" y="1371283"/>
            <a:ext cx="2057912" cy="46939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4ACB18-A970-F940-B34F-7A5292855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361" y="1459620"/>
            <a:ext cx="1626745" cy="28772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20D9EC-5924-96E8-2FAE-CC8E8AC8E8B6}"/>
              </a:ext>
            </a:extLst>
          </p:cNvPr>
          <p:cNvSpPr txBox="1"/>
          <p:nvPr/>
        </p:nvSpPr>
        <p:spPr>
          <a:xfrm>
            <a:off x="4376350" y="1564991"/>
            <a:ext cx="48352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결과</a:t>
            </a:r>
            <a:r>
              <a:rPr lang="en-US" altLang="ko-KR" sz="2100" spc="-150" dirty="0">
                <a:solidFill>
                  <a:srgbClr val="554F4D"/>
                </a:solidFill>
              </a:rPr>
              <a:t>:</a:t>
            </a:r>
            <a:endParaRPr lang="ko-KR" altLang="en-US" sz="2100" spc="-15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17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816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앱 동작 시연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02130C-897C-4793-84F9-44A732CF8A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3DE2ED-692D-A1E6-FCDF-11A58DE1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151" y="1559083"/>
            <a:ext cx="2007999" cy="42505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C0A0EE-98E6-40C3-898E-ADF159CAB298}"/>
              </a:ext>
            </a:extLst>
          </p:cNvPr>
          <p:cNvSpPr txBox="1"/>
          <p:nvPr/>
        </p:nvSpPr>
        <p:spPr>
          <a:xfrm>
            <a:off x="6517222" y="6247663"/>
            <a:ext cx="576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554F4D"/>
                </a:solidFill>
              </a:rPr>
              <a:t>프로젝트 파일 </a:t>
            </a:r>
            <a:r>
              <a:rPr lang="en-US" altLang="ko-KR" sz="1200" dirty="0" err="1">
                <a:solidFill>
                  <a:srgbClr val="554F4D"/>
                </a:solidFill>
              </a:rPr>
              <a:t>Github</a:t>
            </a:r>
            <a:r>
              <a:rPr lang="en-US" altLang="ko-KR" sz="1200" dirty="0">
                <a:solidFill>
                  <a:srgbClr val="554F4D"/>
                </a:solidFill>
              </a:rPr>
              <a:t>: https://github.com/Choi-Sangwook/ReactNative_TodoList</a:t>
            </a:r>
            <a:endParaRPr lang="ko-KR" altLang="en-US" sz="12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359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CAB5CF-4910-4BCC-9FF4-FAFB7DC3C0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54066F-367A-43F0-B6C4-302DF59E95A9}"/>
              </a:ext>
            </a:extLst>
          </p:cNvPr>
          <p:cNvSpPr txBox="1"/>
          <p:nvPr/>
        </p:nvSpPr>
        <p:spPr>
          <a:xfrm>
            <a:off x="5699222" y="2644170"/>
            <a:ext cx="55797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 err="1">
                <a:solidFill>
                  <a:srgbClr val="554F4D"/>
                </a:solidFill>
              </a:rPr>
              <a:t>ThankYou</a:t>
            </a:r>
            <a:endParaRPr lang="ko-KR" altLang="en-US" sz="9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459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1301544" y="1533768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1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2136955" y="157993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작품 개요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BF8A0-1C9E-4A1C-854B-5709C37B6AAF}"/>
              </a:ext>
            </a:extLst>
          </p:cNvPr>
          <p:cNvSpPr txBox="1"/>
          <p:nvPr/>
        </p:nvSpPr>
        <p:spPr>
          <a:xfrm>
            <a:off x="1301544" y="2308025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D6509-341D-4329-AA12-899AFC70CE06}"/>
              </a:ext>
            </a:extLst>
          </p:cNvPr>
          <p:cNvSpPr txBox="1"/>
          <p:nvPr/>
        </p:nvSpPr>
        <p:spPr>
          <a:xfrm>
            <a:off x="1301544" y="308228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3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BD7C2-3349-4F4B-984E-3BDD891FCB19}"/>
              </a:ext>
            </a:extLst>
          </p:cNvPr>
          <p:cNvSpPr txBox="1"/>
          <p:nvPr/>
        </p:nvSpPr>
        <p:spPr>
          <a:xfrm>
            <a:off x="2136954" y="2369580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주요 기능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11411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5112B41-A0F0-2430-7B21-A20CFF63D424}"/>
              </a:ext>
            </a:extLst>
          </p:cNvPr>
          <p:cNvSpPr txBox="1"/>
          <p:nvPr/>
        </p:nvSpPr>
        <p:spPr>
          <a:xfrm>
            <a:off x="1301544" y="4695279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5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F7CEA-C199-5747-0E16-F20125C81E3F}"/>
              </a:ext>
            </a:extLst>
          </p:cNvPr>
          <p:cNvSpPr txBox="1"/>
          <p:nvPr/>
        </p:nvSpPr>
        <p:spPr>
          <a:xfrm>
            <a:off x="2136954" y="3905633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구현 화면 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A1840-7581-5837-F9A7-6AE934314EBB}"/>
              </a:ext>
            </a:extLst>
          </p:cNvPr>
          <p:cNvSpPr txBox="1"/>
          <p:nvPr/>
        </p:nvSpPr>
        <p:spPr>
          <a:xfrm>
            <a:off x="1301544" y="384407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4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C6D86-C2B6-B9E7-8E63-00FBB01C022B}"/>
              </a:ext>
            </a:extLst>
          </p:cNvPr>
          <p:cNvSpPr txBox="1"/>
          <p:nvPr/>
        </p:nvSpPr>
        <p:spPr>
          <a:xfrm>
            <a:off x="2136954" y="3098901"/>
            <a:ext cx="2242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 err="1">
                <a:solidFill>
                  <a:srgbClr val="554F4D"/>
                </a:solidFill>
              </a:rPr>
              <a:t>useContext</a:t>
            </a:r>
            <a:endParaRPr lang="ko-KR" altLang="en-US" sz="3200" dirty="0">
              <a:solidFill>
                <a:srgbClr val="554F4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54DFA-0E08-CAEE-20FD-35977CC73552}"/>
              </a:ext>
            </a:extLst>
          </p:cNvPr>
          <p:cNvSpPr txBox="1"/>
          <p:nvPr/>
        </p:nvSpPr>
        <p:spPr>
          <a:xfrm>
            <a:off x="2136954" y="4756834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554F4D"/>
                </a:solidFill>
              </a:rPr>
              <a:t>앱 동작 시연</a:t>
            </a: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11411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7A54DFA-0E08-CAEE-20FD-35977CC73552}"/>
              </a:ext>
            </a:extLst>
          </p:cNvPr>
          <p:cNvSpPr txBox="1"/>
          <p:nvPr/>
        </p:nvSpPr>
        <p:spPr>
          <a:xfrm>
            <a:off x="622300" y="1643385"/>
            <a:ext cx="587051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1.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팀별 발표시간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: 6-8</a:t>
            </a:r>
            <a:r>
              <a:rPr lang="ko-KR" altLang="en-US" sz="1100" b="0" i="0" dirty="0" err="1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분이내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(PPT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설명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+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실제 작품 시연 또는 데모 비디오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),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질의응답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: 2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분 이내</a:t>
            </a: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2. 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필수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PPT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설명내용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: 1)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독창성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2)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실제 구현한 내용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3)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참고문헌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및 참고한 내용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, </a:t>
            </a:r>
            <a:r>
              <a:rPr lang="ko-KR" altLang="en-US" sz="1100" b="0" i="0" dirty="0" err="1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코드등</a:t>
            </a:r>
            <a:endParaRPr lang="ko-KR" altLang="en-US" sz="1100" b="0" i="0" dirty="0">
              <a:solidFill>
                <a:srgbClr val="333333"/>
              </a:solidFill>
              <a:effectLst/>
              <a:latin typeface="NanumGothic" pitchFamily="2" charset="-127"/>
              <a:ea typeface="NanumGothic" pitchFamily="2" charset="-127"/>
            </a:endParaRPr>
          </a:p>
          <a:p>
            <a:pPr algn="l"/>
            <a:r>
              <a:rPr lang="en-US" altLang="ko-KR" sz="110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3. 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최종 과제 발표에 참여하지 않은 팀의 최종 과제 점수는 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0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점 처리</a:t>
            </a:r>
          </a:p>
          <a:p>
            <a:pPr algn="l"/>
            <a:b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</a:br>
            <a:endParaRPr lang="ko-KR" altLang="en-US" sz="1100" b="0" i="0" dirty="0">
              <a:solidFill>
                <a:srgbClr val="333333"/>
              </a:solidFill>
              <a:effectLst/>
              <a:latin typeface="NanumGothic" pitchFamily="2" charset="-127"/>
              <a:ea typeface="NanumGothic" pitchFamily="2" charset="-127"/>
            </a:endParaRP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#1.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대면 수업으로 진행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(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줌을 이용해 발표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)</a:t>
            </a: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#2. 6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분 미만의 최종 과제 발표는 미발표로 간주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팀의 최종 과제 </a:t>
            </a:r>
            <a:r>
              <a:rPr lang="ko-KR" altLang="en-US" sz="1100" b="0" i="0" dirty="0" err="1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점수은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0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점 처리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.</a:t>
            </a: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#3.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발표 순서는 제비뽑기로 결정</a:t>
            </a: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#4.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기여도는 최종 과제 발표가 끝나면 강의 시간에 결정</a:t>
            </a:r>
          </a:p>
          <a:p>
            <a:pPr algn="l"/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   * 기여도가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60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점 미만의 학생의 최종 과제 점수는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10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점 미만으로 한다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.</a:t>
            </a: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#5.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특별한 </a:t>
            </a:r>
            <a:r>
              <a:rPr lang="ko-KR" altLang="en-US" sz="1100" b="0" i="0" dirty="0" err="1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이유없이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 결석한 학생의 최종 과제 발표점수는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10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점 이하로 처리</a:t>
            </a:r>
          </a:p>
          <a:p>
            <a:pPr algn="l"/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#6.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발표 당일에 팀 포스터를 부착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우수작품 선정을 투표</a:t>
            </a:r>
          </a:p>
        </p:txBody>
      </p:sp>
    </p:spTree>
    <p:extLst>
      <p:ext uri="{BB962C8B-B14F-4D97-AF65-F5344CB8AC3E}">
        <p14:creationId xmlns:p14="http://schemas.microsoft.com/office/powerpoint/2010/main" val="552397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작품개요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450324-20B0-49CF-97E3-AFFE69842BFD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DEA446-114C-A871-CDD5-43DEB9CFC40F}"/>
              </a:ext>
            </a:extLst>
          </p:cNvPr>
          <p:cNvGrpSpPr/>
          <p:nvPr/>
        </p:nvGrpSpPr>
        <p:grpSpPr>
          <a:xfrm>
            <a:off x="4044855" y="4207685"/>
            <a:ext cx="1764000" cy="1843810"/>
            <a:chOff x="8300718" y="1924627"/>
            <a:chExt cx="1764000" cy="184381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8BF9401-6FEB-4AA4-9EA1-601B99395C32}"/>
                </a:ext>
              </a:extLst>
            </p:cNvPr>
            <p:cNvSpPr/>
            <p:nvPr/>
          </p:nvSpPr>
          <p:spPr>
            <a:xfrm>
              <a:off x="8300718" y="1924627"/>
              <a:ext cx="1764000" cy="1843810"/>
            </a:xfrm>
            <a:prstGeom prst="ellipse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962C528F-6BCD-DFD6-F97B-7F29F53E2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8288" y="2342102"/>
              <a:ext cx="1008859" cy="1008859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2DBE8DE-3534-7704-317B-F8C253106ACF}"/>
              </a:ext>
            </a:extLst>
          </p:cNvPr>
          <p:cNvGrpSpPr/>
          <p:nvPr/>
        </p:nvGrpSpPr>
        <p:grpSpPr>
          <a:xfrm>
            <a:off x="622300" y="2267242"/>
            <a:ext cx="3008749" cy="3008749"/>
            <a:chOff x="893385" y="1924626"/>
            <a:chExt cx="3008749" cy="3008749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60F8762-B523-48ED-B7DB-237BBDFF689C}"/>
                </a:ext>
              </a:extLst>
            </p:cNvPr>
            <p:cNvSpPr/>
            <p:nvPr/>
          </p:nvSpPr>
          <p:spPr>
            <a:xfrm>
              <a:off x="893385" y="1924626"/>
              <a:ext cx="3008749" cy="3008749"/>
            </a:xfrm>
            <a:prstGeom prst="ellipse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4A9B1F5-CEB5-9A99-E447-622DD617A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228" y="2546659"/>
              <a:ext cx="1782679" cy="1782679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BD51BFD-2408-AB5B-9F23-1730532058A0}"/>
              </a:ext>
            </a:extLst>
          </p:cNvPr>
          <p:cNvGrpSpPr/>
          <p:nvPr/>
        </p:nvGrpSpPr>
        <p:grpSpPr>
          <a:xfrm>
            <a:off x="4044855" y="1629000"/>
            <a:ext cx="1762181" cy="1800000"/>
            <a:chOff x="4597052" y="1924627"/>
            <a:chExt cx="1762181" cy="18000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DA14800-188F-4105-ADEB-4A04379A5DFD}"/>
                </a:ext>
              </a:extLst>
            </p:cNvPr>
            <p:cNvSpPr/>
            <p:nvPr/>
          </p:nvSpPr>
          <p:spPr>
            <a:xfrm>
              <a:off x="4597052" y="1924627"/>
              <a:ext cx="1762181" cy="1800000"/>
            </a:xfrm>
            <a:prstGeom prst="ellipse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pic>
          <p:nvPicPr>
            <p:cNvPr id="10" name="그림 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AD05BBB5-904F-B011-BCB6-0719F42EBD1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9142" y="2297303"/>
              <a:ext cx="1098000" cy="109845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8F53806-4764-5D20-A415-3CBB04DC9A0A}"/>
              </a:ext>
            </a:extLst>
          </p:cNvPr>
          <p:cNvSpPr txBox="1"/>
          <p:nvPr/>
        </p:nvSpPr>
        <p:spPr>
          <a:xfrm>
            <a:off x="6384966" y="2351632"/>
            <a:ext cx="5341505" cy="935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기존 </a:t>
            </a:r>
            <a:r>
              <a:rPr lang="en-US" altLang="ko-KR" sz="2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TODO List</a:t>
            </a:r>
            <a:r>
              <a:rPr lang="ko-KR" altLang="en-US" sz="2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에</a:t>
            </a:r>
            <a:endParaRPr lang="en-US" altLang="ko-KR" sz="2400" dirty="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메모장</a:t>
            </a:r>
            <a:r>
              <a:rPr lang="en-US" altLang="ko-KR" sz="2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2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캘린더 기능을 추가한</a:t>
            </a:r>
            <a:r>
              <a:rPr lang="en-US" altLang="ko-KR" sz="2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ko-KR" altLang="en-US" sz="24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어플</a:t>
            </a:r>
            <a:endParaRPr lang="en-US" altLang="ko-KR" sz="2400" dirty="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BBC6E-5835-4490-1ECE-4F4075A4AE4E}"/>
              </a:ext>
            </a:extLst>
          </p:cNvPr>
          <p:cNvSpPr txBox="1"/>
          <p:nvPr/>
        </p:nvSpPr>
        <p:spPr>
          <a:xfrm>
            <a:off x="1530627" y="5426270"/>
            <a:ext cx="1191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100" spc="-150">
                <a:solidFill>
                  <a:srgbClr val="554F4D"/>
                </a:solidFill>
              </a:rPr>
              <a:t>Todo List</a:t>
            </a:r>
            <a:endParaRPr lang="ko-KR" altLang="en-US" sz="2100" spc="-150" dirty="0">
              <a:solidFill>
                <a:srgbClr val="554F4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5D464D-01F3-2519-8A46-4FF0DF320AB3}"/>
              </a:ext>
            </a:extLst>
          </p:cNvPr>
          <p:cNvSpPr txBox="1"/>
          <p:nvPr/>
        </p:nvSpPr>
        <p:spPr>
          <a:xfrm>
            <a:off x="4330090" y="6164815"/>
            <a:ext cx="1191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100" spc="-150">
                <a:solidFill>
                  <a:srgbClr val="554F4D"/>
                </a:solidFill>
              </a:rPr>
              <a:t>Calendar</a:t>
            </a:r>
            <a:endParaRPr lang="ko-KR" altLang="en-US" sz="2100" spc="-150" dirty="0">
              <a:solidFill>
                <a:srgbClr val="554F4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5F31B-0B5F-D7C8-6940-AD95F6B74F0E}"/>
              </a:ext>
            </a:extLst>
          </p:cNvPr>
          <p:cNvSpPr txBox="1"/>
          <p:nvPr/>
        </p:nvSpPr>
        <p:spPr>
          <a:xfrm>
            <a:off x="4559565" y="3499501"/>
            <a:ext cx="7327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100" spc="-150" dirty="0">
                <a:solidFill>
                  <a:srgbClr val="554F4D"/>
                </a:solidFill>
              </a:rPr>
              <a:t>Note</a:t>
            </a:r>
            <a:endParaRPr lang="ko-KR" altLang="en-US" sz="2100" spc="-15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18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주요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2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DB04A0E-9473-4E7F-8117-C1469719FB0F}"/>
              </a:ext>
            </a:extLst>
          </p:cNvPr>
          <p:cNvGrpSpPr/>
          <p:nvPr/>
        </p:nvGrpSpPr>
        <p:grpSpPr>
          <a:xfrm>
            <a:off x="1092898" y="4948779"/>
            <a:ext cx="2846903" cy="1343184"/>
            <a:chOff x="1092898" y="4948779"/>
            <a:chExt cx="2846903" cy="1343184"/>
          </a:xfrm>
        </p:grpSpPr>
        <p:sp>
          <p:nvSpPr>
            <p:cNvPr id="10" name="テキスト ボックス 17">
              <a:extLst>
                <a:ext uri="{FF2B5EF4-FFF2-40B4-BE49-F238E27FC236}">
                  <a16:creationId xmlns:a16="http://schemas.microsoft.com/office/drawing/2014/main" id="{E83585BF-68A0-4E0D-A2FB-6CF88F87EBF2}"/>
                </a:ext>
              </a:extLst>
            </p:cNvPr>
            <p:cNvSpPr txBox="1"/>
            <p:nvPr/>
          </p:nvSpPr>
          <p:spPr>
            <a:xfrm>
              <a:off x="1717353" y="5087447"/>
              <a:ext cx="1247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+mn-ea"/>
                </a:rPr>
                <a:t>TODO List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8D60D5-5926-4E3E-A7A2-D67718B862CD}"/>
                </a:ext>
              </a:extLst>
            </p:cNvPr>
            <p:cNvSpPr txBox="1"/>
            <p:nvPr/>
          </p:nvSpPr>
          <p:spPr>
            <a:xfrm>
              <a:off x="1092898" y="5553299"/>
              <a:ext cx="28469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오늘의 할 일과 진행도 표시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오늘의 할 일 리스트 표시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ko-KR" altLang="en-US" sz="1400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4BEB1017-C49F-42ED-96D1-862BFB9C9971}"/>
                </a:ext>
              </a:extLst>
            </p:cNvPr>
            <p:cNvCxnSpPr/>
            <p:nvPr/>
          </p:nvCxnSpPr>
          <p:spPr>
            <a:xfrm>
              <a:off x="2026378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2BE3798-1C4E-48AA-8C7B-444174A5A5EF}"/>
              </a:ext>
            </a:extLst>
          </p:cNvPr>
          <p:cNvGrpSpPr/>
          <p:nvPr/>
        </p:nvGrpSpPr>
        <p:grpSpPr>
          <a:xfrm>
            <a:off x="5293396" y="4948779"/>
            <a:ext cx="2846903" cy="1558627"/>
            <a:chOff x="5135915" y="4948779"/>
            <a:chExt cx="2846903" cy="1558627"/>
          </a:xfrm>
        </p:grpSpPr>
        <p:sp>
          <p:nvSpPr>
            <p:cNvPr id="22" name="テキスト ボックス 17">
              <a:extLst>
                <a:ext uri="{FF2B5EF4-FFF2-40B4-BE49-F238E27FC236}">
                  <a16:creationId xmlns:a16="http://schemas.microsoft.com/office/drawing/2014/main" id="{1924B360-C9B8-4F9D-BB64-460B23E4E03A}"/>
                </a:ext>
              </a:extLst>
            </p:cNvPr>
            <p:cNvSpPr txBox="1"/>
            <p:nvPr/>
          </p:nvSpPr>
          <p:spPr>
            <a:xfrm>
              <a:off x="5665431" y="5087447"/>
              <a:ext cx="699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+mn-ea"/>
                </a:rPr>
                <a:t>Note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77B763-7B3F-4D6E-98BA-F87431691234}"/>
                </a:ext>
              </a:extLst>
            </p:cNvPr>
            <p:cNvSpPr txBox="1"/>
            <p:nvPr/>
          </p:nvSpPr>
          <p:spPr>
            <a:xfrm>
              <a:off x="5135915" y="5553299"/>
              <a:ext cx="284690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작성한 메모 표시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메모 수정 </a:t>
              </a:r>
              <a:r>
                <a:rPr lang="en-US" altLang="ko-KR" sz="1400" dirty="0"/>
                <a:t>&amp; </a:t>
              </a:r>
              <a:r>
                <a:rPr lang="ko-KR" altLang="en-US" sz="1400" dirty="0"/>
                <a:t>삭제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메모 추가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메모 검색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60BD4A8-8A30-49D4-8840-371CD3B25A05}"/>
                </a:ext>
              </a:extLst>
            </p:cNvPr>
            <p:cNvCxnSpPr/>
            <p:nvPr/>
          </p:nvCxnSpPr>
          <p:spPr>
            <a:xfrm>
              <a:off x="5781039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2DA9087-D84E-42E5-995A-7C68BE64B0F4}"/>
              </a:ext>
            </a:extLst>
          </p:cNvPr>
          <p:cNvGrpSpPr/>
          <p:nvPr/>
        </p:nvGrpSpPr>
        <p:grpSpPr>
          <a:xfrm>
            <a:off x="9017204" y="4948779"/>
            <a:ext cx="2926754" cy="1989515"/>
            <a:chOff x="8702243" y="4948779"/>
            <a:chExt cx="2926754" cy="1989515"/>
          </a:xfrm>
        </p:grpSpPr>
        <p:sp>
          <p:nvSpPr>
            <p:cNvPr id="27" name="テキスト ボックス 17">
              <a:extLst>
                <a:ext uri="{FF2B5EF4-FFF2-40B4-BE49-F238E27FC236}">
                  <a16:creationId xmlns:a16="http://schemas.microsoft.com/office/drawing/2014/main" id="{59DA6535-BD2A-47F7-A89B-94FF33E08A57}"/>
                </a:ext>
              </a:extLst>
            </p:cNvPr>
            <p:cNvSpPr txBox="1"/>
            <p:nvPr/>
          </p:nvSpPr>
          <p:spPr>
            <a:xfrm>
              <a:off x="9298264" y="5089650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+mn-ea"/>
                </a:rPr>
                <a:t>Calendar</a:t>
              </a:r>
              <a:endParaRPr kumimoji="1" lang="ja-JP" altLang="en-US" dirty="0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09ECF6-84B4-4385-8B2F-A400844C68B0}"/>
                </a:ext>
              </a:extLst>
            </p:cNvPr>
            <p:cNvSpPr txBox="1"/>
            <p:nvPr/>
          </p:nvSpPr>
          <p:spPr>
            <a:xfrm>
              <a:off x="8702243" y="5553299"/>
              <a:ext cx="292675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달력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해당일자 할 일 표시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할 일 수정 </a:t>
              </a:r>
              <a:r>
                <a:rPr lang="en-US" altLang="ko-KR" sz="1400" dirty="0"/>
                <a:t>&amp; </a:t>
              </a:r>
              <a:r>
                <a:rPr lang="ko-KR" altLang="en-US" sz="1400" dirty="0"/>
                <a:t>삭제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400" dirty="0"/>
                <a:t>할 일 추가</a:t>
              </a: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altLang="ko-KR" sz="14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ko-KR" altLang="en-US" sz="1400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23E47D8-8D96-43F5-9402-F51483D54D08}"/>
                </a:ext>
              </a:extLst>
            </p:cNvPr>
            <p:cNvCxnSpPr/>
            <p:nvPr/>
          </p:nvCxnSpPr>
          <p:spPr>
            <a:xfrm>
              <a:off x="9535700" y="4948779"/>
              <a:ext cx="629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72374D-861B-427F-B594-D01110F5D502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1D2CD2-48D6-471A-C66F-BA7BF03AA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81" y="1362266"/>
            <a:ext cx="2052715" cy="34404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BEC539-A423-94E5-9F18-1C65FB296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222" y="1281668"/>
            <a:ext cx="1993314" cy="3429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0C497E-0615-8B7B-A74E-890CEC306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4129" y="1260955"/>
            <a:ext cx="1982982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6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47BC04DA-E360-4DB5-AC38-7B069C73F576}"/>
              </a:ext>
            </a:extLst>
          </p:cNvPr>
          <p:cNvSpPr/>
          <p:nvPr/>
        </p:nvSpPr>
        <p:spPr>
          <a:xfrm>
            <a:off x="5807258" y="1646400"/>
            <a:ext cx="5914215" cy="272927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4A37ED4-FA90-4865-BFD2-4BB3753C111F}"/>
              </a:ext>
            </a:extLst>
          </p:cNvPr>
          <p:cNvSpPr/>
          <p:nvPr/>
        </p:nvSpPr>
        <p:spPr>
          <a:xfrm>
            <a:off x="1092898" y="1643449"/>
            <a:ext cx="4628396" cy="272927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7EFC53-0277-41DA-A1D2-58231F39C9B9}"/>
              </a:ext>
            </a:extLst>
          </p:cNvPr>
          <p:cNvSpPr/>
          <p:nvPr/>
        </p:nvSpPr>
        <p:spPr>
          <a:xfrm>
            <a:off x="7883611" y="1687393"/>
            <a:ext cx="1303638" cy="7777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7766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 err="1">
                <a:solidFill>
                  <a:srgbClr val="554F4D"/>
                </a:solidFill>
              </a:rPr>
              <a:t>useContext</a:t>
            </a:r>
            <a:r>
              <a:rPr lang="ko-KR" altLang="en-US" sz="3600" dirty="0">
                <a:solidFill>
                  <a:srgbClr val="554F4D"/>
                </a:solidFill>
              </a:rPr>
              <a:t>를 사용한 일과 상태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3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7E021-2EFD-4839-B23C-F995A6B9177E}"/>
              </a:ext>
            </a:extLst>
          </p:cNvPr>
          <p:cNvSpPr txBox="1"/>
          <p:nvPr/>
        </p:nvSpPr>
        <p:spPr>
          <a:xfrm>
            <a:off x="1111450" y="1206930"/>
            <a:ext cx="10238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solidFill>
                  <a:srgbClr val="554F4D"/>
                </a:solidFill>
              </a:rPr>
              <a:t>일과와 관련된 컴포넌트에서 매번 </a:t>
            </a:r>
            <a:r>
              <a:rPr lang="en-US" altLang="ko-KR" sz="2000" spc="-150" dirty="0" err="1">
                <a:solidFill>
                  <a:srgbClr val="554F4D"/>
                </a:solidFill>
              </a:rPr>
              <a:t>AsyncStorage</a:t>
            </a:r>
            <a:r>
              <a:rPr lang="ko-KR" altLang="en-US" sz="2000" spc="-150" dirty="0">
                <a:solidFill>
                  <a:srgbClr val="554F4D"/>
                </a:solidFill>
              </a:rPr>
              <a:t>에 접근하여 일과를 가져와야 하는 문제 발생</a:t>
            </a:r>
            <a:r>
              <a:rPr lang="en-US" altLang="ko-KR" sz="2000" spc="-150" dirty="0">
                <a:solidFill>
                  <a:srgbClr val="554F4D"/>
                </a:solidFill>
              </a:rPr>
              <a:t>.</a:t>
            </a:r>
            <a:endParaRPr lang="en-US" altLang="ko-KR" spc="-150" dirty="0">
              <a:solidFill>
                <a:srgbClr val="554F4D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02130C-897C-4793-84F9-44A732CF8A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E8B1D7-2DCE-4379-A11E-7AA503B1CCC1}"/>
              </a:ext>
            </a:extLst>
          </p:cNvPr>
          <p:cNvSpPr/>
          <p:nvPr/>
        </p:nvSpPr>
        <p:spPr>
          <a:xfrm>
            <a:off x="842435" y="133498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A03AEC7-6F2F-CD87-2798-A0E81F7D3AEA}"/>
              </a:ext>
            </a:extLst>
          </p:cNvPr>
          <p:cNvSpPr/>
          <p:nvPr/>
        </p:nvSpPr>
        <p:spPr>
          <a:xfrm>
            <a:off x="842435" y="454896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D81712-AADA-9979-2027-13C0E590A9F1}"/>
              </a:ext>
            </a:extLst>
          </p:cNvPr>
          <p:cNvSpPr txBox="1"/>
          <p:nvPr/>
        </p:nvSpPr>
        <p:spPr>
          <a:xfrm>
            <a:off x="1035234" y="4372725"/>
            <a:ext cx="838061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solidFill>
                  <a:srgbClr val="554F4D"/>
                </a:solidFill>
              </a:rPr>
              <a:t>동작 구조</a:t>
            </a:r>
            <a:endParaRPr lang="en-US" altLang="ko-KR" sz="2000" spc="-150" dirty="0">
              <a:solidFill>
                <a:srgbClr val="554F4D"/>
              </a:solidFill>
            </a:endParaRPr>
          </a:p>
          <a:p>
            <a:r>
              <a:rPr lang="en-US" altLang="ko-KR" sz="1600" spc="-150" dirty="0">
                <a:solidFill>
                  <a:srgbClr val="554F4D"/>
                </a:solidFill>
              </a:rPr>
              <a:t>-</a:t>
            </a:r>
            <a:r>
              <a:rPr lang="en-US" altLang="ko-KR" sz="1100" spc="-150" dirty="0">
                <a:solidFill>
                  <a:srgbClr val="554F4D"/>
                </a:solidFill>
              </a:rPr>
              <a:t> 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const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TasksContext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createContext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();     -&gt; 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일과를 저장하기 위한 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Context 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생성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.</a:t>
            </a:r>
            <a:br>
              <a:rPr lang="en-US" altLang="ko-KR" sz="1100" b="0" dirty="0">
                <a:effectLst/>
                <a:latin typeface="Consolas" panose="020B0609020204030204" pitchFamily="49" charset="0"/>
              </a:rPr>
            </a:br>
            <a:r>
              <a:rPr lang="en-US" altLang="ko-KR" sz="1100" b="0" dirty="0">
                <a:effectLst/>
                <a:latin typeface="Consolas" panose="020B0609020204030204" pitchFamily="49" charset="0"/>
              </a:rPr>
              <a:t> Export const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useTasksContext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= () =&gt;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useContext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TasksContext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);  -&gt; 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다른 컴포넌트에서 데이터 사용을 위한 함수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use Effect</a:t>
            </a:r>
            <a:r>
              <a:rPr lang="ko-KR" altLang="en-US" sz="1100" dirty="0">
                <a:latin typeface="Consolas" panose="020B0609020204030204" pitchFamily="49" charset="0"/>
              </a:rPr>
              <a:t>를 통해 초기 앱 로딩 시 </a:t>
            </a:r>
            <a:r>
              <a:rPr lang="en-US" altLang="ko-KR" sz="1100" dirty="0" err="1">
                <a:latin typeface="Consolas" panose="020B0609020204030204" pitchFamily="49" charset="0"/>
              </a:rPr>
              <a:t>AsyncStorage</a:t>
            </a:r>
            <a:r>
              <a:rPr lang="ko-KR" altLang="en-US" sz="1100" dirty="0">
                <a:latin typeface="Consolas" panose="020B0609020204030204" pitchFamily="49" charset="0"/>
              </a:rPr>
              <a:t>에 접근하여 일과 목록을 가져옴</a:t>
            </a:r>
            <a:r>
              <a:rPr lang="en-US" altLang="ko-KR" sz="1100" dirty="0">
                <a:latin typeface="Consolas" panose="020B0609020204030204" pitchFamily="49" charset="0"/>
              </a:rPr>
              <a:t>.</a:t>
            </a:r>
            <a:endParaRPr lang="en-US" altLang="ko-KR" sz="1100" spc="-150" dirty="0">
              <a:solidFill>
                <a:srgbClr val="554F4D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latin typeface="Consolas" panose="020B0609020204030204" pitchFamily="49" charset="0"/>
              </a:rPr>
              <a:t> 다른 컴포넌트에서 데이터를 변경시키기 위해 </a:t>
            </a:r>
            <a:r>
              <a:rPr lang="en-US" altLang="ko-KR" sz="1100" dirty="0" err="1">
                <a:latin typeface="Consolas" panose="020B0609020204030204" pitchFamily="49" charset="0"/>
              </a:rPr>
              <a:t>updateTask</a:t>
            </a:r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ko-KR" altLang="en-US" sz="1100" dirty="0">
                <a:latin typeface="Consolas" panose="020B0609020204030204" pitchFamily="49" charset="0"/>
              </a:rPr>
              <a:t>함수 생성</a:t>
            </a:r>
            <a:r>
              <a:rPr lang="en-US" altLang="ko-KR" sz="11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</a:rPr>
              <a:t>updateTask</a:t>
            </a:r>
            <a:r>
              <a:rPr lang="ko-KR" altLang="en-US" sz="1100" dirty="0">
                <a:latin typeface="Consolas" panose="020B0609020204030204" pitchFamily="49" charset="0"/>
              </a:rPr>
              <a:t>는 다른 컴포넌트에서 변화가 일어난 일과 목록을 인자로 받아 </a:t>
            </a:r>
            <a:r>
              <a:rPr lang="en-US" altLang="ko-KR" sz="1100" dirty="0">
                <a:latin typeface="Consolas" panose="020B0609020204030204" pitchFamily="49" charset="0"/>
              </a:rPr>
              <a:t>Context</a:t>
            </a:r>
            <a:r>
              <a:rPr lang="ko-KR" altLang="en-US" sz="1100" dirty="0">
                <a:latin typeface="Consolas" panose="020B0609020204030204" pitchFamily="49" charset="0"/>
              </a:rPr>
              <a:t>에 저장된 일과에 업데이트 해주는 역할</a:t>
            </a:r>
            <a:r>
              <a:rPr lang="en-US" altLang="ko-KR" sz="11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- 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return 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  &lt;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TasksContext.Provider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value={{ tasks,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updateTasks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darkMode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}}&gt;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    {children}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    &lt;/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TasksContext.Provider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   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반드시 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Provider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 컴포넌트에 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value Props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를 지정해주어야 이 값을 다른 컴포넌트들에게 전달이 가능함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.</a:t>
            </a:r>
            <a:endParaRPr lang="en-US" altLang="ko-KR" sz="1100" dirty="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A786B0-AF80-4714-9C72-327E1FD993A1}"/>
              </a:ext>
            </a:extLst>
          </p:cNvPr>
          <p:cNvSpPr/>
          <p:nvPr/>
        </p:nvSpPr>
        <p:spPr>
          <a:xfrm>
            <a:off x="8001000" y="1753507"/>
            <a:ext cx="105650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</a:t>
            </a:r>
            <a:r>
              <a:rPr lang="en-US" altLang="ko-KR" dirty="0" err="1"/>
              <a:t>src.App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AF7C1-C589-40F8-AA2A-3EAB03F9D800}"/>
              </a:ext>
            </a:extLst>
          </p:cNvPr>
          <p:cNvSpPr txBox="1"/>
          <p:nvPr/>
        </p:nvSpPr>
        <p:spPr>
          <a:xfrm>
            <a:off x="8177782" y="2164203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Context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571972-B09F-4745-9634-A28D45B673CE}"/>
              </a:ext>
            </a:extLst>
          </p:cNvPr>
          <p:cNvSpPr/>
          <p:nvPr/>
        </p:nvSpPr>
        <p:spPr>
          <a:xfrm>
            <a:off x="2809103" y="1699528"/>
            <a:ext cx="1056502" cy="400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</a:t>
            </a:r>
            <a:r>
              <a:rPr lang="en-US" altLang="ko-KR" dirty="0" err="1"/>
              <a:t>src.App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BFA7B54-8DF0-4AA0-96F9-3AA413D3B0CF}"/>
              </a:ext>
            </a:extLst>
          </p:cNvPr>
          <p:cNvSpPr/>
          <p:nvPr/>
        </p:nvSpPr>
        <p:spPr>
          <a:xfrm>
            <a:off x="6765324" y="2768318"/>
            <a:ext cx="1118287" cy="4001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screen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552984E-6E42-4E3D-AB23-71CB723D9DE0}"/>
              </a:ext>
            </a:extLst>
          </p:cNvPr>
          <p:cNvCxnSpPr>
            <a:stCxn id="21" idx="0"/>
            <a:endCxn id="11" idx="2"/>
          </p:cNvCxnSpPr>
          <p:nvPr/>
        </p:nvCxnSpPr>
        <p:spPr>
          <a:xfrm flipV="1">
            <a:off x="7324468" y="2465173"/>
            <a:ext cx="1210962" cy="30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38B7C3-CE7F-43A7-9DDF-53E7A0311634}"/>
              </a:ext>
            </a:extLst>
          </p:cNvPr>
          <p:cNvSpPr/>
          <p:nvPr/>
        </p:nvSpPr>
        <p:spPr>
          <a:xfrm>
            <a:off x="6765323" y="3558165"/>
            <a:ext cx="1118287" cy="4001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components</a:t>
            </a:r>
            <a:endParaRPr lang="ko-KR" altLang="en-US" sz="12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B782EF7-979A-4FE5-AAF0-F3948CCABBD9}"/>
              </a:ext>
            </a:extLst>
          </p:cNvPr>
          <p:cNvCxnSpPr>
            <a:stCxn id="29" idx="0"/>
            <a:endCxn id="21" idx="2"/>
          </p:cNvCxnSpPr>
          <p:nvPr/>
        </p:nvCxnSpPr>
        <p:spPr>
          <a:xfrm flipV="1">
            <a:off x="7324467" y="3168428"/>
            <a:ext cx="1" cy="389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C147691-CE10-4B41-8DC8-9D8217C0E0C1}"/>
              </a:ext>
            </a:extLst>
          </p:cNvPr>
          <p:cNvSpPr/>
          <p:nvPr/>
        </p:nvSpPr>
        <p:spPr>
          <a:xfrm>
            <a:off x="9312263" y="2768318"/>
            <a:ext cx="1118287" cy="4001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screen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7A3B839-E2F4-41B8-848A-BB666DE8DD8E}"/>
              </a:ext>
            </a:extLst>
          </p:cNvPr>
          <p:cNvCxnSpPr>
            <a:cxnSpLocks/>
            <a:stCxn id="32" idx="0"/>
            <a:endCxn id="11" idx="2"/>
          </p:cNvCxnSpPr>
          <p:nvPr/>
        </p:nvCxnSpPr>
        <p:spPr>
          <a:xfrm flipH="1" flipV="1">
            <a:off x="8535430" y="2465173"/>
            <a:ext cx="1335977" cy="30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24A87D-AB88-4F5A-ACD4-38950F62EEB4}"/>
              </a:ext>
            </a:extLst>
          </p:cNvPr>
          <p:cNvSpPr/>
          <p:nvPr/>
        </p:nvSpPr>
        <p:spPr>
          <a:xfrm>
            <a:off x="9312262" y="3558165"/>
            <a:ext cx="1118287" cy="4001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components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E0331B8-A2D2-439F-AC4F-269BB095F141}"/>
              </a:ext>
            </a:extLst>
          </p:cNvPr>
          <p:cNvCxnSpPr>
            <a:stCxn id="34" idx="0"/>
            <a:endCxn id="32" idx="2"/>
          </p:cNvCxnSpPr>
          <p:nvPr/>
        </p:nvCxnSpPr>
        <p:spPr>
          <a:xfrm flipV="1">
            <a:off x="9871406" y="3168428"/>
            <a:ext cx="1" cy="389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8C76C5-E262-4B2A-857C-6907B08A37AE}"/>
              </a:ext>
            </a:extLst>
          </p:cNvPr>
          <p:cNvSpPr/>
          <p:nvPr/>
        </p:nvSpPr>
        <p:spPr>
          <a:xfrm>
            <a:off x="6937546" y="4101047"/>
            <a:ext cx="773840" cy="1967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Context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463030-7649-46F5-952B-D66F2E0A56BF}"/>
              </a:ext>
            </a:extLst>
          </p:cNvPr>
          <p:cNvSpPr txBox="1"/>
          <p:nvPr/>
        </p:nvSpPr>
        <p:spPr>
          <a:xfrm>
            <a:off x="8269759" y="2857397"/>
            <a:ext cx="53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…</a:t>
            </a:r>
            <a:endParaRPr lang="ko-KR" altLang="en-US" sz="3600" dirty="0">
              <a:solidFill>
                <a:srgbClr val="554F4D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B81791-5B12-4D54-ABE1-624AD02C6B79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>
            <a:off x="8535430" y="2465173"/>
            <a:ext cx="1881" cy="39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66CD08-3C70-4FF1-BF65-B007840F3440}"/>
              </a:ext>
            </a:extLst>
          </p:cNvPr>
          <p:cNvSpPr/>
          <p:nvPr/>
        </p:nvSpPr>
        <p:spPr>
          <a:xfrm>
            <a:off x="1464808" y="2793031"/>
            <a:ext cx="1118287" cy="4001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screen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3820695-EB4B-4EFA-88D8-993A169B7471}"/>
              </a:ext>
            </a:extLst>
          </p:cNvPr>
          <p:cNvSpPr/>
          <p:nvPr/>
        </p:nvSpPr>
        <p:spPr>
          <a:xfrm>
            <a:off x="1464807" y="3582878"/>
            <a:ext cx="1118287" cy="4001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components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D7A7628-D618-4B5B-A93F-64B58C3C52B9}"/>
              </a:ext>
            </a:extLst>
          </p:cNvPr>
          <p:cNvSpPr/>
          <p:nvPr/>
        </p:nvSpPr>
        <p:spPr>
          <a:xfrm>
            <a:off x="4011747" y="2793031"/>
            <a:ext cx="1118287" cy="4001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screen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E8EBEBB-DDE0-4DD4-BC14-C8373314C287}"/>
              </a:ext>
            </a:extLst>
          </p:cNvPr>
          <p:cNvSpPr/>
          <p:nvPr/>
        </p:nvSpPr>
        <p:spPr>
          <a:xfrm>
            <a:off x="4011746" y="3582878"/>
            <a:ext cx="1118287" cy="40011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components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FD4F63-3C05-4258-8F77-E1669F216A45}"/>
              </a:ext>
            </a:extLst>
          </p:cNvPr>
          <p:cNvSpPr/>
          <p:nvPr/>
        </p:nvSpPr>
        <p:spPr>
          <a:xfrm>
            <a:off x="1636260" y="3286770"/>
            <a:ext cx="773840" cy="1967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AsyncStorage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FB3819-D816-4DD2-92DC-076D7911FEF5}"/>
              </a:ext>
            </a:extLst>
          </p:cNvPr>
          <p:cNvSpPr/>
          <p:nvPr/>
        </p:nvSpPr>
        <p:spPr>
          <a:xfrm>
            <a:off x="4183969" y="3275493"/>
            <a:ext cx="773840" cy="1967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AsyncStorage</a:t>
            </a:r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75A4C47-6392-463A-8897-317A606A603A}"/>
              </a:ext>
            </a:extLst>
          </p:cNvPr>
          <p:cNvCxnSpPr>
            <a:stCxn id="46" idx="0"/>
            <a:endCxn id="45" idx="2"/>
          </p:cNvCxnSpPr>
          <p:nvPr/>
        </p:nvCxnSpPr>
        <p:spPr>
          <a:xfrm flipV="1">
            <a:off x="2023951" y="3193141"/>
            <a:ext cx="1" cy="389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0E503CA-7C16-4D76-8BA2-0AE85992ED89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flipV="1">
            <a:off x="4570890" y="3193141"/>
            <a:ext cx="1" cy="389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3D2F145-FFE4-456C-9DAF-BA512CA1E445}"/>
              </a:ext>
            </a:extLst>
          </p:cNvPr>
          <p:cNvCxnSpPr>
            <a:stCxn id="45" idx="0"/>
            <a:endCxn id="23" idx="2"/>
          </p:cNvCxnSpPr>
          <p:nvPr/>
        </p:nvCxnSpPr>
        <p:spPr>
          <a:xfrm flipV="1">
            <a:off x="2023952" y="2099638"/>
            <a:ext cx="1313402" cy="69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C08F60-36F9-494C-80A1-7DE57FB7B6A6}"/>
              </a:ext>
            </a:extLst>
          </p:cNvPr>
          <p:cNvCxnSpPr>
            <a:stCxn id="47" idx="0"/>
            <a:endCxn id="23" idx="2"/>
          </p:cNvCxnSpPr>
          <p:nvPr/>
        </p:nvCxnSpPr>
        <p:spPr>
          <a:xfrm flipH="1" flipV="1">
            <a:off x="3337354" y="2099638"/>
            <a:ext cx="1233537" cy="69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0D53104-47A3-49D9-ACC6-E60D88D3D0E2}"/>
              </a:ext>
            </a:extLst>
          </p:cNvPr>
          <p:cNvCxnSpPr>
            <a:stCxn id="36" idx="0"/>
            <a:endCxn id="29" idx="2"/>
          </p:cNvCxnSpPr>
          <p:nvPr/>
        </p:nvCxnSpPr>
        <p:spPr>
          <a:xfrm flipV="1">
            <a:off x="7324466" y="3958275"/>
            <a:ext cx="1" cy="14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65E5EEC-012F-4745-8836-0C45BEA267DD}"/>
              </a:ext>
            </a:extLst>
          </p:cNvPr>
          <p:cNvSpPr/>
          <p:nvPr/>
        </p:nvSpPr>
        <p:spPr>
          <a:xfrm>
            <a:off x="9484485" y="4099451"/>
            <a:ext cx="773840" cy="1967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Context</a:t>
            </a:r>
            <a:endParaRPr lang="ko-KR" altLang="en-US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BD447ED-0719-4ECB-AAF8-CDFC8BE02D94}"/>
              </a:ext>
            </a:extLst>
          </p:cNvPr>
          <p:cNvCxnSpPr>
            <a:stCxn id="61" idx="0"/>
            <a:endCxn id="34" idx="2"/>
          </p:cNvCxnSpPr>
          <p:nvPr/>
        </p:nvCxnSpPr>
        <p:spPr>
          <a:xfrm flipV="1">
            <a:off x="9871405" y="3958275"/>
            <a:ext cx="1" cy="1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782B6FC-50DF-4E26-8E2A-0AFB1083CE04}"/>
              </a:ext>
            </a:extLst>
          </p:cNvPr>
          <p:cNvSpPr/>
          <p:nvPr/>
        </p:nvSpPr>
        <p:spPr>
          <a:xfrm>
            <a:off x="10723231" y="2873181"/>
            <a:ext cx="773840" cy="1967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Context</a:t>
            </a:r>
            <a:endParaRPr lang="ko-KR" altLang="en-US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6999DA4-021C-4AD7-86F0-CCD4AD8995A8}"/>
              </a:ext>
            </a:extLst>
          </p:cNvPr>
          <p:cNvCxnSpPr>
            <a:stCxn id="64" idx="1"/>
            <a:endCxn id="32" idx="3"/>
          </p:cNvCxnSpPr>
          <p:nvPr/>
        </p:nvCxnSpPr>
        <p:spPr>
          <a:xfrm flipH="1" flipV="1">
            <a:off x="10430550" y="2968373"/>
            <a:ext cx="292681" cy="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E6AA72B-F8ED-46DC-AAB9-053139C20EF2}"/>
              </a:ext>
            </a:extLst>
          </p:cNvPr>
          <p:cNvSpPr/>
          <p:nvPr/>
        </p:nvSpPr>
        <p:spPr>
          <a:xfrm>
            <a:off x="5840330" y="2874865"/>
            <a:ext cx="773840" cy="1967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Context</a:t>
            </a:r>
            <a:endParaRPr lang="ko-KR" altLang="en-US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ABFDF8F-2033-41FC-A56A-37B73757C839}"/>
              </a:ext>
            </a:extLst>
          </p:cNvPr>
          <p:cNvCxnSpPr>
            <a:stCxn id="67" idx="3"/>
            <a:endCxn id="21" idx="1"/>
          </p:cNvCxnSpPr>
          <p:nvPr/>
        </p:nvCxnSpPr>
        <p:spPr>
          <a:xfrm flipV="1">
            <a:off x="6614170" y="2968373"/>
            <a:ext cx="151154" cy="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218D9FA-5905-460D-9207-3E28D977D562}"/>
              </a:ext>
            </a:extLst>
          </p:cNvPr>
          <p:cNvSpPr txBox="1"/>
          <p:nvPr/>
        </p:nvSpPr>
        <p:spPr>
          <a:xfrm>
            <a:off x="9871405" y="5135320"/>
            <a:ext cx="22441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TasksProvider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AppMain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TasksProvider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53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네비게이션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7E021-2EFD-4839-B23C-F995A6B9177E}"/>
              </a:ext>
            </a:extLst>
          </p:cNvPr>
          <p:cNvSpPr txBox="1"/>
          <p:nvPr/>
        </p:nvSpPr>
        <p:spPr>
          <a:xfrm>
            <a:off x="5533431" y="1380915"/>
            <a:ext cx="627285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사용 라이브러리 </a:t>
            </a:r>
            <a:r>
              <a:rPr lang="en-US" altLang="ko-KR" sz="2100" spc="-150" dirty="0">
                <a:solidFill>
                  <a:srgbClr val="554F4D"/>
                </a:solidFill>
              </a:rPr>
              <a:t>: </a:t>
            </a:r>
            <a:r>
              <a:rPr lang="en-US" altLang="ko-KR" sz="2000" spc="-150" dirty="0">
                <a:solidFill>
                  <a:srgbClr val="554F4D"/>
                </a:solidFill>
              </a:rPr>
              <a:t>react-navigation/…</a:t>
            </a:r>
            <a:endParaRPr lang="en-US" altLang="ko-KR" spc="-150" dirty="0">
              <a:solidFill>
                <a:srgbClr val="554F4D"/>
              </a:solidFill>
            </a:endParaRP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- </a:t>
            </a:r>
            <a:r>
              <a:rPr lang="en-US" altLang="ko-KR" sz="1200" b="0" dirty="0">
                <a:effectLst/>
              </a:rPr>
              <a:t>import { </a:t>
            </a:r>
            <a:r>
              <a:rPr lang="en-US" altLang="ko-KR" sz="1200" b="0" dirty="0" err="1">
                <a:effectLst/>
              </a:rPr>
              <a:t>createBottomTabNavigator</a:t>
            </a:r>
            <a:r>
              <a:rPr lang="en-US" altLang="ko-KR" sz="1200" b="0" dirty="0">
                <a:effectLst/>
              </a:rPr>
              <a:t> } from '@react-navigation/bottom-tabs’;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effectLst/>
              </a:rPr>
              <a:t>import { </a:t>
            </a:r>
            <a:r>
              <a:rPr lang="en-US" altLang="ko-KR" sz="1200" b="0" dirty="0" err="1">
                <a:effectLst/>
              </a:rPr>
              <a:t>createStackNavigator</a:t>
            </a:r>
            <a:r>
              <a:rPr lang="en-US" altLang="ko-KR" sz="1200" b="0" dirty="0">
                <a:effectLst/>
              </a:rPr>
              <a:t> } from '@react-navigation/stack’; </a:t>
            </a:r>
          </a:p>
          <a:p>
            <a:pPr algn="just"/>
            <a:r>
              <a:rPr lang="en-US" altLang="ko-KR" sz="12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참고 문헌</a:t>
            </a:r>
            <a:r>
              <a:rPr lang="en-US" altLang="ko-KR" sz="1200" dirty="0">
                <a:latin typeface="Consolas" panose="020B0609020204030204" pitchFamily="49" charset="0"/>
              </a:rPr>
              <a:t> : https://reactnavigation.org/docs/nesting-navigators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94BE26-DB1C-4B18-AE92-075E52C7E03B}"/>
              </a:ext>
            </a:extLst>
          </p:cNvPr>
          <p:cNvSpPr txBox="1"/>
          <p:nvPr/>
        </p:nvSpPr>
        <p:spPr>
          <a:xfrm>
            <a:off x="5666102" y="2554216"/>
            <a:ext cx="4835246" cy="376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100" spc="-150" dirty="0">
                <a:solidFill>
                  <a:srgbClr val="554F4D"/>
                </a:solidFill>
              </a:rPr>
              <a:t>Nav Structure -     Tab</a:t>
            </a:r>
          </a:p>
          <a:p>
            <a:pPr algn="just">
              <a:lnSpc>
                <a:spcPct val="150000"/>
              </a:lnSpc>
            </a:pPr>
            <a:r>
              <a:rPr lang="en-US" altLang="ko-KR" sz="2100" spc="-150" dirty="0">
                <a:solidFill>
                  <a:srgbClr val="554F4D"/>
                </a:solidFill>
              </a:rPr>
              <a:t>1. </a:t>
            </a:r>
            <a:r>
              <a:rPr lang="en-US" altLang="ko-KR" sz="2100" spc="-150" dirty="0" err="1">
                <a:solidFill>
                  <a:srgbClr val="554F4D"/>
                </a:solidFill>
              </a:rPr>
              <a:t>MainHome</a:t>
            </a:r>
            <a:r>
              <a:rPr lang="en-US" altLang="ko-KR" sz="2100" spc="-150" dirty="0">
                <a:solidFill>
                  <a:srgbClr val="554F4D"/>
                </a:solidFill>
              </a:rPr>
              <a:t> Screen</a:t>
            </a:r>
          </a:p>
          <a:p>
            <a:pPr algn="just">
              <a:lnSpc>
                <a:spcPct val="150000"/>
              </a:lnSpc>
            </a:pPr>
            <a:r>
              <a:rPr lang="en-US" altLang="ko-KR" sz="2100" spc="-150" dirty="0">
                <a:solidFill>
                  <a:srgbClr val="554F4D"/>
                </a:solidFill>
              </a:rPr>
              <a:t>2. Memo Stack Screen       -  Stack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    - Memo Screen   (</a:t>
            </a:r>
            <a:r>
              <a:rPr lang="ko-KR" altLang="en-US" sz="1600" spc="-150" dirty="0">
                <a:solidFill>
                  <a:srgbClr val="554F4D"/>
                </a:solidFill>
              </a:rPr>
              <a:t>메모 목록 화면</a:t>
            </a:r>
            <a:r>
              <a:rPr lang="en-US" altLang="ko-KR" sz="1600" spc="-150" dirty="0">
                <a:solidFill>
                  <a:srgbClr val="554F4D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    -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MemoForm</a:t>
            </a:r>
            <a:r>
              <a:rPr lang="en-US" altLang="ko-KR" sz="1600" spc="-150" dirty="0">
                <a:solidFill>
                  <a:srgbClr val="554F4D"/>
                </a:solidFill>
              </a:rPr>
              <a:t> Screen   (</a:t>
            </a:r>
            <a:r>
              <a:rPr lang="ko-KR" altLang="en-US" sz="1600" spc="-150" dirty="0">
                <a:solidFill>
                  <a:srgbClr val="554F4D"/>
                </a:solidFill>
              </a:rPr>
              <a:t>메모 입력 화면</a:t>
            </a:r>
            <a:r>
              <a:rPr lang="en-US" altLang="ko-KR" sz="1600" spc="-150" dirty="0">
                <a:solidFill>
                  <a:srgbClr val="554F4D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2100" spc="-150" dirty="0">
                <a:solidFill>
                  <a:srgbClr val="554F4D"/>
                </a:solidFill>
              </a:rPr>
              <a:t>3. Calendar Stack Screen    -   Stack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   - Calendar</a:t>
            </a:r>
            <a:r>
              <a:rPr lang="ko-KR" altLang="en-US" sz="1600" spc="-150" dirty="0">
                <a:solidFill>
                  <a:srgbClr val="554F4D"/>
                </a:solidFill>
              </a:rPr>
              <a:t> </a:t>
            </a:r>
            <a:r>
              <a:rPr lang="en-US" altLang="ko-KR" sz="1600" spc="-150" dirty="0">
                <a:solidFill>
                  <a:srgbClr val="554F4D"/>
                </a:solidFill>
              </a:rPr>
              <a:t>Screen   (</a:t>
            </a:r>
            <a:r>
              <a:rPr lang="ko-KR" altLang="en-US" sz="1600" spc="-150" dirty="0">
                <a:solidFill>
                  <a:srgbClr val="554F4D"/>
                </a:solidFill>
              </a:rPr>
              <a:t>캘린더 및 일과 목록 화면</a:t>
            </a:r>
            <a:r>
              <a:rPr lang="en-US" altLang="ko-KR" sz="1600" spc="-150" dirty="0">
                <a:solidFill>
                  <a:srgbClr val="554F4D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   -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CalendarForm</a:t>
            </a:r>
            <a:r>
              <a:rPr lang="en-US" altLang="ko-KR" sz="1600" spc="-150" dirty="0">
                <a:solidFill>
                  <a:srgbClr val="554F4D"/>
                </a:solidFill>
              </a:rPr>
              <a:t> Screen   (</a:t>
            </a:r>
            <a:r>
              <a:rPr lang="ko-KR" altLang="en-US" sz="1600" spc="-150" dirty="0">
                <a:solidFill>
                  <a:srgbClr val="554F4D"/>
                </a:solidFill>
              </a:rPr>
              <a:t>일과 등록 화면</a:t>
            </a:r>
            <a:r>
              <a:rPr lang="en-US" altLang="ko-KR" sz="1600" spc="-150" dirty="0">
                <a:solidFill>
                  <a:srgbClr val="554F4D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altLang="ko-KR" sz="2100" spc="-150" dirty="0">
                <a:solidFill>
                  <a:srgbClr val="554F4D"/>
                </a:solidFill>
              </a:rPr>
              <a:t>4. Setting Screen</a:t>
            </a:r>
            <a:endParaRPr lang="ko-KR" altLang="en-US" sz="2100" spc="-150" dirty="0">
              <a:solidFill>
                <a:srgbClr val="554F4D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02130C-897C-4793-84F9-44A732CF8A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E8B1D7-2DCE-4379-A11E-7AA503B1CCC1}"/>
              </a:ext>
            </a:extLst>
          </p:cNvPr>
          <p:cNvSpPr/>
          <p:nvPr/>
        </p:nvSpPr>
        <p:spPr>
          <a:xfrm>
            <a:off x="5220685" y="151666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B4EFAB7-7A69-445F-884C-2C1A69993487}"/>
              </a:ext>
            </a:extLst>
          </p:cNvPr>
          <p:cNvSpPr/>
          <p:nvPr/>
        </p:nvSpPr>
        <p:spPr>
          <a:xfrm>
            <a:off x="5223244" y="2717152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5A7C71-F2E0-D00F-A02E-60C948753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784" b="8432"/>
          <a:stretch/>
        </p:blipFill>
        <p:spPr>
          <a:xfrm>
            <a:off x="1024211" y="1785424"/>
            <a:ext cx="3571590" cy="12869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A51C84D-DA1A-BA6F-A3C7-1FA3D4F572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72" b="76711"/>
          <a:stretch/>
        </p:blipFill>
        <p:spPr>
          <a:xfrm>
            <a:off x="1701260" y="4438899"/>
            <a:ext cx="1993314" cy="4154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ABC1C4-67C7-B8E5-60ED-EB9BA4E348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894" b="79033"/>
          <a:stretch/>
        </p:blipFill>
        <p:spPr>
          <a:xfrm>
            <a:off x="1701260" y="3840544"/>
            <a:ext cx="1993314" cy="345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E37A63-E25A-7EDB-8015-862EC17043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495" b="81379"/>
          <a:stretch/>
        </p:blipFill>
        <p:spPr>
          <a:xfrm>
            <a:off x="1419625" y="5014396"/>
            <a:ext cx="2491596" cy="3668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8B6567-50AB-7586-CBBE-8A1CD0205947}"/>
              </a:ext>
            </a:extLst>
          </p:cNvPr>
          <p:cNvSpPr txBox="1"/>
          <p:nvPr/>
        </p:nvSpPr>
        <p:spPr>
          <a:xfrm>
            <a:off x="1489639" y="3223103"/>
            <a:ext cx="21275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100" spc="-150" dirty="0">
                <a:solidFill>
                  <a:srgbClr val="554F4D"/>
                </a:solidFill>
              </a:rPr>
              <a:t>&lt;Tab Navigation&gt;</a:t>
            </a:r>
            <a:endParaRPr lang="ko-KR" altLang="en-US" sz="2100" spc="-150" dirty="0">
              <a:solidFill>
                <a:srgbClr val="554F4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FBCB6-7603-0883-440C-DB1B4EDD20EB}"/>
              </a:ext>
            </a:extLst>
          </p:cNvPr>
          <p:cNvSpPr txBox="1"/>
          <p:nvPr/>
        </p:nvSpPr>
        <p:spPr>
          <a:xfrm>
            <a:off x="1444941" y="5501036"/>
            <a:ext cx="22496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100" spc="-150" dirty="0">
                <a:solidFill>
                  <a:srgbClr val="554F4D"/>
                </a:solidFill>
              </a:rPr>
              <a:t>&lt;Stack Navigation&gt;</a:t>
            </a:r>
            <a:endParaRPr lang="ko-KR" altLang="en-US" sz="2100" spc="-150" dirty="0">
              <a:solidFill>
                <a:srgbClr val="554F4D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9B32C6D-88A2-2BD4-1B69-B621B3DFEC83}"/>
              </a:ext>
            </a:extLst>
          </p:cNvPr>
          <p:cNvSpPr/>
          <p:nvPr/>
        </p:nvSpPr>
        <p:spPr>
          <a:xfrm>
            <a:off x="3213476" y="3902493"/>
            <a:ext cx="283780" cy="3075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C0ED357-FFEA-2B46-BD91-D9C47A2EDA50}"/>
              </a:ext>
            </a:extLst>
          </p:cNvPr>
          <p:cNvSpPr/>
          <p:nvPr/>
        </p:nvSpPr>
        <p:spPr>
          <a:xfrm>
            <a:off x="3199236" y="4473144"/>
            <a:ext cx="283780" cy="3075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46F5B4C-93B7-F066-BACD-134728BBDF96}"/>
              </a:ext>
            </a:extLst>
          </p:cNvPr>
          <p:cNvSpPr/>
          <p:nvPr/>
        </p:nvSpPr>
        <p:spPr>
          <a:xfrm>
            <a:off x="2982386" y="5010839"/>
            <a:ext cx="712187" cy="366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072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메인 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7E021-2EFD-4839-B23C-F995A6B9177E}"/>
              </a:ext>
            </a:extLst>
          </p:cNvPr>
          <p:cNvSpPr txBox="1"/>
          <p:nvPr/>
        </p:nvSpPr>
        <p:spPr>
          <a:xfrm>
            <a:off x="4329450" y="1357266"/>
            <a:ext cx="62728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사용 라이브러리 </a:t>
            </a:r>
            <a:r>
              <a:rPr lang="en-US" altLang="ko-KR" sz="2100" spc="-150" dirty="0">
                <a:solidFill>
                  <a:srgbClr val="554F4D"/>
                </a:solidFill>
              </a:rPr>
              <a:t>: </a:t>
            </a:r>
            <a:r>
              <a:rPr lang="en-US" altLang="ko-KR" sz="2000" spc="-150" dirty="0" err="1">
                <a:solidFill>
                  <a:srgbClr val="554F4D"/>
                </a:solidFill>
              </a:rPr>
              <a:t>ProgressBar</a:t>
            </a:r>
            <a:endParaRPr lang="en-US" altLang="ko-KR" spc="-150" dirty="0">
              <a:solidFill>
                <a:srgbClr val="554F4D"/>
              </a:solidFill>
            </a:endParaRPr>
          </a:p>
          <a:p>
            <a:pPr algn="just"/>
            <a:r>
              <a:rPr lang="en-US" altLang="ko-KR" sz="1200" b="0" dirty="0">
                <a:effectLst/>
                <a:latin typeface="Consolas" panose="020B0609020204030204" pitchFamily="49" charset="0"/>
              </a:rPr>
              <a:t>- ‘import * as Progress from "react-native-progress";’</a:t>
            </a:r>
          </a:p>
          <a:p>
            <a:pPr algn="just"/>
            <a:r>
              <a:rPr lang="en-US" altLang="ko-KR" sz="12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참고 문헌</a:t>
            </a:r>
            <a:r>
              <a:rPr lang="en-US" altLang="ko-KR" sz="1200" dirty="0">
                <a:latin typeface="Consolas" panose="020B0609020204030204" pitchFamily="49" charset="0"/>
              </a:rPr>
              <a:t> : </a:t>
            </a:r>
            <a:r>
              <a:rPr lang="en-US" altLang="ko-KR" sz="1200" dirty="0">
                <a:latin typeface="Consolas" panose="020B0609020204030204" pitchFamily="49" charset="0"/>
                <a:hlinkClick r:id="rId2"/>
              </a:rPr>
              <a:t>https://www.npmjs.com/package/react-native-progress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02130C-897C-4793-84F9-44A732CF8A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E8B1D7-2DCE-4379-A11E-7AA503B1CCC1}"/>
              </a:ext>
            </a:extLst>
          </p:cNvPr>
          <p:cNvSpPr/>
          <p:nvPr/>
        </p:nvSpPr>
        <p:spPr>
          <a:xfrm>
            <a:off x="4016704" y="149301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B4EFAB7-7A69-445F-884C-2C1A69993487}"/>
              </a:ext>
            </a:extLst>
          </p:cNvPr>
          <p:cNvSpPr/>
          <p:nvPr/>
        </p:nvSpPr>
        <p:spPr>
          <a:xfrm>
            <a:off x="4016704" y="383692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6CC976D-7D73-427F-BDD2-CA5265F231CB}"/>
              </a:ext>
            </a:extLst>
          </p:cNvPr>
          <p:cNvSpPr/>
          <p:nvPr/>
        </p:nvSpPr>
        <p:spPr>
          <a:xfrm>
            <a:off x="4016704" y="2469982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5A7C71-F2E0-D00F-A02E-60C94875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68" y="1309415"/>
            <a:ext cx="2485203" cy="4720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A0DEC0-188A-F78E-2779-E21FB3250EF4}"/>
              </a:ext>
            </a:extLst>
          </p:cNvPr>
          <p:cNvSpPr txBox="1"/>
          <p:nvPr/>
        </p:nvSpPr>
        <p:spPr>
          <a:xfrm>
            <a:off x="834092" y="6150430"/>
            <a:ext cx="1895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100" spc="-150" dirty="0">
                <a:solidFill>
                  <a:srgbClr val="554F4D"/>
                </a:solidFill>
              </a:rPr>
              <a:t>&lt;MainHome.js&gt;</a:t>
            </a:r>
            <a:endParaRPr lang="ko-KR" altLang="en-US" sz="2100" spc="-150" dirty="0">
              <a:solidFill>
                <a:srgbClr val="554F4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B092A-B502-A6B1-84CF-F39FAB2AD2D2}"/>
              </a:ext>
            </a:extLst>
          </p:cNvPr>
          <p:cNvSpPr txBox="1"/>
          <p:nvPr/>
        </p:nvSpPr>
        <p:spPr>
          <a:xfrm>
            <a:off x="4329450" y="2229174"/>
            <a:ext cx="7352798" cy="126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100" spc="-150" dirty="0">
                <a:solidFill>
                  <a:srgbClr val="554F4D"/>
                </a:solidFill>
              </a:rPr>
              <a:t>상태 변수</a:t>
            </a:r>
            <a:endParaRPr lang="en-US" altLang="ko-KR" sz="21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toDayTasks</a:t>
            </a:r>
            <a:r>
              <a:rPr lang="ko-KR" altLang="en-US" sz="1600" spc="-150" dirty="0">
                <a:solidFill>
                  <a:srgbClr val="554F4D"/>
                </a:solidFill>
              </a:rPr>
              <a:t> </a:t>
            </a:r>
            <a:r>
              <a:rPr lang="en-US" altLang="ko-KR" sz="1600" spc="-150" dirty="0">
                <a:solidFill>
                  <a:srgbClr val="554F4D"/>
                </a:solidFill>
              </a:rPr>
              <a:t>:</a:t>
            </a:r>
            <a:r>
              <a:rPr lang="ko-KR" altLang="en-US" sz="1600" spc="-150" dirty="0">
                <a:solidFill>
                  <a:srgbClr val="554F4D"/>
                </a:solidFill>
              </a:rPr>
              <a:t> 오늘의 일과만 저장하기 위한 변수</a:t>
            </a:r>
            <a:endParaRPr lang="en-US" altLang="ko-KR" sz="16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tasks : </a:t>
            </a:r>
            <a:r>
              <a:rPr lang="ko-KR" altLang="en-US" sz="1600" spc="-150" dirty="0">
                <a:solidFill>
                  <a:srgbClr val="554F4D"/>
                </a:solidFill>
              </a:rPr>
              <a:t>로딩된 일과를 저장하기 위한 변수  </a:t>
            </a:r>
            <a:r>
              <a:rPr lang="en-US" altLang="ko-KR" sz="1600" spc="-150" dirty="0">
                <a:solidFill>
                  <a:srgbClr val="554F4D"/>
                </a:solidFill>
              </a:rPr>
              <a:t>-&gt;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useTasksContext</a:t>
            </a:r>
            <a:r>
              <a:rPr lang="en-US" altLang="ko-KR" sz="1600" spc="-150" dirty="0">
                <a:solidFill>
                  <a:srgbClr val="554F4D"/>
                </a:solidFill>
              </a:rPr>
              <a:t>()</a:t>
            </a:r>
            <a:r>
              <a:rPr lang="ko-KR" altLang="en-US" sz="1600" spc="-150" dirty="0">
                <a:solidFill>
                  <a:srgbClr val="554F4D"/>
                </a:solidFill>
              </a:rPr>
              <a:t> 함수를 통해 초기화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40A6E-78E1-CA6E-5631-B5DF3905F57E}"/>
              </a:ext>
            </a:extLst>
          </p:cNvPr>
          <p:cNvSpPr txBox="1"/>
          <p:nvPr/>
        </p:nvSpPr>
        <p:spPr>
          <a:xfrm>
            <a:off x="4329450" y="3669861"/>
            <a:ext cx="7561040" cy="737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사용 함수</a:t>
            </a:r>
            <a:endParaRPr lang="en-US" altLang="ko-KR" sz="21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_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toggleTask</a:t>
            </a:r>
            <a:r>
              <a:rPr lang="en-US" altLang="ko-KR" sz="1600" spc="-150" dirty="0">
                <a:solidFill>
                  <a:srgbClr val="554F4D"/>
                </a:solidFill>
              </a:rPr>
              <a:t> : </a:t>
            </a:r>
            <a:r>
              <a:rPr lang="ko-KR" altLang="en-US" sz="1600" spc="-150" dirty="0">
                <a:solidFill>
                  <a:srgbClr val="554F4D"/>
                </a:solidFill>
              </a:rPr>
              <a:t>사용자가 </a:t>
            </a:r>
            <a:r>
              <a:rPr lang="ko-KR" altLang="en-US" sz="1600" spc="-150" dirty="0" err="1">
                <a:solidFill>
                  <a:srgbClr val="554F4D"/>
                </a:solidFill>
              </a:rPr>
              <a:t>토글</a:t>
            </a:r>
            <a:r>
              <a:rPr lang="ko-KR" altLang="en-US" sz="1600" spc="-150" dirty="0">
                <a:solidFill>
                  <a:srgbClr val="554F4D"/>
                </a:solidFill>
              </a:rPr>
              <a:t> 버튼을 누르면 일과의 </a:t>
            </a:r>
            <a:r>
              <a:rPr lang="en-US" altLang="ko-KR" sz="1600" spc="-150" dirty="0">
                <a:solidFill>
                  <a:srgbClr val="554F4D"/>
                </a:solidFill>
              </a:rPr>
              <a:t>Completed</a:t>
            </a:r>
            <a:r>
              <a:rPr lang="ko-KR" altLang="en-US" sz="1600" spc="-150" dirty="0">
                <a:solidFill>
                  <a:srgbClr val="554F4D"/>
                </a:solidFill>
              </a:rPr>
              <a:t>를 변환 시켜주는 함수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D7F5F17-1743-24D9-E669-88E1F05D5732}"/>
              </a:ext>
            </a:extLst>
          </p:cNvPr>
          <p:cNvSpPr/>
          <p:nvPr/>
        </p:nvSpPr>
        <p:spPr>
          <a:xfrm>
            <a:off x="4088894" y="479486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C2035-93EE-E265-773A-0386963A2EB8}"/>
              </a:ext>
            </a:extLst>
          </p:cNvPr>
          <p:cNvSpPr txBox="1"/>
          <p:nvPr/>
        </p:nvSpPr>
        <p:spPr>
          <a:xfrm>
            <a:off x="4401640" y="4627796"/>
            <a:ext cx="7561040" cy="1475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동작 구조</a:t>
            </a:r>
            <a:endParaRPr lang="en-US" altLang="ko-KR" sz="21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</a:t>
            </a:r>
            <a:r>
              <a:rPr lang="ko-KR" altLang="en-US" sz="1600" spc="-150" dirty="0">
                <a:solidFill>
                  <a:srgbClr val="554F4D"/>
                </a:solidFill>
              </a:rPr>
              <a:t> </a:t>
            </a:r>
            <a:r>
              <a:rPr lang="en-US" altLang="ko-KR" sz="1600" spc="-150" dirty="0">
                <a:solidFill>
                  <a:srgbClr val="554F4D"/>
                </a:solidFill>
              </a:rPr>
              <a:t>Context</a:t>
            </a:r>
            <a:r>
              <a:rPr lang="ko-KR" altLang="en-US" sz="1600" spc="-150" dirty="0">
                <a:solidFill>
                  <a:srgbClr val="554F4D"/>
                </a:solidFill>
              </a:rPr>
              <a:t>에서 가져온 일과 중 오늘의 날짜에 해당하는 일과들만 가져와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toDayTasks</a:t>
            </a:r>
            <a:r>
              <a:rPr lang="ko-KR" altLang="en-US" sz="1600" spc="-150" dirty="0">
                <a:solidFill>
                  <a:srgbClr val="554F4D"/>
                </a:solidFill>
              </a:rPr>
              <a:t>에 저장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toggle </a:t>
            </a:r>
            <a:r>
              <a:rPr lang="ko-KR" altLang="en-US" sz="1600" spc="-150" dirty="0">
                <a:solidFill>
                  <a:srgbClr val="554F4D"/>
                </a:solidFill>
              </a:rPr>
              <a:t>버튼을 누르면 일과의 </a:t>
            </a:r>
            <a:r>
              <a:rPr lang="en-US" altLang="ko-KR" sz="1600" spc="-150" dirty="0">
                <a:solidFill>
                  <a:srgbClr val="554F4D"/>
                </a:solidFill>
              </a:rPr>
              <a:t>completed </a:t>
            </a:r>
            <a:r>
              <a:rPr lang="ko-KR" altLang="en-US" sz="1600" spc="-150" dirty="0">
                <a:solidFill>
                  <a:srgbClr val="554F4D"/>
                </a:solidFill>
              </a:rPr>
              <a:t>상태가 바뀌고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useEffect</a:t>
            </a:r>
            <a:r>
              <a:rPr lang="ko-KR" altLang="en-US" sz="1600" spc="-150" dirty="0">
                <a:solidFill>
                  <a:srgbClr val="554F4D"/>
                </a:solidFill>
              </a:rPr>
              <a:t>가 실행되며 상단에 있는 </a:t>
            </a:r>
            <a:r>
              <a:rPr lang="en-US" altLang="ko-KR" sz="1600" spc="-150" dirty="0">
                <a:solidFill>
                  <a:srgbClr val="554F4D"/>
                </a:solidFill>
              </a:rPr>
              <a:t>Box Component</a:t>
            </a:r>
            <a:r>
              <a:rPr lang="ko-KR" altLang="en-US" sz="1600" spc="-150" dirty="0">
                <a:solidFill>
                  <a:srgbClr val="554F4D"/>
                </a:solidFill>
              </a:rPr>
              <a:t>와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ProgressBar</a:t>
            </a:r>
            <a:r>
              <a:rPr lang="ko-KR" altLang="en-US" sz="1600" spc="-150" dirty="0">
                <a:solidFill>
                  <a:srgbClr val="554F4D"/>
                </a:solidFill>
              </a:rPr>
              <a:t>에 </a:t>
            </a:r>
            <a:r>
              <a:rPr lang="en-US" altLang="ko-KR" sz="1600" spc="-150" dirty="0">
                <a:solidFill>
                  <a:srgbClr val="554F4D"/>
                </a:solidFill>
              </a:rPr>
              <a:t>props</a:t>
            </a:r>
            <a:r>
              <a:rPr lang="ko-KR" altLang="en-US" sz="1600" spc="-150" dirty="0">
                <a:solidFill>
                  <a:srgbClr val="554F4D"/>
                </a:solidFill>
              </a:rPr>
              <a:t>로 변환된 일과들에 대한 정보 전달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131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메모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7E021-2EFD-4839-B23C-F995A6B9177E}"/>
              </a:ext>
            </a:extLst>
          </p:cNvPr>
          <p:cNvSpPr txBox="1"/>
          <p:nvPr/>
        </p:nvSpPr>
        <p:spPr>
          <a:xfrm>
            <a:off x="4329450" y="1357266"/>
            <a:ext cx="62728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사용 라이브러리 </a:t>
            </a:r>
            <a:r>
              <a:rPr lang="en-US" altLang="ko-KR" sz="2100" spc="-150" dirty="0">
                <a:solidFill>
                  <a:srgbClr val="554F4D"/>
                </a:solidFill>
              </a:rPr>
              <a:t>: </a:t>
            </a:r>
            <a:r>
              <a:rPr lang="en-US" altLang="ko-KR" sz="2000" spc="-150" dirty="0">
                <a:solidFill>
                  <a:srgbClr val="554F4D"/>
                </a:solidFill>
              </a:rPr>
              <a:t>None</a:t>
            </a:r>
            <a:endParaRPr lang="en-US" altLang="ko-KR" spc="-150" dirty="0">
              <a:solidFill>
                <a:srgbClr val="554F4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94BE26-DB1C-4B18-AE92-075E52C7E03B}"/>
              </a:ext>
            </a:extLst>
          </p:cNvPr>
          <p:cNvSpPr txBox="1"/>
          <p:nvPr/>
        </p:nvSpPr>
        <p:spPr>
          <a:xfrm>
            <a:off x="4329450" y="1772988"/>
            <a:ext cx="7352798" cy="126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100" spc="-150" dirty="0">
                <a:solidFill>
                  <a:srgbClr val="554F4D"/>
                </a:solidFill>
              </a:rPr>
              <a:t>상태 변수</a:t>
            </a:r>
            <a:endParaRPr lang="en-US" altLang="ko-KR" sz="21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memos</a:t>
            </a:r>
            <a:r>
              <a:rPr lang="ko-KR" altLang="en-US" sz="1600" spc="-150" dirty="0">
                <a:solidFill>
                  <a:srgbClr val="554F4D"/>
                </a:solidFill>
              </a:rPr>
              <a:t> </a:t>
            </a:r>
            <a:r>
              <a:rPr lang="en-US" altLang="ko-KR" sz="1600" spc="-150" dirty="0">
                <a:solidFill>
                  <a:srgbClr val="554F4D"/>
                </a:solidFill>
              </a:rPr>
              <a:t>:</a:t>
            </a:r>
            <a:r>
              <a:rPr lang="ko-KR" altLang="en-US" sz="1600" spc="-150" dirty="0">
                <a:solidFill>
                  <a:srgbClr val="554F4D"/>
                </a:solidFill>
              </a:rPr>
              <a:t> 메모들을 저장하기 위한 변수</a:t>
            </a:r>
            <a:endParaRPr lang="en-US" altLang="ko-KR" sz="16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searchKeyword</a:t>
            </a:r>
            <a:r>
              <a:rPr lang="en-US" altLang="ko-KR" sz="1600" spc="-150" dirty="0">
                <a:solidFill>
                  <a:srgbClr val="554F4D"/>
                </a:solidFill>
              </a:rPr>
              <a:t> : </a:t>
            </a:r>
            <a:r>
              <a:rPr lang="ko-KR" altLang="en-US" sz="1600" spc="-150" dirty="0">
                <a:solidFill>
                  <a:srgbClr val="554F4D"/>
                </a:solidFill>
              </a:rPr>
              <a:t>메모 검색창의 </a:t>
            </a:r>
            <a:r>
              <a:rPr lang="en-US" altLang="ko-KR" sz="1600" spc="-150" dirty="0">
                <a:solidFill>
                  <a:srgbClr val="554F4D"/>
                </a:solidFill>
              </a:rPr>
              <a:t>Text</a:t>
            </a:r>
            <a:r>
              <a:rPr lang="ko-KR" altLang="en-US" sz="1600" spc="-150" dirty="0">
                <a:solidFill>
                  <a:srgbClr val="554F4D"/>
                </a:solidFill>
              </a:rPr>
              <a:t>를 저장하기 위한 변수</a:t>
            </a:r>
            <a:r>
              <a:rPr lang="en-US" altLang="ko-KR" sz="1600" spc="-150" dirty="0">
                <a:solidFill>
                  <a:srgbClr val="554F4D"/>
                </a:solidFill>
              </a:rPr>
              <a:t> </a:t>
            </a:r>
            <a:endParaRPr lang="ko-KR" altLang="en-US" sz="1600" spc="-150" dirty="0">
              <a:solidFill>
                <a:srgbClr val="554F4D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F293C1-5DE3-453F-BAEE-100848DA739F}"/>
              </a:ext>
            </a:extLst>
          </p:cNvPr>
          <p:cNvSpPr txBox="1"/>
          <p:nvPr/>
        </p:nvSpPr>
        <p:spPr>
          <a:xfrm>
            <a:off x="4329450" y="5942931"/>
            <a:ext cx="665911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메모 검색</a:t>
            </a:r>
            <a:endParaRPr lang="en-US" altLang="ko-KR" sz="2100" spc="-150" dirty="0">
              <a:solidFill>
                <a:srgbClr val="554F4D"/>
              </a:solidFill>
            </a:endParaRPr>
          </a:p>
          <a:p>
            <a:pPr algn="just"/>
            <a:r>
              <a:rPr lang="en-US" altLang="ko-KR" sz="1600" spc="-150" dirty="0">
                <a:solidFill>
                  <a:srgbClr val="554F4D"/>
                </a:solidFill>
              </a:rPr>
              <a:t>- Memo</a:t>
            </a:r>
            <a:r>
              <a:rPr lang="ko-KR" altLang="en-US" sz="1600" spc="-150" dirty="0">
                <a:solidFill>
                  <a:srgbClr val="554F4D"/>
                </a:solidFill>
              </a:rPr>
              <a:t>의 </a:t>
            </a:r>
            <a:r>
              <a:rPr lang="en-US" altLang="ko-KR" sz="1600" spc="-150" dirty="0">
                <a:solidFill>
                  <a:srgbClr val="554F4D"/>
                </a:solidFill>
              </a:rPr>
              <a:t>Content</a:t>
            </a:r>
            <a:r>
              <a:rPr lang="ko-KR" altLang="en-US" sz="1600" spc="-150" dirty="0">
                <a:solidFill>
                  <a:srgbClr val="554F4D"/>
                </a:solidFill>
              </a:rPr>
              <a:t>를 기준으로 검색</a:t>
            </a:r>
            <a:r>
              <a:rPr lang="en-US" altLang="ko-KR" sz="1600" spc="-150" dirty="0">
                <a:solidFill>
                  <a:srgbClr val="554F4D"/>
                </a:solidFill>
              </a:rPr>
              <a:t>. Filter() </a:t>
            </a:r>
            <a:r>
              <a:rPr lang="ko-KR" altLang="en-US" sz="1600" spc="-150" dirty="0">
                <a:solidFill>
                  <a:srgbClr val="554F4D"/>
                </a:solidFill>
              </a:rPr>
              <a:t>이용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  <a:endParaRPr lang="ko-KR" altLang="en-US" sz="1600" spc="-150" dirty="0">
              <a:solidFill>
                <a:srgbClr val="554F4D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02130C-897C-4793-84F9-44A732CF8AE1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E8B1D7-2DCE-4379-A11E-7AA503B1CCC1}"/>
              </a:ext>
            </a:extLst>
          </p:cNvPr>
          <p:cNvSpPr/>
          <p:nvPr/>
        </p:nvSpPr>
        <p:spPr>
          <a:xfrm>
            <a:off x="4016704" y="1493015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B4EFAB7-7A69-445F-884C-2C1A69993487}"/>
              </a:ext>
            </a:extLst>
          </p:cNvPr>
          <p:cNvSpPr/>
          <p:nvPr/>
        </p:nvSpPr>
        <p:spPr>
          <a:xfrm>
            <a:off x="4016704" y="203891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6CC976D-7D73-427F-BDD2-CA5265F231CB}"/>
              </a:ext>
            </a:extLst>
          </p:cNvPr>
          <p:cNvSpPr/>
          <p:nvPr/>
        </p:nvSpPr>
        <p:spPr>
          <a:xfrm>
            <a:off x="4016704" y="605952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5161CA-F2C6-9114-BAE2-56B8B86F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10" y="1493014"/>
            <a:ext cx="2696417" cy="46385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170E9B-BB4F-199B-7AE4-6C9023FE0491}"/>
              </a:ext>
            </a:extLst>
          </p:cNvPr>
          <p:cNvSpPr txBox="1"/>
          <p:nvPr/>
        </p:nvSpPr>
        <p:spPr>
          <a:xfrm>
            <a:off x="1374386" y="6273791"/>
            <a:ext cx="1895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100" spc="-150" dirty="0">
                <a:solidFill>
                  <a:srgbClr val="554F4D"/>
                </a:solidFill>
              </a:rPr>
              <a:t>&lt;Memo.js&gt;</a:t>
            </a:r>
            <a:endParaRPr lang="ko-KR" altLang="en-US" sz="2100" spc="-150" dirty="0">
              <a:solidFill>
                <a:srgbClr val="554F4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6B1A1-8E64-49AF-44AF-048898103892}"/>
              </a:ext>
            </a:extLst>
          </p:cNvPr>
          <p:cNvSpPr txBox="1"/>
          <p:nvPr/>
        </p:nvSpPr>
        <p:spPr>
          <a:xfrm>
            <a:off x="4329450" y="3250913"/>
            <a:ext cx="7352798" cy="2583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100" spc="-150" dirty="0">
                <a:solidFill>
                  <a:srgbClr val="554F4D"/>
                </a:solidFill>
              </a:rPr>
              <a:t>사용 함수</a:t>
            </a:r>
            <a:endParaRPr lang="en-US" altLang="ko-KR" sz="21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_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loadMemos</a:t>
            </a:r>
            <a:r>
              <a:rPr lang="ko-KR" altLang="en-US" sz="1600" spc="-150" dirty="0">
                <a:solidFill>
                  <a:srgbClr val="554F4D"/>
                </a:solidFill>
              </a:rPr>
              <a:t> </a:t>
            </a:r>
            <a:r>
              <a:rPr lang="en-US" altLang="ko-KR" sz="1600" spc="-150" dirty="0">
                <a:solidFill>
                  <a:srgbClr val="554F4D"/>
                </a:solidFill>
              </a:rPr>
              <a:t>:</a:t>
            </a:r>
            <a:r>
              <a:rPr lang="ko-KR" altLang="en-US" sz="1600" spc="-150" dirty="0">
                <a:solidFill>
                  <a:srgbClr val="554F4D"/>
                </a:solidFill>
              </a:rPr>
              <a:t> 메모들을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AsyncStorage</a:t>
            </a:r>
            <a:r>
              <a:rPr lang="ko-KR" altLang="en-US" sz="1600" spc="-150" dirty="0">
                <a:solidFill>
                  <a:srgbClr val="554F4D"/>
                </a:solidFill>
              </a:rPr>
              <a:t>에서 불러오기 위한 함수</a:t>
            </a:r>
            <a:r>
              <a:rPr lang="en-US" altLang="ko-KR" sz="1600" spc="-150" dirty="0">
                <a:solidFill>
                  <a:srgbClr val="554F4D"/>
                </a:solidFill>
              </a:rPr>
              <a:t>.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useEffect</a:t>
            </a:r>
            <a:r>
              <a:rPr lang="ko-KR" altLang="en-US" sz="1600" spc="-150" dirty="0">
                <a:solidFill>
                  <a:srgbClr val="554F4D"/>
                </a:solidFill>
              </a:rPr>
              <a:t>로 화면이 </a:t>
            </a:r>
            <a:r>
              <a:rPr lang="ko-KR" altLang="en-US" sz="1600" spc="-150" dirty="0" err="1">
                <a:solidFill>
                  <a:srgbClr val="554F4D"/>
                </a:solidFill>
              </a:rPr>
              <a:t>포커싱</a:t>
            </a:r>
            <a:r>
              <a:rPr lang="ko-KR" altLang="en-US" sz="1600" spc="-150" dirty="0">
                <a:solidFill>
                  <a:srgbClr val="554F4D"/>
                </a:solidFill>
              </a:rPr>
              <a:t> </a:t>
            </a:r>
            <a:r>
              <a:rPr lang="en-US" altLang="ko-KR" sz="1600" spc="-150" dirty="0">
                <a:solidFill>
                  <a:srgbClr val="554F4D"/>
                </a:solidFill>
              </a:rPr>
              <a:t>	      </a:t>
            </a:r>
            <a:r>
              <a:rPr lang="ko-KR" altLang="en-US" sz="1600" spc="-150" dirty="0">
                <a:solidFill>
                  <a:srgbClr val="554F4D"/>
                </a:solidFill>
              </a:rPr>
              <a:t>되면 메모를 가져옴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_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deleteMemos</a:t>
            </a:r>
            <a:r>
              <a:rPr lang="ko-KR" altLang="en-US" sz="1600" spc="-150" dirty="0">
                <a:solidFill>
                  <a:srgbClr val="554F4D"/>
                </a:solidFill>
              </a:rPr>
              <a:t> </a:t>
            </a:r>
            <a:r>
              <a:rPr lang="en-US" altLang="ko-KR" sz="1600" spc="-150" dirty="0">
                <a:solidFill>
                  <a:srgbClr val="554F4D"/>
                </a:solidFill>
              </a:rPr>
              <a:t>: </a:t>
            </a:r>
            <a:r>
              <a:rPr lang="ko-KR" altLang="en-US" sz="1600" spc="-150" dirty="0">
                <a:solidFill>
                  <a:srgbClr val="554F4D"/>
                </a:solidFill>
              </a:rPr>
              <a:t>삭제 버튼 클릭 시 </a:t>
            </a:r>
            <a:r>
              <a:rPr lang="en-US" altLang="ko-KR" sz="1600" spc="-150" dirty="0">
                <a:solidFill>
                  <a:srgbClr val="554F4D"/>
                </a:solidFill>
              </a:rPr>
              <a:t>memos</a:t>
            </a:r>
            <a:r>
              <a:rPr lang="ko-KR" altLang="en-US" sz="1600" spc="-150" dirty="0">
                <a:solidFill>
                  <a:srgbClr val="554F4D"/>
                </a:solidFill>
              </a:rPr>
              <a:t>에서 해당 </a:t>
            </a:r>
            <a:r>
              <a:rPr lang="en-US" altLang="ko-KR" sz="1600" spc="-150" dirty="0">
                <a:solidFill>
                  <a:srgbClr val="554F4D"/>
                </a:solidFill>
              </a:rPr>
              <a:t>ID</a:t>
            </a:r>
            <a:r>
              <a:rPr lang="ko-KR" altLang="en-US" sz="1600" spc="-150" dirty="0">
                <a:solidFill>
                  <a:srgbClr val="554F4D"/>
                </a:solidFill>
              </a:rPr>
              <a:t>를 가진 </a:t>
            </a:r>
            <a:r>
              <a:rPr lang="en-US" altLang="ko-KR" sz="1600" spc="-150" dirty="0">
                <a:solidFill>
                  <a:srgbClr val="554F4D"/>
                </a:solidFill>
              </a:rPr>
              <a:t>memo</a:t>
            </a:r>
            <a:r>
              <a:rPr lang="ko-KR" altLang="en-US" sz="1600" spc="-150" dirty="0">
                <a:solidFill>
                  <a:srgbClr val="554F4D"/>
                </a:solidFill>
              </a:rPr>
              <a:t>를 찾아 제거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_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updateMemos</a:t>
            </a:r>
            <a:r>
              <a:rPr lang="ko-KR" altLang="en-US" sz="1600" spc="-150" dirty="0">
                <a:solidFill>
                  <a:srgbClr val="554F4D"/>
                </a:solidFill>
              </a:rPr>
              <a:t> </a:t>
            </a:r>
            <a:r>
              <a:rPr lang="en-US" altLang="ko-KR" sz="1600" spc="-150" dirty="0">
                <a:solidFill>
                  <a:srgbClr val="554F4D"/>
                </a:solidFill>
              </a:rPr>
              <a:t>: </a:t>
            </a:r>
            <a:r>
              <a:rPr lang="ko-KR" altLang="en-US" sz="1600" spc="-150" dirty="0">
                <a:solidFill>
                  <a:srgbClr val="554F4D"/>
                </a:solidFill>
              </a:rPr>
              <a:t>수정 버튼 클릭 시 </a:t>
            </a:r>
            <a:r>
              <a:rPr lang="en-US" altLang="ko-KR" sz="1600" spc="-150" dirty="0">
                <a:solidFill>
                  <a:srgbClr val="554F4D"/>
                </a:solidFill>
              </a:rPr>
              <a:t>Navigate</a:t>
            </a:r>
            <a:r>
              <a:rPr lang="ko-KR" altLang="en-US" sz="1600" spc="-150" dirty="0">
                <a:solidFill>
                  <a:srgbClr val="554F4D"/>
                </a:solidFill>
              </a:rPr>
              <a:t>를 통해 해당 </a:t>
            </a:r>
            <a:r>
              <a:rPr lang="en-US" altLang="ko-KR" sz="1600" spc="-150" dirty="0">
                <a:solidFill>
                  <a:srgbClr val="554F4D"/>
                </a:solidFill>
              </a:rPr>
              <a:t>memo</a:t>
            </a:r>
            <a:r>
              <a:rPr lang="ko-KR" altLang="en-US" sz="1600" spc="-150" dirty="0">
                <a:solidFill>
                  <a:srgbClr val="554F4D"/>
                </a:solidFill>
              </a:rPr>
              <a:t>의 정보를 담아 </a:t>
            </a:r>
            <a:r>
              <a:rPr lang="en-US" altLang="ko-KR" sz="1600" spc="-150" dirty="0">
                <a:solidFill>
                  <a:srgbClr val="554F4D"/>
                </a:solidFill>
              </a:rPr>
              <a:t>	             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MemoForm</a:t>
            </a:r>
            <a:r>
              <a:rPr lang="ko-KR" altLang="en-US" sz="1600" spc="-150" dirty="0">
                <a:solidFill>
                  <a:srgbClr val="554F4D"/>
                </a:solidFill>
              </a:rPr>
              <a:t>으로 이동</a:t>
            </a:r>
            <a:endParaRPr lang="en-US" altLang="ko-KR" sz="1600" spc="-150" dirty="0">
              <a:solidFill>
                <a:srgbClr val="554F4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spc="-150" dirty="0">
                <a:solidFill>
                  <a:srgbClr val="554F4D"/>
                </a:solidFill>
              </a:rPr>
              <a:t>- _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saveMemos</a:t>
            </a:r>
            <a:r>
              <a:rPr lang="ko-KR" altLang="en-US" sz="1600" spc="-150" dirty="0">
                <a:solidFill>
                  <a:srgbClr val="554F4D"/>
                </a:solidFill>
              </a:rPr>
              <a:t> </a:t>
            </a:r>
            <a:r>
              <a:rPr lang="en-US" altLang="ko-KR" sz="1600" spc="-150" dirty="0">
                <a:solidFill>
                  <a:srgbClr val="554F4D"/>
                </a:solidFill>
              </a:rPr>
              <a:t>: memos</a:t>
            </a:r>
            <a:r>
              <a:rPr lang="ko-KR" altLang="en-US" sz="1600" spc="-150" dirty="0">
                <a:solidFill>
                  <a:srgbClr val="554F4D"/>
                </a:solidFill>
              </a:rPr>
              <a:t>에 변화가 생기면 변화된 </a:t>
            </a:r>
            <a:r>
              <a:rPr lang="en-US" altLang="ko-KR" sz="1600" spc="-150" dirty="0">
                <a:solidFill>
                  <a:srgbClr val="554F4D"/>
                </a:solidFill>
              </a:rPr>
              <a:t>memos</a:t>
            </a:r>
            <a:r>
              <a:rPr lang="ko-KR" altLang="en-US" sz="1600" spc="-150" dirty="0">
                <a:solidFill>
                  <a:srgbClr val="554F4D"/>
                </a:solidFill>
              </a:rPr>
              <a:t>를 </a:t>
            </a:r>
            <a:r>
              <a:rPr lang="en-US" altLang="ko-KR" sz="1600" spc="-150" dirty="0" err="1">
                <a:solidFill>
                  <a:srgbClr val="554F4D"/>
                </a:solidFill>
              </a:rPr>
              <a:t>AsyncStorage</a:t>
            </a:r>
            <a:r>
              <a:rPr lang="ko-KR" altLang="en-US" sz="1600" spc="-150" dirty="0">
                <a:solidFill>
                  <a:srgbClr val="554F4D"/>
                </a:solidFill>
              </a:rPr>
              <a:t>에 저장</a:t>
            </a:r>
            <a:r>
              <a:rPr lang="en-US" altLang="ko-KR" sz="1600" spc="-150" dirty="0">
                <a:solidFill>
                  <a:srgbClr val="554F4D"/>
                </a:solidFill>
              </a:rPr>
              <a:t>.</a:t>
            </a:r>
            <a:endParaRPr lang="ko-KR" altLang="en-US" sz="1600" spc="-150" dirty="0">
              <a:solidFill>
                <a:srgbClr val="554F4D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BB7A9F7-E305-8C98-90A0-78D496E694CF}"/>
              </a:ext>
            </a:extLst>
          </p:cNvPr>
          <p:cNvSpPr/>
          <p:nvPr/>
        </p:nvSpPr>
        <p:spPr>
          <a:xfrm>
            <a:off x="4016704" y="335832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400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1344</Words>
  <Application>Microsoft Office PowerPoint</Application>
  <PresentationFormat>와이드스크린</PresentationFormat>
  <Paragraphs>211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NanumGothic</vt:lpstr>
      <vt:lpstr>맑은 고딕</vt:lpstr>
      <vt:lpstr>이롭게 바탕체 Medium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최상욱</cp:lastModifiedBy>
  <cp:revision>43</cp:revision>
  <dcterms:created xsi:type="dcterms:W3CDTF">2020-05-03T01:37:17Z</dcterms:created>
  <dcterms:modified xsi:type="dcterms:W3CDTF">2023-12-08T01:20:42Z</dcterms:modified>
</cp:coreProperties>
</file>