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B4BCD-3A56-47A7-8AA6-DC4BE153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4B7DFE-6E28-498C-B1D5-50711F565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19F12-E9E3-4A00-BEE5-AA798A31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A6D-C760-464E-B52F-14D86379D4F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AB3BA-EF68-4183-ADA6-4A4E5446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03780-1DDD-4939-8A48-A3306B28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73F0-28C2-4444-9819-FAF4E94E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34C88-FDB1-466D-9D14-47D6DB79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7D410-3B2F-4AD7-BAA3-C2A825AD4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98C4C-79BA-450D-BD95-C98A495E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A6D-C760-464E-B52F-14D86379D4F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7F494-A772-404B-AA2B-D53145D1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96B72-A00C-4A25-9D24-77E4FBC5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73F0-28C2-4444-9819-FAF4E94E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6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B11168-DFE3-4BA1-A0DC-608529CFF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77455-2452-4340-BF1E-33EE2D5F7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07C3A-25D9-48C8-84B2-A2CCCE18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A6D-C760-464E-B52F-14D86379D4F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FA64D-672E-4130-AE2F-CAEF31E0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18BE-DB1B-411F-8A04-D62FB328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73F0-28C2-4444-9819-FAF4E94E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6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77673-EC2E-4B49-A4AD-F6311654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273BA-4436-4A64-9584-0DA70C89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52B68-4AA6-406E-B053-23206762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A6D-C760-464E-B52F-14D86379D4F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5B266-BE76-4318-89A3-7D1104FF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ECCA0-5B37-4EB8-B5A0-69488C7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73F0-28C2-4444-9819-FAF4E94E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1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BF42-FCB8-4868-AAB6-830DB410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C36C5-FEAC-4463-8D04-E94762007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BEEDC-8B30-4B5F-BE23-9B394550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A6D-C760-464E-B52F-14D86379D4F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4DB75-A35E-45B4-8896-CCD36F9F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37A26-7FA1-4456-9AFA-18825DEE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73F0-28C2-4444-9819-FAF4E94E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32FAC-1D86-4F9A-B2E4-BE55B94C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A8ACC-CB56-45CC-9577-0237266A3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D552C7-D75C-4EFE-8212-1188D0EE7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85B88-F05E-4389-B951-250A1612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A6D-C760-464E-B52F-14D86379D4F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4C4F5-6418-46FC-AF6B-85A53D4F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7BD0C-4B79-4465-BCED-F53DF5D6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73F0-28C2-4444-9819-FAF4E94E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1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F808B-D8D5-4523-A7DC-7486FED3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A88EC-734B-470E-9F61-570CD9B2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4BDD35-D629-41DB-8B5B-F7AFD994D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EDEB59-C3CF-4AED-AB40-B43CCD5AF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0B9063-BF8F-402C-8BF6-BEF32A33C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D6659-5825-4FDD-848D-9BFE49BC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A6D-C760-464E-B52F-14D86379D4F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40430-77D2-4CF8-BEE9-7AC06938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F07B5C-B9BB-46CC-95DF-DD570802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73F0-28C2-4444-9819-FAF4E94E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5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7C0DE-FDD4-4542-8810-3589940D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24E08E-B168-4062-ADEF-3979137E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A6D-C760-464E-B52F-14D86379D4F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F0617E-39A8-4FA2-B510-8435E5A7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CE35E0-3824-4298-A2FB-3DC48B6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73F0-28C2-4444-9819-FAF4E94E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046D3E-F043-4D50-B299-554B3FFC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A6D-C760-464E-B52F-14D86379D4F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387329-C49F-4766-AEE4-BC1F4039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DC126-3325-40BB-AE53-33E35FD8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73F0-28C2-4444-9819-FAF4E94E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0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A42EC-8E31-44FD-99F4-B6B83169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74E1C-6271-4F88-8D16-231F52CEF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2FCE0-17AF-4946-8954-2437CDB39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F6B70-6AE1-4BBA-835C-0D0B5D46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A6D-C760-464E-B52F-14D86379D4F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D788D-CC84-49AD-9500-17222062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F7432-102A-4D7B-8FAF-4B6C6576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73F0-28C2-4444-9819-FAF4E94E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1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02AD2-9D6B-4C2C-BB4D-F8244611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3AE66E-2895-4C2D-8A21-B2EE9D5A3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30CBF-527F-4CDC-97AF-6CB29370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89938-DBCB-41F5-814C-B996D48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A6D-C760-464E-B52F-14D86379D4F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40FC4-06A7-4E7E-BFF9-ECE5A7A1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7422A-CF40-4960-8768-EA6B7703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73F0-28C2-4444-9819-FAF4E94E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6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5A041E-AB8E-4426-8D2E-CB7494C0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81479-10D3-4721-8FE3-AABD934A0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6DBEC-3AE6-437A-A502-754ED14BE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8A6D-C760-464E-B52F-14D86379D4F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5CDFD-7FCB-479E-A949-95D615CB0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CA6CE-CEBC-4E67-9569-8B99D4E17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73F0-28C2-4444-9819-FAF4E94E0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5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2BF4074-105C-4BF5-A09C-A50E64758668}"/>
              </a:ext>
            </a:extLst>
          </p:cNvPr>
          <p:cNvSpPr/>
          <p:nvPr/>
        </p:nvSpPr>
        <p:spPr>
          <a:xfrm>
            <a:off x="1066800" y="3524250"/>
            <a:ext cx="1200150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EC9D65F-55E2-455B-9781-F73D28D844F6}"/>
              </a:ext>
            </a:extLst>
          </p:cNvPr>
          <p:cNvSpPr/>
          <p:nvPr/>
        </p:nvSpPr>
        <p:spPr>
          <a:xfrm>
            <a:off x="1755962" y="2837329"/>
            <a:ext cx="672353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5D0D205-5460-4E21-A9D3-837DC0413CDC}"/>
              </a:ext>
            </a:extLst>
          </p:cNvPr>
          <p:cNvSpPr/>
          <p:nvPr/>
        </p:nvSpPr>
        <p:spPr>
          <a:xfrm>
            <a:off x="1036544" y="2837329"/>
            <a:ext cx="672353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DB9D46C-F7B3-495D-A9DA-3E460F299650}"/>
              </a:ext>
            </a:extLst>
          </p:cNvPr>
          <p:cNvSpPr/>
          <p:nvPr/>
        </p:nvSpPr>
        <p:spPr>
          <a:xfrm>
            <a:off x="317126" y="2837329"/>
            <a:ext cx="672353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DF5D80-F36C-446D-87CC-DAE29807C004}"/>
              </a:ext>
            </a:extLst>
          </p:cNvPr>
          <p:cNvCxnSpPr>
            <a:cxnSpLocks/>
          </p:cNvCxnSpPr>
          <p:nvPr/>
        </p:nvCxnSpPr>
        <p:spPr>
          <a:xfrm>
            <a:off x="415590" y="3118910"/>
            <a:ext cx="475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8CA382F-073D-448E-B407-8B38A55F6E20}"/>
              </a:ext>
            </a:extLst>
          </p:cNvPr>
          <p:cNvSpPr/>
          <p:nvPr/>
        </p:nvSpPr>
        <p:spPr>
          <a:xfrm>
            <a:off x="2475380" y="2689411"/>
            <a:ext cx="1155326" cy="6992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4F885E-3FF9-4838-857D-752BBEA670F9}"/>
              </a:ext>
            </a:extLst>
          </p:cNvPr>
          <p:cNvSpPr/>
          <p:nvPr/>
        </p:nvSpPr>
        <p:spPr>
          <a:xfrm>
            <a:off x="2635624" y="2837329"/>
            <a:ext cx="833717" cy="4706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전화번호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38072F-7C9F-48A9-BA97-9F0A8B2ED7CB}"/>
              </a:ext>
            </a:extLst>
          </p:cNvPr>
          <p:cNvCxnSpPr>
            <a:stCxn id="11" idx="4"/>
          </p:cNvCxnSpPr>
          <p:nvPr/>
        </p:nvCxnSpPr>
        <p:spPr>
          <a:xfrm>
            <a:off x="653303" y="3240741"/>
            <a:ext cx="413497" cy="283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34ECBF-0031-4248-B4F9-3327FCE0DC60}"/>
              </a:ext>
            </a:extLst>
          </p:cNvPr>
          <p:cNvCxnSpPr/>
          <p:nvPr/>
        </p:nvCxnSpPr>
        <p:spPr>
          <a:xfrm>
            <a:off x="1253378" y="3191995"/>
            <a:ext cx="413497" cy="283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D20DA4-D5E2-4EDA-806F-BC6E14D2B551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V="1">
            <a:off x="1666875" y="3240741"/>
            <a:ext cx="425264" cy="283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FD46093-386F-477C-9D63-606D37E6B9FA}"/>
              </a:ext>
            </a:extLst>
          </p:cNvPr>
          <p:cNvCxnSpPr/>
          <p:nvPr/>
        </p:nvCxnSpPr>
        <p:spPr>
          <a:xfrm flipV="1">
            <a:off x="2101384" y="3240741"/>
            <a:ext cx="425264" cy="283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8BA33FB-37E0-461A-B720-755D13B43151}"/>
              </a:ext>
            </a:extLst>
          </p:cNvPr>
          <p:cNvCxnSpPr>
            <a:cxnSpLocks/>
          </p:cNvCxnSpPr>
          <p:nvPr/>
        </p:nvCxnSpPr>
        <p:spPr>
          <a:xfrm flipV="1">
            <a:off x="2266950" y="3043236"/>
            <a:ext cx="2100261" cy="88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29DC7073-EFDF-4811-9CD0-705F61A36BFD}"/>
              </a:ext>
            </a:extLst>
          </p:cNvPr>
          <p:cNvSpPr/>
          <p:nvPr/>
        </p:nvSpPr>
        <p:spPr>
          <a:xfrm>
            <a:off x="4367211" y="2643746"/>
            <a:ext cx="988360" cy="59181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698C43B5-16BD-4E6B-8E26-5B9DBE60BEE7}"/>
              </a:ext>
            </a:extLst>
          </p:cNvPr>
          <p:cNvSpPr/>
          <p:nvPr/>
        </p:nvSpPr>
        <p:spPr>
          <a:xfrm>
            <a:off x="4391863" y="4500212"/>
            <a:ext cx="988360" cy="59181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렌탈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FDA6BD2-94F3-4703-B9E6-63556D68517E}"/>
              </a:ext>
            </a:extLst>
          </p:cNvPr>
          <p:cNvCxnSpPr>
            <a:cxnSpLocks/>
          </p:cNvCxnSpPr>
          <p:nvPr/>
        </p:nvCxnSpPr>
        <p:spPr>
          <a:xfrm>
            <a:off x="2314016" y="3927662"/>
            <a:ext cx="2218761" cy="725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3841959B-F113-47F4-AACA-C3601AD627E3}"/>
              </a:ext>
            </a:extLst>
          </p:cNvPr>
          <p:cNvSpPr/>
          <p:nvPr/>
        </p:nvSpPr>
        <p:spPr>
          <a:xfrm>
            <a:off x="4061011" y="2040589"/>
            <a:ext cx="988360" cy="591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30BEE26-E01E-4446-9E0E-7DA46C5D7C51}"/>
              </a:ext>
            </a:extLst>
          </p:cNvPr>
          <p:cNvSpPr/>
          <p:nvPr/>
        </p:nvSpPr>
        <p:spPr>
          <a:xfrm>
            <a:off x="4146173" y="2147959"/>
            <a:ext cx="903197" cy="380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반납예정일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FAD6D3D-1DC6-47B2-AD09-2FA3A9242167}"/>
              </a:ext>
            </a:extLst>
          </p:cNvPr>
          <p:cNvSpPr/>
          <p:nvPr/>
        </p:nvSpPr>
        <p:spPr>
          <a:xfrm>
            <a:off x="5107640" y="2045983"/>
            <a:ext cx="988360" cy="591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7F6BC42-EC6B-4B40-BF6C-7ACBEECA980F}"/>
              </a:ext>
            </a:extLst>
          </p:cNvPr>
          <p:cNvSpPr/>
          <p:nvPr/>
        </p:nvSpPr>
        <p:spPr>
          <a:xfrm>
            <a:off x="5150221" y="2146485"/>
            <a:ext cx="903197" cy="380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렌탈예정일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4C16EA1-6F7C-41F9-AB76-74CF706F8758}"/>
              </a:ext>
            </a:extLst>
          </p:cNvPr>
          <p:cNvCxnSpPr>
            <a:stCxn id="35" idx="4"/>
          </p:cNvCxnSpPr>
          <p:nvPr/>
        </p:nvCxnSpPr>
        <p:spPr>
          <a:xfrm>
            <a:off x="4555191" y="2632402"/>
            <a:ext cx="150158" cy="128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8B7A8F6-BBFE-49A5-889C-D53A3691E893}"/>
              </a:ext>
            </a:extLst>
          </p:cNvPr>
          <p:cNvCxnSpPr>
            <a:cxnSpLocks/>
          </p:cNvCxnSpPr>
          <p:nvPr/>
        </p:nvCxnSpPr>
        <p:spPr>
          <a:xfrm flipV="1">
            <a:off x="5049370" y="2620987"/>
            <a:ext cx="360549" cy="140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40176934-321F-4A27-A8CB-DF4EAF0714A2}"/>
              </a:ext>
            </a:extLst>
          </p:cNvPr>
          <p:cNvSpPr/>
          <p:nvPr/>
        </p:nvSpPr>
        <p:spPr>
          <a:xfrm>
            <a:off x="3566831" y="5326155"/>
            <a:ext cx="988360" cy="591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998194B-DA3C-45A6-BA6E-D869A30AB4CE}"/>
              </a:ext>
            </a:extLst>
          </p:cNvPr>
          <p:cNvSpPr/>
          <p:nvPr/>
        </p:nvSpPr>
        <p:spPr>
          <a:xfrm>
            <a:off x="3566831" y="5432051"/>
            <a:ext cx="903197" cy="380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반납연체일수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16BBC7-84A2-4C7F-B566-A18D7A87A0E2}"/>
              </a:ext>
            </a:extLst>
          </p:cNvPr>
          <p:cNvSpPr/>
          <p:nvPr/>
        </p:nvSpPr>
        <p:spPr>
          <a:xfrm>
            <a:off x="4613460" y="5368666"/>
            <a:ext cx="988360" cy="591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7F11A4F-DCEB-4558-84AE-2AB5A193A73E}"/>
              </a:ext>
            </a:extLst>
          </p:cNvPr>
          <p:cNvSpPr/>
          <p:nvPr/>
        </p:nvSpPr>
        <p:spPr>
          <a:xfrm>
            <a:off x="4656041" y="5469589"/>
            <a:ext cx="903197" cy="380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렌탈일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CF81555-3313-49B4-BBF5-CB5A9A7E1C0F}"/>
              </a:ext>
            </a:extLst>
          </p:cNvPr>
          <p:cNvSpPr/>
          <p:nvPr/>
        </p:nvSpPr>
        <p:spPr>
          <a:xfrm>
            <a:off x="5643279" y="5363691"/>
            <a:ext cx="988360" cy="591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6FA1C73-A685-4066-8950-22BCA82D8A3A}"/>
              </a:ext>
            </a:extLst>
          </p:cNvPr>
          <p:cNvSpPr/>
          <p:nvPr/>
        </p:nvSpPr>
        <p:spPr>
          <a:xfrm>
            <a:off x="5685860" y="5487029"/>
            <a:ext cx="903197" cy="380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반납일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E3A0C59-F249-4DF4-86B0-B4551CC8204C}"/>
              </a:ext>
            </a:extLst>
          </p:cNvPr>
          <p:cNvCxnSpPr/>
          <p:nvPr/>
        </p:nvCxnSpPr>
        <p:spPr>
          <a:xfrm flipH="1">
            <a:off x="4146173" y="4957482"/>
            <a:ext cx="467287" cy="368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D6CB534-8274-423D-8026-10C9A9B0A770}"/>
              </a:ext>
            </a:extLst>
          </p:cNvPr>
          <p:cNvCxnSpPr>
            <a:stCxn id="31" idx="2"/>
            <a:endCxn id="51" idx="0"/>
          </p:cNvCxnSpPr>
          <p:nvPr/>
        </p:nvCxnSpPr>
        <p:spPr>
          <a:xfrm>
            <a:off x="4886043" y="5092023"/>
            <a:ext cx="221597" cy="37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F0BFFD1-760D-44E4-9FF1-D7CD02A0BA44}"/>
              </a:ext>
            </a:extLst>
          </p:cNvPr>
          <p:cNvCxnSpPr/>
          <p:nvPr/>
        </p:nvCxnSpPr>
        <p:spPr>
          <a:xfrm>
            <a:off x="5107639" y="4957482"/>
            <a:ext cx="945779" cy="406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0872F27-E5FD-4E81-B0D2-5159FB342318}"/>
              </a:ext>
            </a:extLst>
          </p:cNvPr>
          <p:cNvSpPr/>
          <p:nvPr/>
        </p:nvSpPr>
        <p:spPr>
          <a:xfrm>
            <a:off x="6929718" y="3690412"/>
            <a:ext cx="1200150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렌탈제품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5721F7F-BF2E-436B-93CF-8D72003259B8}"/>
              </a:ext>
            </a:extLst>
          </p:cNvPr>
          <p:cNvSpPr/>
          <p:nvPr/>
        </p:nvSpPr>
        <p:spPr>
          <a:xfrm>
            <a:off x="5972314" y="4568148"/>
            <a:ext cx="1082212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u="sng" dirty="0">
                <a:solidFill>
                  <a:schemeClr val="tx1"/>
                </a:solidFill>
              </a:rPr>
              <a:t>모델번호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70DC2D4-37AA-4F78-85EF-D71BC78D4144}"/>
              </a:ext>
            </a:extLst>
          </p:cNvPr>
          <p:cNvSpPr/>
          <p:nvPr/>
        </p:nvSpPr>
        <p:spPr>
          <a:xfrm>
            <a:off x="7193616" y="4567517"/>
            <a:ext cx="672353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종류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731C12-4FCF-4546-B160-CC85B7EC0454}"/>
              </a:ext>
            </a:extLst>
          </p:cNvPr>
          <p:cNvSpPr/>
          <p:nvPr/>
        </p:nvSpPr>
        <p:spPr>
          <a:xfrm>
            <a:off x="8005059" y="4559183"/>
            <a:ext cx="1082212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소비전력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C08E38A-8AE6-490E-BF98-243AD41CA97A}"/>
              </a:ext>
            </a:extLst>
          </p:cNvPr>
          <p:cNvCxnSpPr>
            <a:stCxn id="62" idx="0"/>
          </p:cNvCxnSpPr>
          <p:nvPr/>
        </p:nvCxnSpPr>
        <p:spPr>
          <a:xfrm flipV="1">
            <a:off x="6513420" y="4290487"/>
            <a:ext cx="416298" cy="277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D491BBD-6301-4B50-A3A3-ABB3864320D1}"/>
              </a:ext>
            </a:extLst>
          </p:cNvPr>
          <p:cNvCxnSpPr>
            <a:stCxn id="61" idx="2"/>
            <a:endCxn id="64" idx="0"/>
          </p:cNvCxnSpPr>
          <p:nvPr/>
        </p:nvCxnSpPr>
        <p:spPr>
          <a:xfrm>
            <a:off x="7529793" y="4290487"/>
            <a:ext cx="0" cy="277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E4CE53A-B719-454C-A365-63FF9D642ED9}"/>
              </a:ext>
            </a:extLst>
          </p:cNvPr>
          <p:cNvCxnSpPr>
            <a:endCxn id="65" idx="0"/>
          </p:cNvCxnSpPr>
          <p:nvPr/>
        </p:nvCxnSpPr>
        <p:spPr>
          <a:xfrm>
            <a:off x="7865969" y="4290487"/>
            <a:ext cx="680196" cy="268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18366454-17CE-40B4-9754-66B694764F6B}"/>
              </a:ext>
            </a:extLst>
          </p:cNvPr>
          <p:cNvCxnSpPr>
            <a:stCxn id="30" idx="3"/>
          </p:cNvCxnSpPr>
          <p:nvPr/>
        </p:nvCxnSpPr>
        <p:spPr>
          <a:xfrm>
            <a:off x="5355571" y="2939652"/>
            <a:ext cx="1698955" cy="9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22C9B6A-E2EC-42E6-8605-5C3711D2F2E3}"/>
              </a:ext>
            </a:extLst>
          </p:cNvPr>
          <p:cNvCxnSpPr>
            <a:endCxn id="61" idx="1"/>
          </p:cNvCxnSpPr>
          <p:nvPr/>
        </p:nvCxnSpPr>
        <p:spPr>
          <a:xfrm flipV="1">
            <a:off x="5262283" y="3990450"/>
            <a:ext cx="1667435" cy="733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C005835-C49A-4DF2-8C05-54AE83A2BD9E}"/>
              </a:ext>
            </a:extLst>
          </p:cNvPr>
          <p:cNvSpPr/>
          <p:nvPr/>
        </p:nvSpPr>
        <p:spPr>
          <a:xfrm>
            <a:off x="10731874" y="3680431"/>
            <a:ext cx="1272989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공장</a:t>
            </a:r>
          </a:p>
        </p:txBody>
      </p:sp>
      <p:sp>
        <p:nvSpPr>
          <p:cNvPr id="77" name="다이아몬드 76">
            <a:extLst>
              <a:ext uri="{FF2B5EF4-FFF2-40B4-BE49-F238E27FC236}">
                <a16:creationId xmlns:a16="http://schemas.microsoft.com/office/drawing/2014/main" id="{DB53DF97-78B4-4599-B724-A9714BF6B5E1}"/>
              </a:ext>
            </a:extLst>
          </p:cNvPr>
          <p:cNvSpPr/>
          <p:nvPr/>
        </p:nvSpPr>
        <p:spPr>
          <a:xfrm>
            <a:off x="8998045" y="3684106"/>
            <a:ext cx="988360" cy="59181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제조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57CBAC6-A6ED-46C4-B2CE-CFA4ABC0D0A3}"/>
              </a:ext>
            </a:extLst>
          </p:cNvPr>
          <p:cNvCxnSpPr>
            <a:stCxn id="61" idx="3"/>
            <a:endCxn id="77" idx="1"/>
          </p:cNvCxnSpPr>
          <p:nvPr/>
        </p:nvCxnSpPr>
        <p:spPr>
          <a:xfrm flipV="1">
            <a:off x="8129868" y="3980012"/>
            <a:ext cx="868177" cy="1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A418172-E41E-4EB5-99ED-AABC464F39F4}"/>
              </a:ext>
            </a:extLst>
          </p:cNvPr>
          <p:cNvCxnSpPr/>
          <p:nvPr/>
        </p:nvCxnSpPr>
        <p:spPr>
          <a:xfrm flipV="1">
            <a:off x="9948375" y="3990449"/>
            <a:ext cx="868177" cy="1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053A65C-6ABF-41A0-BF33-ACDD0E6044C9}"/>
              </a:ext>
            </a:extLst>
          </p:cNvPr>
          <p:cNvSpPr/>
          <p:nvPr/>
        </p:nvSpPr>
        <p:spPr>
          <a:xfrm>
            <a:off x="6929718" y="1035897"/>
            <a:ext cx="1004047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대리점</a:t>
            </a:r>
          </a:p>
        </p:txBody>
      </p:sp>
      <p:sp>
        <p:nvSpPr>
          <p:cNvPr id="85" name="다이아몬드 84">
            <a:extLst>
              <a:ext uri="{FF2B5EF4-FFF2-40B4-BE49-F238E27FC236}">
                <a16:creationId xmlns:a16="http://schemas.microsoft.com/office/drawing/2014/main" id="{4A01CD68-B436-422C-B37F-32154F264CE1}"/>
              </a:ext>
            </a:extLst>
          </p:cNvPr>
          <p:cNvSpPr/>
          <p:nvPr/>
        </p:nvSpPr>
        <p:spPr>
          <a:xfrm>
            <a:off x="6929718" y="2146485"/>
            <a:ext cx="1200150" cy="89675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다이아몬드 86">
            <a:extLst>
              <a:ext uri="{FF2B5EF4-FFF2-40B4-BE49-F238E27FC236}">
                <a16:creationId xmlns:a16="http://schemas.microsoft.com/office/drawing/2014/main" id="{31C97544-0107-4B57-AB8C-7E37695EA9C7}"/>
              </a:ext>
            </a:extLst>
          </p:cNvPr>
          <p:cNvSpPr/>
          <p:nvPr/>
        </p:nvSpPr>
        <p:spPr>
          <a:xfrm>
            <a:off x="6999753" y="2268367"/>
            <a:ext cx="988360" cy="59181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보유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6803D4F-4129-4581-B17A-70D7C2E530F5}"/>
              </a:ext>
            </a:extLst>
          </p:cNvPr>
          <p:cNvSpPr/>
          <p:nvPr/>
        </p:nvSpPr>
        <p:spPr>
          <a:xfrm>
            <a:off x="8546164" y="2459276"/>
            <a:ext cx="1157851" cy="552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99BED66-F2C0-490D-AE2A-3AED3F1C8D2D}"/>
              </a:ext>
            </a:extLst>
          </p:cNvPr>
          <p:cNvSpPr/>
          <p:nvPr/>
        </p:nvSpPr>
        <p:spPr>
          <a:xfrm>
            <a:off x="8628673" y="2526504"/>
            <a:ext cx="988360" cy="402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보유정보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C601666-6EF4-4493-B287-FFF7673A700D}"/>
              </a:ext>
            </a:extLst>
          </p:cNvPr>
          <p:cNvSpPr/>
          <p:nvPr/>
        </p:nvSpPr>
        <p:spPr>
          <a:xfrm>
            <a:off x="9383944" y="3294695"/>
            <a:ext cx="1082212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구입날짜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5549604-46E4-4C9C-9053-C2111B625313}"/>
              </a:ext>
            </a:extLst>
          </p:cNvPr>
          <p:cNvSpPr/>
          <p:nvPr/>
        </p:nvSpPr>
        <p:spPr>
          <a:xfrm>
            <a:off x="8108783" y="3275748"/>
            <a:ext cx="1082212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일련번호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623AF41-A015-47C1-9222-D33A88942E64}"/>
              </a:ext>
            </a:extLst>
          </p:cNvPr>
          <p:cNvCxnSpPr>
            <a:cxnSpLocks/>
          </p:cNvCxnSpPr>
          <p:nvPr/>
        </p:nvCxnSpPr>
        <p:spPr>
          <a:xfrm>
            <a:off x="8255541" y="3582458"/>
            <a:ext cx="1533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3ECBB791-8286-42CF-9E5A-680590806463}"/>
              </a:ext>
            </a:extLst>
          </p:cNvPr>
          <p:cNvCxnSpPr>
            <a:cxnSpLocks/>
          </p:cNvCxnSpPr>
          <p:nvPr/>
        </p:nvCxnSpPr>
        <p:spPr>
          <a:xfrm>
            <a:off x="8713694" y="3582458"/>
            <a:ext cx="185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64D9ADAC-13E7-441A-BF79-A9804CE75BC6}"/>
              </a:ext>
            </a:extLst>
          </p:cNvPr>
          <p:cNvCxnSpPr>
            <a:cxnSpLocks/>
          </p:cNvCxnSpPr>
          <p:nvPr/>
        </p:nvCxnSpPr>
        <p:spPr>
          <a:xfrm>
            <a:off x="8433556" y="3582458"/>
            <a:ext cx="1951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0DBC8A6-E811-47E7-947C-8813240F9D9C}"/>
              </a:ext>
            </a:extLst>
          </p:cNvPr>
          <p:cNvCxnSpPr>
            <a:endCxn id="91" idx="0"/>
          </p:cNvCxnSpPr>
          <p:nvPr/>
        </p:nvCxnSpPr>
        <p:spPr>
          <a:xfrm flipH="1">
            <a:off x="8649889" y="3011922"/>
            <a:ext cx="249544" cy="26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F11752F-B1D1-430F-BAF7-5CC98D14B760}"/>
              </a:ext>
            </a:extLst>
          </p:cNvPr>
          <p:cNvCxnSpPr>
            <a:stCxn id="88" idx="2"/>
          </p:cNvCxnSpPr>
          <p:nvPr/>
        </p:nvCxnSpPr>
        <p:spPr>
          <a:xfrm>
            <a:off x="9125090" y="3011922"/>
            <a:ext cx="591530" cy="304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41CC114-B359-4F59-A116-F4A48D236F27}"/>
              </a:ext>
            </a:extLst>
          </p:cNvPr>
          <p:cNvCxnSpPr/>
          <p:nvPr/>
        </p:nvCxnSpPr>
        <p:spPr>
          <a:xfrm>
            <a:off x="7888244" y="2371894"/>
            <a:ext cx="627523" cy="143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26E05C1-76ED-4019-9836-F421BFACBE51}"/>
              </a:ext>
            </a:extLst>
          </p:cNvPr>
          <p:cNvCxnSpPr/>
          <p:nvPr/>
        </p:nvCxnSpPr>
        <p:spPr>
          <a:xfrm>
            <a:off x="7903591" y="2767024"/>
            <a:ext cx="627523" cy="143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201401C-2D53-4B9D-A2FC-F9DF51B7DAAC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7431742" y="1635972"/>
            <a:ext cx="98051" cy="510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8D64D4D-47A7-49E9-9DF0-69FADE2395FA}"/>
              </a:ext>
            </a:extLst>
          </p:cNvPr>
          <p:cNvCxnSpPr>
            <a:stCxn id="85" idx="2"/>
            <a:endCxn id="61" idx="0"/>
          </p:cNvCxnSpPr>
          <p:nvPr/>
        </p:nvCxnSpPr>
        <p:spPr>
          <a:xfrm>
            <a:off x="7529793" y="3043236"/>
            <a:ext cx="0" cy="64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F5CA7BCD-AC29-4869-B6FC-E4A49759298E}"/>
              </a:ext>
            </a:extLst>
          </p:cNvPr>
          <p:cNvSpPr/>
          <p:nvPr/>
        </p:nvSpPr>
        <p:spPr>
          <a:xfrm>
            <a:off x="6248398" y="354824"/>
            <a:ext cx="672353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ID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524BD834-DCDD-4732-B3D2-C8CDB465EE2C}"/>
              </a:ext>
            </a:extLst>
          </p:cNvPr>
          <p:cNvSpPr/>
          <p:nvPr/>
        </p:nvSpPr>
        <p:spPr>
          <a:xfrm>
            <a:off x="7054526" y="327362"/>
            <a:ext cx="672353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27178EF-CB01-48B3-AF0F-FFE28107EF83}"/>
              </a:ext>
            </a:extLst>
          </p:cNvPr>
          <p:cNvSpPr/>
          <p:nvPr/>
        </p:nvSpPr>
        <p:spPr>
          <a:xfrm>
            <a:off x="7843414" y="300913"/>
            <a:ext cx="672353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99DFA21-D597-45F1-B284-C7B13FFFEB74}"/>
              </a:ext>
            </a:extLst>
          </p:cNvPr>
          <p:cNvSpPr/>
          <p:nvPr/>
        </p:nvSpPr>
        <p:spPr>
          <a:xfrm>
            <a:off x="8668881" y="193394"/>
            <a:ext cx="1155326" cy="6992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FE1F43D-77C6-4951-AF9A-F777BAAD0E7D}"/>
              </a:ext>
            </a:extLst>
          </p:cNvPr>
          <p:cNvSpPr/>
          <p:nvPr/>
        </p:nvSpPr>
        <p:spPr>
          <a:xfrm>
            <a:off x="8774136" y="278185"/>
            <a:ext cx="833717" cy="4706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전화번호</a:t>
            </a: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5377BB2-AA75-428A-A566-1448AB45BC87}"/>
              </a:ext>
            </a:extLst>
          </p:cNvPr>
          <p:cNvCxnSpPr>
            <a:stCxn id="121" idx="4"/>
          </p:cNvCxnSpPr>
          <p:nvPr/>
        </p:nvCxnSpPr>
        <p:spPr>
          <a:xfrm>
            <a:off x="6584575" y="758236"/>
            <a:ext cx="469951" cy="277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82BE24E-7B02-4C9E-9A60-8B21ED962EDB}"/>
              </a:ext>
            </a:extLst>
          </p:cNvPr>
          <p:cNvCxnSpPr>
            <a:stCxn id="122" idx="4"/>
            <a:endCxn id="83" idx="0"/>
          </p:cNvCxnSpPr>
          <p:nvPr/>
        </p:nvCxnSpPr>
        <p:spPr>
          <a:xfrm>
            <a:off x="7390703" y="730774"/>
            <a:ext cx="41039" cy="305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DAE0FF2E-5E2C-4F52-AF02-86F89FEA7F0B}"/>
              </a:ext>
            </a:extLst>
          </p:cNvPr>
          <p:cNvCxnSpPr>
            <a:stCxn id="129" idx="4"/>
          </p:cNvCxnSpPr>
          <p:nvPr/>
        </p:nvCxnSpPr>
        <p:spPr>
          <a:xfrm flipH="1">
            <a:off x="7632472" y="704325"/>
            <a:ext cx="547119" cy="313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83160814-2E55-4BC0-8B64-1F7F2B271C1C}"/>
              </a:ext>
            </a:extLst>
          </p:cNvPr>
          <p:cNvCxnSpPr>
            <a:stCxn id="132" idx="3"/>
          </p:cNvCxnSpPr>
          <p:nvPr/>
        </p:nvCxnSpPr>
        <p:spPr>
          <a:xfrm flipH="1">
            <a:off x="7879993" y="790239"/>
            <a:ext cx="958082" cy="281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B7E8033-438E-4BD9-8A59-A1BDD6B461EA}"/>
              </a:ext>
            </a:extLst>
          </p:cNvPr>
          <p:cNvSpPr/>
          <p:nvPr/>
        </p:nvSpPr>
        <p:spPr>
          <a:xfrm>
            <a:off x="10866344" y="1035897"/>
            <a:ext cx="1004047" cy="60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직원</a:t>
            </a:r>
          </a:p>
        </p:txBody>
      </p:sp>
      <p:sp>
        <p:nvSpPr>
          <p:cNvPr id="147" name="다이아몬드 146">
            <a:extLst>
              <a:ext uri="{FF2B5EF4-FFF2-40B4-BE49-F238E27FC236}">
                <a16:creationId xmlns:a16="http://schemas.microsoft.com/office/drawing/2014/main" id="{02140F21-0905-4CDD-B0A6-8331477B95B4}"/>
              </a:ext>
            </a:extLst>
          </p:cNvPr>
          <p:cNvSpPr/>
          <p:nvPr/>
        </p:nvSpPr>
        <p:spPr>
          <a:xfrm>
            <a:off x="9013732" y="1025495"/>
            <a:ext cx="988360" cy="59181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근무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C4452043-EF6F-41BB-879A-E2CEB5B37DEE}"/>
              </a:ext>
            </a:extLst>
          </p:cNvPr>
          <p:cNvSpPr/>
          <p:nvPr/>
        </p:nvSpPr>
        <p:spPr>
          <a:xfrm>
            <a:off x="9194337" y="1882640"/>
            <a:ext cx="672353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157689E-B60F-417A-B4DD-0BC7CD818D40}"/>
              </a:ext>
            </a:extLst>
          </p:cNvPr>
          <p:cNvSpPr/>
          <p:nvPr/>
        </p:nvSpPr>
        <p:spPr>
          <a:xfrm>
            <a:off x="9949442" y="1894157"/>
            <a:ext cx="672353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A2CD1813-543C-4066-AF7B-9C2322D246E7}"/>
              </a:ext>
            </a:extLst>
          </p:cNvPr>
          <p:cNvSpPr/>
          <p:nvPr/>
        </p:nvSpPr>
        <p:spPr>
          <a:xfrm>
            <a:off x="10696014" y="1878916"/>
            <a:ext cx="672353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BABC6DC7-C558-4CA4-A946-19E4F8F72E7A}"/>
              </a:ext>
            </a:extLst>
          </p:cNvPr>
          <p:cNvSpPr/>
          <p:nvPr/>
        </p:nvSpPr>
        <p:spPr>
          <a:xfrm>
            <a:off x="11400582" y="1795825"/>
            <a:ext cx="844426" cy="6000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AE49E897-17E5-4979-AA12-72AA41FDE6B8}"/>
              </a:ext>
            </a:extLst>
          </p:cNvPr>
          <p:cNvSpPr/>
          <p:nvPr/>
        </p:nvSpPr>
        <p:spPr>
          <a:xfrm>
            <a:off x="11368367" y="1865847"/>
            <a:ext cx="833717" cy="4706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연락처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11522F7-643F-40DE-A94F-BF517876D5F7}"/>
              </a:ext>
            </a:extLst>
          </p:cNvPr>
          <p:cNvCxnSpPr>
            <a:stCxn id="146" idx="1"/>
            <a:endCxn id="147" idx="3"/>
          </p:cNvCxnSpPr>
          <p:nvPr/>
        </p:nvCxnSpPr>
        <p:spPr>
          <a:xfrm flipH="1" flipV="1">
            <a:off x="10002092" y="1321401"/>
            <a:ext cx="864252" cy="14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7C1663D-0E42-4CB5-92FC-F11CF5E7C399}"/>
              </a:ext>
            </a:extLst>
          </p:cNvPr>
          <p:cNvCxnSpPr>
            <a:cxnSpLocks/>
            <a:stCxn id="147" idx="1"/>
          </p:cNvCxnSpPr>
          <p:nvPr/>
        </p:nvCxnSpPr>
        <p:spPr>
          <a:xfrm flipH="1" flipV="1">
            <a:off x="7926908" y="1293683"/>
            <a:ext cx="1086824" cy="2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D723AC42-787D-4BB1-BF79-AAF6CA5560BD}"/>
              </a:ext>
            </a:extLst>
          </p:cNvPr>
          <p:cNvCxnSpPr>
            <a:endCxn id="148" idx="0"/>
          </p:cNvCxnSpPr>
          <p:nvPr/>
        </p:nvCxnSpPr>
        <p:spPr>
          <a:xfrm flipH="1">
            <a:off x="9530514" y="1528197"/>
            <a:ext cx="1335830" cy="354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E54F33E-4E84-45F8-A7E5-D4465C40ECA1}"/>
              </a:ext>
            </a:extLst>
          </p:cNvPr>
          <p:cNvCxnSpPr>
            <a:endCxn id="153" idx="0"/>
          </p:cNvCxnSpPr>
          <p:nvPr/>
        </p:nvCxnSpPr>
        <p:spPr>
          <a:xfrm flipH="1">
            <a:off x="10285619" y="1631841"/>
            <a:ext cx="746571" cy="262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F5453C8-54D1-4E52-8117-4C76628B5202}"/>
              </a:ext>
            </a:extLst>
          </p:cNvPr>
          <p:cNvCxnSpPr>
            <a:stCxn id="146" idx="2"/>
            <a:endCxn id="154" idx="0"/>
          </p:cNvCxnSpPr>
          <p:nvPr/>
        </p:nvCxnSpPr>
        <p:spPr>
          <a:xfrm flipH="1">
            <a:off x="11032191" y="1635972"/>
            <a:ext cx="336177" cy="242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91D5D89-2791-43B6-A4A6-9B02CC139342}"/>
              </a:ext>
            </a:extLst>
          </p:cNvPr>
          <p:cNvCxnSpPr>
            <a:stCxn id="146" idx="2"/>
          </p:cNvCxnSpPr>
          <p:nvPr/>
        </p:nvCxnSpPr>
        <p:spPr>
          <a:xfrm>
            <a:off x="11368368" y="1635972"/>
            <a:ext cx="253081" cy="166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FD571A1-F002-4D67-B5A0-4CC1D5706EC1}"/>
              </a:ext>
            </a:extLst>
          </p:cNvPr>
          <p:cNvSpPr txBox="1"/>
          <p:nvPr/>
        </p:nvSpPr>
        <p:spPr>
          <a:xfrm>
            <a:off x="3707915" y="2899508"/>
            <a:ext cx="41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DCA6B94-EAB8-4044-857E-1FADDE8C63C4}"/>
              </a:ext>
            </a:extLst>
          </p:cNvPr>
          <p:cNvSpPr txBox="1"/>
          <p:nvPr/>
        </p:nvSpPr>
        <p:spPr>
          <a:xfrm>
            <a:off x="5833644" y="2835535"/>
            <a:ext cx="41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70AEE-9697-4655-916C-F36B114AD226}"/>
              </a:ext>
            </a:extLst>
          </p:cNvPr>
          <p:cNvSpPr txBox="1"/>
          <p:nvPr/>
        </p:nvSpPr>
        <p:spPr>
          <a:xfrm>
            <a:off x="3109703" y="4327362"/>
            <a:ext cx="41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D80F6CD-6967-4438-A7C2-C2DE7A44BEB5}"/>
              </a:ext>
            </a:extLst>
          </p:cNvPr>
          <p:cNvSpPr txBox="1"/>
          <p:nvPr/>
        </p:nvSpPr>
        <p:spPr>
          <a:xfrm>
            <a:off x="5861033" y="4298323"/>
            <a:ext cx="41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5EA2756-991B-40D7-82EB-6B60937A2DB3}"/>
              </a:ext>
            </a:extLst>
          </p:cNvPr>
          <p:cNvSpPr txBox="1"/>
          <p:nvPr/>
        </p:nvSpPr>
        <p:spPr>
          <a:xfrm>
            <a:off x="8300350" y="3627623"/>
            <a:ext cx="41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EDB5545-A94F-4EC3-B143-D7AA8C3367FE}"/>
              </a:ext>
            </a:extLst>
          </p:cNvPr>
          <p:cNvSpPr txBox="1"/>
          <p:nvPr/>
        </p:nvSpPr>
        <p:spPr>
          <a:xfrm>
            <a:off x="10112055" y="3617680"/>
            <a:ext cx="41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3F624EF-2689-4E6F-A084-E2DB6BAC7749}"/>
              </a:ext>
            </a:extLst>
          </p:cNvPr>
          <p:cNvSpPr txBox="1"/>
          <p:nvPr/>
        </p:nvSpPr>
        <p:spPr>
          <a:xfrm>
            <a:off x="7529792" y="3167588"/>
            <a:ext cx="41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3FBC935-1647-44CC-8B60-C86F4141BA6A}"/>
              </a:ext>
            </a:extLst>
          </p:cNvPr>
          <p:cNvSpPr txBox="1"/>
          <p:nvPr/>
        </p:nvSpPr>
        <p:spPr>
          <a:xfrm>
            <a:off x="7535343" y="1744838"/>
            <a:ext cx="41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C721996-1014-4EC3-8AD0-44BBD88D3986}"/>
              </a:ext>
            </a:extLst>
          </p:cNvPr>
          <p:cNvSpPr txBox="1"/>
          <p:nvPr/>
        </p:nvSpPr>
        <p:spPr>
          <a:xfrm>
            <a:off x="8264483" y="966519"/>
            <a:ext cx="41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4E4B3C8-104B-4A21-B7BD-58F7DB7181E6}"/>
              </a:ext>
            </a:extLst>
          </p:cNvPr>
          <p:cNvSpPr txBox="1"/>
          <p:nvPr/>
        </p:nvSpPr>
        <p:spPr>
          <a:xfrm>
            <a:off x="10166161" y="959336"/>
            <a:ext cx="41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6817B42-7507-460B-8559-2DDC61C398A6}"/>
              </a:ext>
            </a:extLst>
          </p:cNvPr>
          <p:cNvSpPr/>
          <p:nvPr/>
        </p:nvSpPr>
        <p:spPr>
          <a:xfrm>
            <a:off x="10395697" y="4567517"/>
            <a:ext cx="672353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ID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DD746225-3622-4EF1-BA74-11BC44D0E7CD}"/>
              </a:ext>
            </a:extLst>
          </p:cNvPr>
          <p:cNvSpPr/>
          <p:nvPr/>
        </p:nvSpPr>
        <p:spPr>
          <a:xfrm>
            <a:off x="11400582" y="4554036"/>
            <a:ext cx="672353" cy="403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주소</a:t>
            </a: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D94A4C24-A7D2-4F8A-95A4-E1D8628DB3BF}"/>
              </a:ext>
            </a:extLst>
          </p:cNvPr>
          <p:cNvCxnSpPr>
            <a:stCxn id="181" idx="0"/>
          </p:cNvCxnSpPr>
          <p:nvPr/>
        </p:nvCxnSpPr>
        <p:spPr>
          <a:xfrm flipV="1">
            <a:off x="10731874" y="4327362"/>
            <a:ext cx="336176" cy="240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AA73A307-46F8-402C-A87F-C9835E5F8022}"/>
              </a:ext>
            </a:extLst>
          </p:cNvPr>
          <p:cNvCxnSpPr>
            <a:stCxn id="76" idx="2"/>
            <a:endCxn id="187" idx="0"/>
          </p:cNvCxnSpPr>
          <p:nvPr/>
        </p:nvCxnSpPr>
        <p:spPr>
          <a:xfrm>
            <a:off x="11368369" y="4280506"/>
            <a:ext cx="368390" cy="273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0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Michael Grimes</dc:creator>
  <cp:lastModifiedBy>Michael Grimes</cp:lastModifiedBy>
  <cp:revision>5</cp:revision>
  <dcterms:created xsi:type="dcterms:W3CDTF">2021-10-05T16:52:51Z</dcterms:created>
  <dcterms:modified xsi:type="dcterms:W3CDTF">2021-10-05T17:32:30Z</dcterms:modified>
</cp:coreProperties>
</file>