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-윤고딕330" panose="0203050400010101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6C918-83F4-4D29-89CF-D1AAD116C69B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0CEE-DE8A-48B9-880D-7FE7F06439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130717_new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5403" y="188640"/>
            <a:ext cx="3048000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B113-7B18-4156-A4D7-6B45ADFB9CDC}" type="datetimeFigureOut">
              <a:rPr lang="ko-KR" altLang="en-US" smtClean="0"/>
              <a:pPr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385C-A244-4DAB-8BFA-9FDE3B3E09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619672" y="6497771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200" dirty="0"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76170"/>
              </p:ext>
            </p:extLst>
          </p:nvPr>
        </p:nvGraphicFramePr>
        <p:xfrm>
          <a:off x="348035" y="632563"/>
          <a:ext cx="8413061" cy="2485005"/>
        </p:xfrm>
        <a:graphic>
          <a:graphicData uri="http://schemas.openxmlformats.org/drawingml/2006/table">
            <a:tbl>
              <a:tblPr/>
              <a:tblGrid>
                <a:gridCol w="666654"/>
                <a:gridCol w="1744687"/>
                <a:gridCol w="1608784"/>
                <a:gridCol w="1094561"/>
                <a:gridCol w="988043"/>
                <a:gridCol w="710731"/>
                <a:gridCol w="1599601"/>
              </a:tblGrid>
              <a:tr h="298675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 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사항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특기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나이</a:t>
                      </a: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핸드폰번호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8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8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실거주지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86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캠스콘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홈페이지 개인주소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kimdaebum.camscon.kr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형태로 기재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후 우측상단에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들어가시면 확인하실 수 있음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86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합격 시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사용할 희망 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주소의 앞부분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kimdaebum@camscon.kr)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명함에 기재되어 사용할 메일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75130"/>
              </p:ext>
            </p:extLst>
          </p:nvPr>
        </p:nvGraphicFramePr>
        <p:xfrm>
          <a:off x="359911" y="3236726"/>
          <a:ext cx="8413058" cy="3501029"/>
        </p:xfrm>
        <a:graphic>
          <a:graphicData uri="http://schemas.openxmlformats.org/drawingml/2006/table">
            <a:tbl>
              <a:tblPr/>
              <a:tblGrid>
                <a:gridCol w="3123906"/>
                <a:gridCol w="1987105"/>
                <a:gridCol w="1700610"/>
                <a:gridCol w="1601437"/>
              </a:tblGrid>
              <a:tr h="23211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학교소개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6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대학교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</a:t>
                      </a: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휴학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페이스북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블로그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인스타그램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있으면 모두 기재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81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94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대내외 활동사항 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180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648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지원동기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짧게 서술하세요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310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45831"/>
              </p:ext>
            </p:extLst>
          </p:nvPr>
        </p:nvGraphicFramePr>
        <p:xfrm>
          <a:off x="312411" y="620688"/>
          <a:ext cx="8472436" cy="5976664"/>
        </p:xfrm>
        <a:graphic>
          <a:graphicData uri="http://schemas.openxmlformats.org/drawingml/2006/table">
            <a:tbl>
              <a:tblPr/>
              <a:tblGrid>
                <a:gridCol w="2430207"/>
                <a:gridCol w="6042229"/>
              </a:tblGrid>
              <a:tr h="2503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패션 아이템 관련정보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주요 쇼핑장소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주로 이용하는 인터넷 쇼핑몰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선호하는 브랜드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카메라 및 사진촬영 관련정보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카메라 보유여부 및 보유기종</a:t>
                      </a: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사진촬영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및 편집</a:t>
                      </a: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보정스킬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(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상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중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)                                                      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촬영 및 편집경험이 있다면 간단히 서술해주세요</a:t>
                      </a:r>
                    </a:p>
                  </a:txBody>
                  <a:tcPr marL="7155" marR="7155" marT="715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패션 및 스타일에 관한 관심과 열정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지식은 어느 정도 됩니까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? 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짧게 서술하세요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219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3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모르는 사람을 설득하여 무언가 행동을 하게끔 해본 경험이 있습니까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? 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있다면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 짧게 서술하세요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2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3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대학 생활 중 자율적으로 가장 큰 열정을 쏟아 부었던 일은 무엇입니까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? 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짧게 서술하세요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89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7155" marR="7155" marT="715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1898" y="260648"/>
            <a:ext cx="78613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latin typeface="+mn-ea"/>
              </a:rPr>
              <a:t>* </a:t>
            </a:r>
            <a:r>
              <a:rPr lang="ko-KR" altLang="en-US" sz="1100" b="1" dirty="0" smtClean="0">
                <a:latin typeface="+mn-ea"/>
                <a:ea typeface="+mn-ea"/>
              </a:rPr>
              <a:t>라이프스타일</a:t>
            </a:r>
            <a:r>
              <a:rPr lang="ko-KR" altLang="en-US" sz="1100" dirty="0" smtClean="0">
                <a:latin typeface="+mn-ea"/>
                <a:ea typeface="+mn-ea"/>
              </a:rPr>
              <a:t>이나 </a:t>
            </a:r>
            <a:r>
              <a:rPr lang="ko-KR" altLang="en-US" sz="1100" b="1" dirty="0">
                <a:latin typeface="+mn-ea"/>
                <a:ea typeface="+mn-ea"/>
              </a:rPr>
              <a:t>패션스타일</a:t>
            </a:r>
            <a:r>
              <a:rPr lang="ko-KR" altLang="en-US" sz="1100" dirty="0">
                <a:latin typeface="+mn-ea"/>
                <a:ea typeface="+mn-ea"/>
              </a:rPr>
              <a:t> 등 본인의 다양한 모습을 보여주는 사진들로 아래 공간을 꾸며주세요</a:t>
            </a:r>
            <a:r>
              <a:rPr lang="en-US" altLang="ko-KR" sz="1100" dirty="0">
                <a:latin typeface="+mn-ea"/>
                <a:ea typeface="+mn-ea"/>
              </a:rPr>
              <a:t>. (</a:t>
            </a:r>
            <a:r>
              <a:rPr lang="ko-KR" altLang="en-US" sz="1100" dirty="0" smtClean="0">
                <a:latin typeface="+mn-ea"/>
                <a:ea typeface="+mn-ea"/>
              </a:rPr>
              <a:t>본인사진</a:t>
            </a:r>
            <a:r>
              <a:rPr lang="en-US" altLang="ko-KR" sz="1100" dirty="0" smtClean="0">
                <a:latin typeface="+mn-ea"/>
                <a:ea typeface="+mn-ea"/>
              </a:rPr>
              <a:t>) (1/2) 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1898" y="260648"/>
            <a:ext cx="78613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latin typeface="+mn-ea"/>
              </a:rPr>
              <a:t>* </a:t>
            </a:r>
            <a:r>
              <a:rPr lang="ko-KR" altLang="en-US" sz="1100" b="1" dirty="0" smtClean="0">
                <a:latin typeface="+mn-ea"/>
                <a:ea typeface="+mn-ea"/>
              </a:rPr>
              <a:t>라이프스타일</a:t>
            </a:r>
            <a:r>
              <a:rPr lang="ko-KR" altLang="en-US" sz="1100" dirty="0" smtClean="0">
                <a:latin typeface="+mn-ea"/>
                <a:ea typeface="+mn-ea"/>
              </a:rPr>
              <a:t>이나 </a:t>
            </a:r>
            <a:r>
              <a:rPr lang="ko-KR" altLang="en-US" sz="1100" b="1" dirty="0">
                <a:latin typeface="+mn-ea"/>
                <a:ea typeface="+mn-ea"/>
              </a:rPr>
              <a:t>패션스타일</a:t>
            </a:r>
            <a:r>
              <a:rPr lang="ko-KR" altLang="en-US" sz="1100" dirty="0">
                <a:latin typeface="+mn-ea"/>
                <a:ea typeface="+mn-ea"/>
              </a:rPr>
              <a:t> 등 본인의 다양한 모습을 보여주는 사진들로 아래 공간을 꾸며주세요</a:t>
            </a:r>
            <a:r>
              <a:rPr lang="en-US" altLang="ko-KR" sz="1100" dirty="0">
                <a:latin typeface="+mn-ea"/>
                <a:ea typeface="+mn-ea"/>
              </a:rPr>
              <a:t>. (</a:t>
            </a:r>
            <a:r>
              <a:rPr lang="ko-KR" altLang="en-US" sz="1100" dirty="0" smtClean="0">
                <a:latin typeface="+mn-ea"/>
                <a:ea typeface="+mn-ea"/>
              </a:rPr>
              <a:t>본인사진</a:t>
            </a:r>
            <a:r>
              <a:rPr lang="en-US" altLang="ko-KR" sz="1100" dirty="0" smtClean="0">
                <a:latin typeface="+mn-ea"/>
                <a:ea typeface="+mn-ea"/>
              </a:rPr>
              <a:t>) (2/2)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1898" y="260648"/>
            <a:ext cx="78613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latin typeface="+mn-ea"/>
              </a:rPr>
              <a:t>* </a:t>
            </a:r>
            <a:r>
              <a:rPr lang="ko-KR" altLang="en-US" sz="1100" b="1" smtClean="0">
                <a:latin typeface="+mn-ea"/>
              </a:rPr>
              <a:t>자신이 </a:t>
            </a:r>
            <a:r>
              <a:rPr lang="ko-KR" altLang="en-US" sz="1100" b="1" smtClean="0">
                <a:latin typeface="+mn-ea"/>
              </a:rPr>
              <a:t>직접 촬영한 </a:t>
            </a:r>
            <a:r>
              <a:rPr lang="ko-KR" altLang="en-US" sz="1100" b="1" dirty="0" smtClean="0">
                <a:latin typeface="+mn-ea"/>
              </a:rPr>
              <a:t>사진이 있으면 첨부해주세요</a:t>
            </a:r>
            <a:r>
              <a:rPr lang="en-US" altLang="ko-KR" sz="1100" b="1" dirty="0" smtClean="0">
                <a:latin typeface="+mn-ea"/>
              </a:rPr>
              <a:t>.</a:t>
            </a:r>
            <a:r>
              <a:rPr lang="en-US" altLang="ko-KR" sz="1100" dirty="0" smtClean="0">
                <a:latin typeface="+mn-ea"/>
                <a:ea typeface="+mn-ea"/>
              </a:rPr>
              <a:t> (</a:t>
            </a:r>
            <a:r>
              <a:rPr lang="ko-KR" altLang="en-US" sz="1100" dirty="0" smtClean="0">
                <a:latin typeface="+mn-ea"/>
              </a:rPr>
              <a:t>타인을 촬영한 사진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218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-윤고딕330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남원준</dc:creator>
  <cp:lastModifiedBy>남원준</cp:lastModifiedBy>
  <cp:revision>26</cp:revision>
  <dcterms:created xsi:type="dcterms:W3CDTF">2011-10-13T01:34:44Z</dcterms:created>
  <dcterms:modified xsi:type="dcterms:W3CDTF">2015-01-22T18:36:21Z</dcterms:modified>
</cp:coreProperties>
</file>