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2" r:id="rId2"/>
    <p:sldId id="258" r:id="rId3"/>
    <p:sldId id="261" r:id="rId4"/>
    <p:sldId id="257" r:id="rId5"/>
    <p:sldId id="259" r:id="rId6"/>
    <p:sldId id="260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-17" initials="2" lastIdx="1" clrIdx="0">
    <p:extLst>
      <p:ext uri="{19B8F6BF-5375-455C-9EA6-DF929625EA0E}">
        <p15:presenceInfo xmlns:p15="http://schemas.microsoft.com/office/powerpoint/2012/main" userId="201-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0F71B-1912-45ED-93A3-3C840FA1E2EB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440886AE-294F-42B8-BA32-680AD7F97F7F}">
      <dgm:prSet phldrT="[텍스트]" custT="1"/>
      <dgm:spPr/>
      <dgm:t>
        <a:bodyPr/>
        <a:lstStyle/>
        <a:p>
          <a:pPr latinLnBrk="1"/>
          <a:r>
            <a:rPr lang="en-US" altLang="ko-KR" sz="1600" dirty="0"/>
            <a:t>Main</a:t>
          </a:r>
          <a:endParaRPr lang="ko-KR" altLang="en-US" sz="1600" dirty="0"/>
        </a:p>
      </dgm:t>
    </dgm:pt>
    <dgm:pt modelId="{251F7FDD-A1B7-452A-945F-AD923A08EC83}" type="parTrans" cxnId="{A1E7E4B5-B78F-48AA-9017-0784FD999FBF}">
      <dgm:prSet/>
      <dgm:spPr/>
      <dgm:t>
        <a:bodyPr/>
        <a:lstStyle/>
        <a:p>
          <a:pPr latinLnBrk="1"/>
          <a:endParaRPr lang="ko-KR" altLang="en-US"/>
        </a:p>
      </dgm:t>
    </dgm:pt>
    <dgm:pt modelId="{B8E9C261-F383-44FF-BB00-02D4F30F7196}" type="sibTrans" cxnId="{A1E7E4B5-B78F-48AA-9017-0784FD999FBF}">
      <dgm:prSet/>
      <dgm:spPr/>
      <dgm:t>
        <a:bodyPr/>
        <a:lstStyle/>
        <a:p>
          <a:pPr latinLnBrk="1"/>
          <a:endParaRPr lang="ko-KR" altLang="en-US"/>
        </a:p>
      </dgm:t>
    </dgm:pt>
    <dgm:pt modelId="{EB8579C2-0235-43D5-9BAA-39CBB4767AA7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팀</a:t>
          </a:r>
        </a:p>
      </dgm:t>
    </dgm:pt>
    <dgm:pt modelId="{183A6F03-BE91-410C-A668-B954B2D7BD44}" type="parTrans" cxnId="{08A06E84-0E22-47B6-90DD-381ED17D5262}">
      <dgm:prSet/>
      <dgm:spPr/>
      <dgm:t>
        <a:bodyPr/>
        <a:lstStyle/>
        <a:p>
          <a:pPr latinLnBrk="1"/>
          <a:endParaRPr lang="ko-KR" altLang="en-US"/>
        </a:p>
      </dgm:t>
    </dgm:pt>
    <dgm:pt modelId="{4DCE56B1-FA72-45C7-A8C0-54DEB878ED08}" type="sibTrans" cxnId="{08A06E84-0E22-47B6-90DD-381ED17D5262}">
      <dgm:prSet/>
      <dgm:spPr/>
      <dgm:t>
        <a:bodyPr/>
        <a:lstStyle/>
        <a:p>
          <a:pPr latinLnBrk="1"/>
          <a:endParaRPr lang="ko-KR" altLang="en-US"/>
        </a:p>
      </dgm:t>
    </dgm:pt>
    <dgm:pt modelId="{7C23C41D-B4A9-4060-9008-93DCADD53199}">
      <dgm:prSet phldrT="[텍스트]" custT="1"/>
      <dgm:spPr/>
      <dgm:t>
        <a:bodyPr/>
        <a:lstStyle/>
        <a:p>
          <a:pPr latinLnBrk="1"/>
          <a:r>
            <a:rPr lang="ko-KR" altLang="en-US" sz="1200" dirty="0"/>
            <a:t>멤버</a:t>
          </a:r>
        </a:p>
      </dgm:t>
    </dgm:pt>
    <dgm:pt modelId="{3DC7DD30-04B5-4E4F-BADA-AC225A8778F7}" type="parTrans" cxnId="{E348B19E-5A05-4EAF-8966-D44DCB79166C}">
      <dgm:prSet/>
      <dgm:spPr/>
      <dgm:t>
        <a:bodyPr/>
        <a:lstStyle/>
        <a:p>
          <a:pPr latinLnBrk="1"/>
          <a:endParaRPr lang="ko-KR" altLang="en-US"/>
        </a:p>
      </dgm:t>
    </dgm:pt>
    <dgm:pt modelId="{1414486B-2424-4FC0-B90C-22DD5F5CE2D2}" type="sibTrans" cxnId="{E348B19E-5A05-4EAF-8966-D44DCB79166C}">
      <dgm:prSet/>
      <dgm:spPr/>
      <dgm:t>
        <a:bodyPr/>
        <a:lstStyle/>
        <a:p>
          <a:pPr latinLnBrk="1"/>
          <a:endParaRPr lang="ko-KR" altLang="en-US"/>
        </a:p>
      </dgm:t>
    </dgm:pt>
    <dgm:pt modelId="{F50A97E0-528D-45C1-8493-B5C357689CB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일정</a:t>
          </a:r>
        </a:p>
      </dgm:t>
    </dgm:pt>
    <dgm:pt modelId="{748FFEE2-9ED9-41FA-9E03-3D574544537A}" type="parTrans" cxnId="{17A452D6-FF10-4FCE-9688-ABC325ACEC5A}">
      <dgm:prSet/>
      <dgm:spPr/>
      <dgm:t>
        <a:bodyPr/>
        <a:lstStyle/>
        <a:p>
          <a:pPr latinLnBrk="1"/>
          <a:endParaRPr lang="ko-KR" altLang="en-US"/>
        </a:p>
      </dgm:t>
    </dgm:pt>
    <dgm:pt modelId="{64AB4A6A-2814-40D5-AADC-C83BEEE78EE2}" type="sibTrans" cxnId="{17A452D6-FF10-4FCE-9688-ABC325ACEC5A}">
      <dgm:prSet/>
      <dgm:spPr/>
      <dgm:t>
        <a:bodyPr/>
        <a:lstStyle/>
        <a:p>
          <a:pPr latinLnBrk="1"/>
          <a:endParaRPr lang="ko-KR" altLang="en-US"/>
        </a:p>
      </dgm:t>
    </dgm:pt>
    <dgm:pt modelId="{617027E5-D81C-4A47-9FA5-6356F2467E4E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예매하기</a:t>
          </a:r>
        </a:p>
      </dgm:t>
    </dgm:pt>
    <dgm:pt modelId="{D0CE9B93-CCF4-4596-B37F-C324F9611B1E}" type="parTrans" cxnId="{9B10F767-2DDD-4137-9FAC-6FAAA0D96AEF}">
      <dgm:prSet/>
      <dgm:spPr/>
      <dgm:t>
        <a:bodyPr/>
        <a:lstStyle/>
        <a:p>
          <a:pPr latinLnBrk="1"/>
          <a:endParaRPr lang="ko-KR" altLang="en-US"/>
        </a:p>
      </dgm:t>
    </dgm:pt>
    <dgm:pt modelId="{0B2F6C9F-D61F-48CC-9196-1D11C0CD30B2}" type="sibTrans" cxnId="{9B10F767-2DDD-4137-9FAC-6FAAA0D96AEF}">
      <dgm:prSet/>
      <dgm:spPr/>
      <dgm:t>
        <a:bodyPr/>
        <a:lstStyle/>
        <a:p>
          <a:pPr latinLnBrk="1"/>
          <a:endParaRPr lang="ko-KR" altLang="en-US"/>
        </a:p>
      </dgm:t>
    </dgm:pt>
    <dgm:pt modelId="{3074CDD8-733C-47B2-BED0-AB33DFB5559A}">
      <dgm:prSet custT="1"/>
      <dgm:spPr/>
      <dgm:t>
        <a:bodyPr/>
        <a:lstStyle/>
        <a:p>
          <a:pPr latinLnBrk="1"/>
          <a:r>
            <a:rPr lang="ko-KR" altLang="en-US" sz="1200" dirty="0"/>
            <a:t>쇼핑</a:t>
          </a:r>
        </a:p>
      </dgm:t>
    </dgm:pt>
    <dgm:pt modelId="{6C092E4C-A634-4548-9A7C-4A0572DE1D85}" type="parTrans" cxnId="{C6201094-0023-4343-B197-73AB008C43A9}">
      <dgm:prSet/>
      <dgm:spPr/>
      <dgm:t>
        <a:bodyPr/>
        <a:lstStyle/>
        <a:p>
          <a:pPr latinLnBrk="1"/>
          <a:endParaRPr lang="ko-KR" altLang="en-US"/>
        </a:p>
      </dgm:t>
    </dgm:pt>
    <dgm:pt modelId="{8C589783-2C04-408F-B880-0BC93C9666D6}" type="sibTrans" cxnId="{C6201094-0023-4343-B197-73AB008C43A9}">
      <dgm:prSet/>
      <dgm:spPr/>
      <dgm:t>
        <a:bodyPr/>
        <a:lstStyle/>
        <a:p>
          <a:pPr latinLnBrk="1"/>
          <a:endParaRPr lang="ko-KR" altLang="en-US"/>
        </a:p>
      </dgm:t>
    </dgm:pt>
    <dgm:pt modelId="{F608D3F2-CE4E-4C50-9676-26A9DA806D5C}">
      <dgm:prSet custT="1"/>
      <dgm:spPr/>
      <dgm:t>
        <a:bodyPr/>
        <a:lstStyle/>
        <a:p>
          <a:pPr latinLnBrk="1"/>
          <a:r>
            <a:rPr lang="ko-KR" altLang="en-US" sz="1200" dirty="0"/>
            <a:t>상품</a:t>
          </a:r>
        </a:p>
      </dgm:t>
    </dgm:pt>
    <dgm:pt modelId="{D815938B-970E-48C5-9507-C25A9FAA2B6B}" type="parTrans" cxnId="{669B2184-C34D-4D63-A661-8B07F9214C5C}">
      <dgm:prSet/>
      <dgm:spPr/>
      <dgm:t>
        <a:bodyPr/>
        <a:lstStyle/>
        <a:p>
          <a:pPr latinLnBrk="1"/>
          <a:endParaRPr lang="ko-KR" altLang="en-US"/>
        </a:p>
      </dgm:t>
    </dgm:pt>
    <dgm:pt modelId="{4931E146-B558-4E88-AD5E-7782020D815B}" type="sibTrans" cxnId="{669B2184-C34D-4D63-A661-8B07F9214C5C}">
      <dgm:prSet/>
      <dgm:spPr/>
      <dgm:t>
        <a:bodyPr/>
        <a:lstStyle/>
        <a:p>
          <a:pPr latinLnBrk="1"/>
          <a:endParaRPr lang="ko-KR" altLang="en-US"/>
        </a:p>
      </dgm:t>
    </dgm:pt>
    <dgm:pt modelId="{B550FE80-FD15-4C98-BF1E-792EC96B5211}">
      <dgm:prSet custT="1"/>
      <dgm:spPr/>
      <dgm:t>
        <a:bodyPr/>
        <a:lstStyle/>
        <a:p>
          <a:pPr latinLnBrk="1"/>
          <a:r>
            <a:rPr lang="ko-KR" altLang="en-US" sz="1200" dirty="0"/>
            <a:t>로그인</a:t>
          </a:r>
        </a:p>
      </dgm:t>
    </dgm:pt>
    <dgm:pt modelId="{82E310FA-1AA6-4089-94DA-947B70E8E3DE}" type="parTrans" cxnId="{5EADF07A-DE40-4B76-922F-D09EF2F85229}">
      <dgm:prSet/>
      <dgm:spPr/>
      <dgm:t>
        <a:bodyPr/>
        <a:lstStyle/>
        <a:p>
          <a:pPr latinLnBrk="1"/>
          <a:endParaRPr lang="ko-KR" altLang="en-US"/>
        </a:p>
      </dgm:t>
    </dgm:pt>
    <dgm:pt modelId="{EBBB98FE-A1DB-4654-9C72-7B3D181C2512}" type="sibTrans" cxnId="{5EADF07A-DE40-4B76-922F-D09EF2F85229}">
      <dgm:prSet/>
      <dgm:spPr/>
      <dgm:t>
        <a:bodyPr/>
        <a:lstStyle/>
        <a:p>
          <a:pPr latinLnBrk="1"/>
          <a:endParaRPr lang="ko-KR" altLang="en-US"/>
        </a:p>
      </dgm:t>
    </dgm:pt>
    <dgm:pt modelId="{4C469FAA-B960-4503-A20B-220BFBAC44E3}">
      <dgm:prSet custT="1"/>
      <dgm:spPr/>
      <dgm:t>
        <a:bodyPr/>
        <a:lstStyle/>
        <a:p>
          <a:pPr latinLnBrk="1"/>
          <a:r>
            <a:rPr lang="ko-KR" altLang="en-US" sz="1200" dirty="0"/>
            <a:t>회원가입</a:t>
          </a:r>
        </a:p>
      </dgm:t>
    </dgm:pt>
    <dgm:pt modelId="{DC8A8AF4-DC91-46A2-8D3E-A54F5A7A6739}" type="parTrans" cxnId="{218CB4B6-27B4-4B77-A73E-58BDB4328FBD}">
      <dgm:prSet/>
      <dgm:spPr/>
      <dgm:t>
        <a:bodyPr/>
        <a:lstStyle/>
        <a:p>
          <a:pPr latinLnBrk="1"/>
          <a:endParaRPr lang="ko-KR" altLang="en-US"/>
        </a:p>
      </dgm:t>
    </dgm:pt>
    <dgm:pt modelId="{6D34C95E-7A0D-4F0B-94DF-B04604AF899E}" type="sibTrans" cxnId="{218CB4B6-27B4-4B77-A73E-58BDB4328FBD}">
      <dgm:prSet/>
      <dgm:spPr/>
      <dgm:t>
        <a:bodyPr/>
        <a:lstStyle/>
        <a:p>
          <a:pPr latinLnBrk="1"/>
          <a:endParaRPr lang="ko-KR" altLang="en-US"/>
        </a:p>
      </dgm:t>
    </dgm:pt>
    <dgm:pt modelId="{FCDD8F5F-BFCD-4AD9-9EDD-A86140E58ECC}">
      <dgm:prSet custT="1"/>
      <dgm:spPr/>
      <dgm:t>
        <a:bodyPr/>
        <a:lstStyle/>
        <a:p>
          <a:pPr latinLnBrk="1"/>
          <a:r>
            <a:rPr lang="ko-KR" altLang="en-US" sz="1200" dirty="0" err="1"/>
            <a:t>멤버쉽</a:t>
          </a:r>
          <a:endParaRPr lang="ko-KR" altLang="en-US" sz="1200" dirty="0"/>
        </a:p>
      </dgm:t>
    </dgm:pt>
    <dgm:pt modelId="{B5097FBD-626F-4EEA-B32A-69BC0D57E1E0}" type="parTrans" cxnId="{85FCED82-4394-4B92-91F6-528AF2C7AA96}">
      <dgm:prSet/>
      <dgm:spPr/>
      <dgm:t>
        <a:bodyPr/>
        <a:lstStyle/>
        <a:p>
          <a:pPr latinLnBrk="1"/>
          <a:endParaRPr lang="ko-KR" altLang="en-US"/>
        </a:p>
      </dgm:t>
    </dgm:pt>
    <dgm:pt modelId="{581123D2-D0C2-4EA0-8BB8-DB59C33CBF82}" type="sibTrans" cxnId="{85FCED82-4394-4B92-91F6-528AF2C7AA96}">
      <dgm:prSet/>
      <dgm:spPr/>
      <dgm:t>
        <a:bodyPr/>
        <a:lstStyle/>
        <a:p>
          <a:pPr latinLnBrk="1"/>
          <a:endParaRPr lang="ko-KR" altLang="en-US"/>
        </a:p>
      </dgm:t>
    </dgm:pt>
    <dgm:pt modelId="{4D8B9B93-76A6-4054-B216-F54143E0C264}" type="asst">
      <dgm:prSet custT="1"/>
      <dgm:spPr/>
      <dgm:t>
        <a:bodyPr/>
        <a:lstStyle/>
        <a:p>
          <a:pPr latinLnBrk="1"/>
          <a:r>
            <a:rPr lang="en-US" altLang="ko-KR" sz="1400" dirty="0"/>
            <a:t>SNS</a:t>
          </a:r>
          <a:endParaRPr lang="ko-KR" altLang="en-US" sz="1400" dirty="0"/>
        </a:p>
      </dgm:t>
    </dgm:pt>
    <dgm:pt modelId="{A9497FC2-B67F-4690-9B8F-34282615B5A2}" type="parTrans" cxnId="{F5980CBB-7BAA-44D8-92B6-30453514000B}">
      <dgm:prSet/>
      <dgm:spPr/>
      <dgm:t>
        <a:bodyPr/>
        <a:lstStyle/>
        <a:p>
          <a:pPr latinLnBrk="1"/>
          <a:endParaRPr lang="ko-KR" altLang="en-US"/>
        </a:p>
      </dgm:t>
    </dgm:pt>
    <dgm:pt modelId="{9205684F-2E4A-4302-807A-5D6D60345782}" type="sibTrans" cxnId="{F5980CBB-7BAA-44D8-92B6-30453514000B}">
      <dgm:prSet/>
      <dgm:spPr/>
      <dgm:t>
        <a:bodyPr/>
        <a:lstStyle/>
        <a:p>
          <a:pPr latinLnBrk="1"/>
          <a:endParaRPr lang="ko-KR" altLang="en-US"/>
        </a:p>
      </dgm:t>
    </dgm:pt>
    <dgm:pt modelId="{C67E2F08-D954-4E48-8658-BFDBBF41B382}">
      <dgm:prSet custT="1"/>
      <dgm:spPr/>
      <dgm:t>
        <a:bodyPr/>
        <a:lstStyle/>
        <a:p>
          <a:pPr latinLnBrk="1"/>
          <a:r>
            <a:rPr lang="ko-KR" altLang="en-US" sz="1200" dirty="0"/>
            <a:t>응원가</a:t>
          </a:r>
        </a:p>
      </dgm:t>
    </dgm:pt>
    <dgm:pt modelId="{0E278269-78B4-4425-83E9-826AEDABF8CC}" type="parTrans" cxnId="{BD079157-C417-413F-AECA-906B517BE72E}">
      <dgm:prSet/>
      <dgm:spPr/>
      <dgm:t>
        <a:bodyPr/>
        <a:lstStyle/>
        <a:p>
          <a:pPr latinLnBrk="1"/>
          <a:endParaRPr lang="ko-KR" altLang="en-US"/>
        </a:p>
      </dgm:t>
    </dgm:pt>
    <dgm:pt modelId="{24B14E0D-C118-453C-A2EB-8542B87075EF}" type="sibTrans" cxnId="{BD079157-C417-413F-AECA-906B517BE72E}">
      <dgm:prSet/>
      <dgm:spPr/>
      <dgm:t>
        <a:bodyPr/>
        <a:lstStyle/>
        <a:p>
          <a:pPr latinLnBrk="1"/>
          <a:endParaRPr lang="ko-KR" altLang="en-US"/>
        </a:p>
      </dgm:t>
    </dgm:pt>
    <dgm:pt modelId="{FBA5BE52-2E7A-4B68-9192-1FEA099BD618}" type="pres">
      <dgm:prSet presAssocID="{4B50F71B-1912-45ED-93A3-3C840FA1E2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586079-5C21-4037-AEBB-AB77D79E1D8D}" type="pres">
      <dgm:prSet presAssocID="{440886AE-294F-42B8-BA32-680AD7F97F7F}" presName="hierRoot1" presStyleCnt="0">
        <dgm:presLayoutVars>
          <dgm:hierBranch val="init"/>
        </dgm:presLayoutVars>
      </dgm:prSet>
      <dgm:spPr/>
    </dgm:pt>
    <dgm:pt modelId="{4962FDA0-5290-4BA8-B496-4DB449BEB2A1}" type="pres">
      <dgm:prSet presAssocID="{440886AE-294F-42B8-BA32-680AD7F97F7F}" presName="rootComposite1" presStyleCnt="0"/>
      <dgm:spPr/>
    </dgm:pt>
    <dgm:pt modelId="{423A1D74-02BC-49B3-AEFB-7937F0A18E89}" type="pres">
      <dgm:prSet presAssocID="{440886AE-294F-42B8-BA32-680AD7F97F7F}" presName="rootText1" presStyleLbl="node0" presStyleIdx="0" presStyleCnt="1">
        <dgm:presLayoutVars>
          <dgm:chPref val="3"/>
        </dgm:presLayoutVars>
      </dgm:prSet>
      <dgm:spPr>
        <a:prstGeom prst="flowChartConnector">
          <a:avLst/>
        </a:prstGeom>
      </dgm:spPr>
    </dgm:pt>
    <dgm:pt modelId="{CE8A1C4E-0C45-4889-BFA0-D521E03312D0}" type="pres">
      <dgm:prSet presAssocID="{440886AE-294F-42B8-BA32-680AD7F97F7F}" presName="rootConnector1" presStyleLbl="node1" presStyleIdx="0" presStyleCnt="0"/>
      <dgm:spPr/>
    </dgm:pt>
    <dgm:pt modelId="{F16C9AC2-3F73-45CF-9F77-11ADA372BEF8}" type="pres">
      <dgm:prSet presAssocID="{440886AE-294F-42B8-BA32-680AD7F97F7F}" presName="hierChild2" presStyleCnt="0"/>
      <dgm:spPr/>
    </dgm:pt>
    <dgm:pt modelId="{C8BB4D75-4A98-41DB-A262-2FC570ADC4D8}" type="pres">
      <dgm:prSet presAssocID="{183A6F03-BE91-410C-A668-B954B2D7BD44}" presName="Name37" presStyleLbl="parChTrans1D2" presStyleIdx="0" presStyleCnt="5"/>
      <dgm:spPr/>
    </dgm:pt>
    <dgm:pt modelId="{4C4816E7-E54D-40AD-9423-BE5B6EC003BF}" type="pres">
      <dgm:prSet presAssocID="{EB8579C2-0235-43D5-9BAA-39CBB4767AA7}" presName="hierRoot2" presStyleCnt="0">
        <dgm:presLayoutVars>
          <dgm:hierBranch val="init"/>
        </dgm:presLayoutVars>
      </dgm:prSet>
      <dgm:spPr/>
    </dgm:pt>
    <dgm:pt modelId="{1F7E1DD6-A20B-4674-8ED5-6FA21BF1C8BC}" type="pres">
      <dgm:prSet presAssocID="{EB8579C2-0235-43D5-9BAA-39CBB4767AA7}" presName="rootComposite" presStyleCnt="0"/>
      <dgm:spPr/>
    </dgm:pt>
    <dgm:pt modelId="{272FC771-6C8B-4726-8612-524FA1D8BEE6}" type="pres">
      <dgm:prSet presAssocID="{EB8579C2-0235-43D5-9BAA-39CBB4767AA7}" presName="rootText" presStyleLbl="node2" presStyleIdx="0" presStyleCnt="4">
        <dgm:presLayoutVars>
          <dgm:chPref val="3"/>
        </dgm:presLayoutVars>
      </dgm:prSet>
      <dgm:spPr>
        <a:prstGeom prst="flowChartConnector">
          <a:avLst/>
        </a:prstGeom>
      </dgm:spPr>
    </dgm:pt>
    <dgm:pt modelId="{64CD39DA-A847-4147-9863-216597D28777}" type="pres">
      <dgm:prSet presAssocID="{EB8579C2-0235-43D5-9BAA-39CBB4767AA7}" presName="rootConnector" presStyleLbl="node2" presStyleIdx="0" presStyleCnt="4"/>
      <dgm:spPr/>
    </dgm:pt>
    <dgm:pt modelId="{572914E5-59E5-4AB3-B1C0-C03B804283D6}" type="pres">
      <dgm:prSet presAssocID="{EB8579C2-0235-43D5-9BAA-39CBB4767AA7}" presName="hierChild4" presStyleCnt="0"/>
      <dgm:spPr/>
    </dgm:pt>
    <dgm:pt modelId="{656F5454-1797-47A5-B7EA-0C05CB8DB406}" type="pres">
      <dgm:prSet presAssocID="{3DC7DD30-04B5-4E4F-BADA-AC225A8778F7}" presName="Name37" presStyleLbl="parChTrans1D3" presStyleIdx="0" presStyleCnt="6"/>
      <dgm:spPr/>
    </dgm:pt>
    <dgm:pt modelId="{24B566CC-D764-4645-8262-724FC23169A4}" type="pres">
      <dgm:prSet presAssocID="{7C23C41D-B4A9-4060-9008-93DCADD53199}" presName="hierRoot2" presStyleCnt="0">
        <dgm:presLayoutVars>
          <dgm:hierBranch val="init"/>
        </dgm:presLayoutVars>
      </dgm:prSet>
      <dgm:spPr/>
    </dgm:pt>
    <dgm:pt modelId="{A413EF4B-D4C1-449D-A94B-B8079EF345A9}" type="pres">
      <dgm:prSet presAssocID="{7C23C41D-B4A9-4060-9008-93DCADD53199}" presName="rootComposite" presStyleCnt="0"/>
      <dgm:spPr/>
    </dgm:pt>
    <dgm:pt modelId="{D5EDACCD-70EF-4DD9-9F6C-E04DBF977CCD}" type="pres">
      <dgm:prSet presAssocID="{7C23C41D-B4A9-4060-9008-93DCADD53199}" presName="rootText" presStyleLbl="node3" presStyleIdx="0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3F47EED0-08F1-4BA3-9321-116E761DA6C8}" type="pres">
      <dgm:prSet presAssocID="{7C23C41D-B4A9-4060-9008-93DCADD53199}" presName="rootConnector" presStyleLbl="node3" presStyleIdx="0" presStyleCnt="6"/>
      <dgm:spPr/>
    </dgm:pt>
    <dgm:pt modelId="{39A7CA11-D99D-4D7D-8936-404F05A8DEE7}" type="pres">
      <dgm:prSet presAssocID="{7C23C41D-B4A9-4060-9008-93DCADD53199}" presName="hierChild4" presStyleCnt="0"/>
      <dgm:spPr/>
    </dgm:pt>
    <dgm:pt modelId="{99D1911C-EB5D-41EA-AF64-2E3099BE584E}" type="pres">
      <dgm:prSet presAssocID="{7C23C41D-B4A9-4060-9008-93DCADD53199}" presName="hierChild5" presStyleCnt="0"/>
      <dgm:spPr/>
    </dgm:pt>
    <dgm:pt modelId="{870FDDBB-F6FF-4EBF-B5AF-126AB00DB732}" type="pres">
      <dgm:prSet presAssocID="{0E278269-78B4-4425-83E9-826AEDABF8CC}" presName="Name37" presStyleLbl="parChTrans1D3" presStyleIdx="1" presStyleCnt="6"/>
      <dgm:spPr/>
    </dgm:pt>
    <dgm:pt modelId="{34D618E5-06E7-4D74-8B5F-F3A735EC62B1}" type="pres">
      <dgm:prSet presAssocID="{C67E2F08-D954-4E48-8658-BFDBBF41B382}" presName="hierRoot2" presStyleCnt="0">
        <dgm:presLayoutVars>
          <dgm:hierBranch val="init"/>
        </dgm:presLayoutVars>
      </dgm:prSet>
      <dgm:spPr/>
    </dgm:pt>
    <dgm:pt modelId="{6E562591-84CD-4846-8A99-B080C3F8B3F7}" type="pres">
      <dgm:prSet presAssocID="{C67E2F08-D954-4E48-8658-BFDBBF41B382}" presName="rootComposite" presStyleCnt="0"/>
      <dgm:spPr/>
    </dgm:pt>
    <dgm:pt modelId="{5A293EDB-8D0B-4260-9BD2-12525F1C92EB}" type="pres">
      <dgm:prSet presAssocID="{C67E2F08-D954-4E48-8658-BFDBBF41B382}" presName="rootText" presStyleLbl="node3" presStyleIdx="1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1068AEA3-5B29-48CD-ADA2-9D601784D519}" type="pres">
      <dgm:prSet presAssocID="{C67E2F08-D954-4E48-8658-BFDBBF41B382}" presName="rootConnector" presStyleLbl="node3" presStyleIdx="1" presStyleCnt="6"/>
      <dgm:spPr/>
    </dgm:pt>
    <dgm:pt modelId="{2FD9E3B6-F4AC-4EA4-A64A-216DCEE541EF}" type="pres">
      <dgm:prSet presAssocID="{C67E2F08-D954-4E48-8658-BFDBBF41B382}" presName="hierChild4" presStyleCnt="0"/>
      <dgm:spPr/>
    </dgm:pt>
    <dgm:pt modelId="{D261305B-1EC1-470D-B2DE-3D6265D29173}" type="pres">
      <dgm:prSet presAssocID="{C67E2F08-D954-4E48-8658-BFDBBF41B382}" presName="hierChild5" presStyleCnt="0"/>
      <dgm:spPr/>
    </dgm:pt>
    <dgm:pt modelId="{79689DD9-37CF-406B-9E0E-26E292893B6A}" type="pres">
      <dgm:prSet presAssocID="{EB8579C2-0235-43D5-9BAA-39CBB4767AA7}" presName="hierChild5" presStyleCnt="0"/>
      <dgm:spPr/>
    </dgm:pt>
    <dgm:pt modelId="{5CF53F6B-A76A-4CB9-95BA-687259465472}" type="pres">
      <dgm:prSet presAssocID="{748FFEE2-9ED9-41FA-9E03-3D574544537A}" presName="Name37" presStyleLbl="parChTrans1D2" presStyleIdx="1" presStyleCnt="5"/>
      <dgm:spPr/>
    </dgm:pt>
    <dgm:pt modelId="{7E922050-B486-41E2-B49B-34CD74E9B366}" type="pres">
      <dgm:prSet presAssocID="{F50A97E0-528D-45C1-8493-B5C357689CBB}" presName="hierRoot2" presStyleCnt="0">
        <dgm:presLayoutVars>
          <dgm:hierBranch val="init"/>
        </dgm:presLayoutVars>
      </dgm:prSet>
      <dgm:spPr/>
    </dgm:pt>
    <dgm:pt modelId="{DD827E54-81D5-49FE-9B25-E170A06167C1}" type="pres">
      <dgm:prSet presAssocID="{F50A97E0-528D-45C1-8493-B5C357689CBB}" presName="rootComposite" presStyleCnt="0"/>
      <dgm:spPr/>
    </dgm:pt>
    <dgm:pt modelId="{881A8894-45AF-4750-B92A-94DF4834893E}" type="pres">
      <dgm:prSet presAssocID="{F50A97E0-528D-45C1-8493-B5C357689CBB}" presName="rootText" presStyleLbl="node2" presStyleIdx="1" presStyleCnt="4">
        <dgm:presLayoutVars>
          <dgm:chPref val="3"/>
        </dgm:presLayoutVars>
      </dgm:prSet>
      <dgm:spPr>
        <a:prstGeom prst="flowChartConnector">
          <a:avLst/>
        </a:prstGeom>
      </dgm:spPr>
    </dgm:pt>
    <dgm:pt modelId="{FDA94327-5B09-4887-98AF-3788AEADE9B2}" type="pres">
      <dgm:prSet presAssocID="{F50A97E0-528D-45C1-8493-B5C357689CBB}" presName="rootConnector" presStyleLbl="node2" presStyleIdx="1" presStyleCnt="4"/>
      <dgm:spPr/>
    </dgm:pt>
    <dgm:pt modelId="{6EC6B1ED-347D-4567-9A10-E2A4B136AD1F}" type="pres">
      <dgm:prSet presAssocID="{F50A97E0-528D-45C1-8493-B5C357689CBB}" presName="hierChild4" presStyleCnt="0"/>
      <dgm:spPr/>
    </dgm:pt>
    <dgm:pt modelId="{979A9370-C785-4008-BA69-123E11CF1B91}" type="pres">
      <dgm:prSet presAssocID="{D0CE9B93-CCF4-4596-B37F-C324F9611B1E}" presName="Name37" presStyleLbl="parChTrans1D3" presStyleIdx="2" presStyleCnt="6"/>
      <dgm:spPr/>
    </dgm:pt>
    <dgm:pt modelId="{A19CAC73-14A3-46FC-A4C8-5705F42D5304}" type="pres">
      <dgm:prSet presAssocID="{617027E5-D81C-4A47-9FA5-6356F2467E4E}" presName="hierRoot2" presStyleCnt="0">
        <dgm:presLayoutVars>
          <dgm:hierBranch val="init"/>
        </dgm:presLayoutVars>
      </dgm:prSet>
      <dgm:spPr/>
    </dgm:pt>
    <dgm:pt modelId="{1F6658BC-71D0-47DB-8727-747B7180F86E}" type="pres">
      <dgm:prSet presAssocID="{617027E5-D81C-4A47-9FA5-6356F2467E4E}" presName="rootComposite" presStyleCnt="0"/>
      <dgm:spPr/>
    </dgm:pt>
    <dgm:pt modelId="{5B387C85-709C-4029-B7D8-B236CF5D5A83}" type="pres">
      <dgm:prSet presAssocID="{617027E5-D81C-4A47-9FA5-6356F2467E4E}" presName="rootText" presStyleLbl="node3" presStyleIdx="2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B5BDEC96-103E-46A1-B009-F39F9DBC3431}" type="pres">
      <dgm:prSet presAssocID="{617027E5-D81C-4A47-9FA5-6356F2467E4E}" presName="rootConnector" presStyleLbl="node3" presStyleIdx="2" presStyleCnt="6"/>
      <dgm:spPr/>
    </dgm:pt>
    <dgm:pt modelId="{ED11FACB-B7DA-41DE-B476-0C039E691374}" type="pres">
      <dgm:prSet presAssocID="{617027E5-D81C-4A47-9FA5-6356F2467E4E}" presName="hierChild4" presStyleCnt="0"/>
      <dgm:spPr/>
    </dgm:pt>
    <dgm:pt modelId="{74A0B6EE-D65D-4A03-847E-BAC8A87C2A5C}" type="pres">
      <dgm:prSet presAssocID="{617027E5-D81C-4A47-9FA5-6356F2467E4E}" presName="hierChild5" presStyleCnt="0"/>
      <dgm:spPr/>
    </dgm:pt>
    <dgm:pt modelId="{C76736F2-C955-47BB-9826-5C1F6BE44904}" type="pres">
      <dgm:prSet presAssocID="{F50A97E0-528D-45C1-8493-B5C357689CBB}" presName="hierChild5" presStyleCnt="0"/>
      <dgm:spPr/>
    </dgm:pt>
    <dgm:pt modelId="{CEBF7B3F-4BB8-4658-A88D-37258067AE36}" type="pres">
      <dgm:prSet presAssocID="{6C092E4C-A634-4548-9A7C-4A0572DE1D85}" presName="Name37" presStyleLbl="parChTrans1D2" presStyleIdx="2" presStyleCnt="5"/>
      <dgm:spPr/>
    </dgm:pt>
    <dgm:pt modelId="{693C568A-3ED9-4FFC-A262-447174B1C2E2}" type="pres">
      <dgm:prSet presAssocID="{3074CDD8-733C-47B2-BED0-AB33DFB5559A}" presName="hierRoot2" presStyleCnt="0">
        <dgm:presLayoutVars>
          <dgm:hierBranch val="init"/>
        </dgm:presLayoutVars>
      </dgm:prSet>
      <dgm:spPr/>
    </dgm:pt>
    <dgm:pt modelId="{83B98DBE-90B4-4A95-9D0D-F7BE75C3736E}" type="pres">
      <dgm:prSet presAssocID="{3074CDD8-733C-47B2-BED0-AB33DFB5559A}" presName="rootComposite" presStyleCnt="0"/>
      <dgm:spPr/>
    </dgm:pt>
    <dgm:pt modelId="{974B4056-CEFF-4AD2-9CE5-596BC8269DE4}" type="pres">
      <dgm:prSet presAssocID="{3074CDD8-733C-47B2-BED0-AB33DFB5559A}" presName="rootText" presStyleLbl="node2" presStyleIdx="2" presStyleCnt="4">
        <dgm:presLayoutVars>
          <dgm:chPref val="3"/>
        </dgm:presLayoutVars>
      </dgm:prSet>
      <dgm:spPr>
        <a:prstGeom prst="flowChartConnector">
          <a:avLst/>
        </a:prstGeom>
      </dgm:spPr>
    </dgm:pt>
    <dgm:pt modelId="{5E5D6C58-B57B-4482-A08F-4936505F3C6E}" type="pres">
      <dgm:prSet presAssocID="{3074CDD8-733C-47B2-BED0-AB33DFB5559A}" presName="rootConnector" presStyleLbl="node2" presStyleIdx="2" presStyleCnt="4"/>
      <dgm:spPr/>
    </dgm:pt>
    <dgm:pt modelId="{67FB5DC5-8B06-4E5D-AA52-F5F64AB42261}" type="pres">
      <dgm:prSet presAssocID="{3074CDD8-733C-47B2-BED0-AB33DFB5559A}" presName="hierChild4" presStyleCnt="0"/>
      <dgm:spPr/>
    </dgm:pt>
    <dgm:pt modelId="{D9600F17-3986-4EDA-82B0-622A21FF063C}" type="pres">
      <dgm:prSet presAssocID="{D815938B-970E-48C5-9507-C25A9FAA2B6B}" presName="Name37" presStyleLbl="parChTrans1D3" presStyleIdx="3" presStyleCnt="6"/>
      <dgm:spPr/>
    </dgm:pt>
    <dgm:pt modelId="{0FF7F7F8-C674-4B77-B879-CF8BE55EB93A}" type="pres">
      <dgm:prSet presAssocID="{F608D3F2-CE4E-4C50-9676-26A9DA806D5C}" presName="hierRoot2" presStyleCnt="0">
        <dgm:presLayoutVars>
          <dgm:hierBranch val="init"/>
        </dgm:presLayoutVars>
      </dgm:prSet>
      <dgm:spPr/>
    </dgm:pt>
    <dgm:pt modelId="{30807E5D-0438-4C67-8E91-791C23CEFCE4}" type="pres">
      <dgm:prSet presAssocID="{F608D3F2-CE4E-4C50-9676-26A9DA806D5C}" presName="rootComposite" presStyleCnt="0"/>
      <dgm:spPr/>
    </dgm:pt>
    <dgm:pt modelId="{D26326C0-139E-4BC8-971E-8FB9CA195A44}" type="pres">
      <dgm:prSet presAssocID="{F608D3F2-CE4E-4C50-9676-26A9DA806D5C}" presName="rootText" presStyleLbl="node3" presStyleIdx="3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0D9F343A-BCC6-4663-98B6-3B1FA4BC6AFB}" type="pres">
      <dgm:prSet presAssocID="{F608D3F2-CE4E-4C50-9676-26A9DA806D5C}" presName="rootConnector" presStyleLbl="node3" presStyleIdx="3" presStyleCnt="6"/>
      <dgm:spPr/>
    </dgm:pt>
    <dgm:pt modelId="{7D28B485-FE27-4D94-A3E3-101A045CD3B0}" type="pres">
      <dgm:prSet presAssocID="{F608D3F2-CE4E-4C50-9676-26A9DA806D5C}" presName="hierChild4" presStyleCnt="0"/>
      <dgm:spPr/>
    </dgm:pt>
    <dgm:pt modelId="{677C2173-F59C-4C99-9605-C5105F7A4713}" type="pres">
      <dgm:prSet presAssocID="{F608D3F2-CE4E-4C50-9676-26A9DA806D5C}" presName="hierChild5" presStyleCnt="0"/>
      <dgm:spPr/>
    </dgm:pt>
    <dgm:pt modelId="{4C441364-DD63-415D-B4A2-8BF7E16BA04C}" type="pres">
      <dgm:prSet presAssocID="{B5097FBD-626F-4EEA-B32A-69BC0D57E1E0}" presName="Name37" presStyleLbl="parChTrans1D3" presStyleIdx="4" presStyleCnt="6"/>
      <dgm:spPr/>
    </dgm:pt>
    <dgm:pt modelId="{E0FC04E0-AA11-42C3-9F72-136A9F8CDD11}" type="pres">
      <dgm:prSet presAssocID="{FCDD8F5F-BFCD-4AD9-9EDD-A86140E58ECC}" presName="hierRoot2" presStyleCnt="0">
        <dgm:presLayoutVars>
          <dgm:hierBranch val="init"/>
        </dgm:presLayoutVars>
      </dgm:prSet>
      <dgm:spPr/>
    </dgm:pt>
    <dgm:pt modelId="{EB8A4685-8834-4DE2-BECF-9A71D4CA25B1}" type="pres">
      <dgm:prSet presAssocID="{FCDD8F5F-BFCD-4AD9-9EDD-A86140E58ECC}" presName="rootComposite" presStyleCnt="0"/>
      <dgm:spPr/>
    </dgm:pt>
    <dgm:pt modelId="{8C62550E-1C8C-4D3A-95F7-B9CD247DD5F2}" type="pres">
      <dgm:prSet presAssocID="{FCDD8F5F-BFCD-4AD9-9EDD-A86140E58ECC}" presName="rootText" presStyleLbl="node3" presStyleIdx="4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AE6A8047-0114-43B5-B43E-ED107CA05246}" type="pres">
      <dgm:prSet presAssocID="{FCDD8F5F-BFCD-4AD9-9EDD-A86140E58ECC}" presName="rootConnector" presStyleLbl="node3" presStyleIdx="4" presStyleCnt="6"/>
      <dgm:spPr/>
    </dgm:pt>
    <dgm:pt modelId="{29A92D1E-B283-4C86-94E8-6C0AACE8EFE2}" type="pres">
      <dgm:prSet presAssocID="{FCDD8F5F-BFCD-4AD9-9EDD-A86140E58ECC}" presName="hierChild4" presStyleCnt="0"/>
      <dgm:spPr/>
    </dgm:pt>
    <dgm:pt modelId="{58FD6DD5-EE5B-491F-A353-DB9F07E61108}" type="pres">
      <dgm:prSet presAssocID="{FCDD8F5F-BFCD-4AD9-9EDD-A86140E58ECC}" presName="hierChild5" presStyleCnt="0"/>
      <dgm:spPr/>
    </dgm:pt>
    <dgm:pt modelId="{2929DDAB-B82A-4B2F-ADFC-BC8D976AD508}" type="pres">
      <dgm:prSet presAssocID="{3074CDD8-733C-47B2-BED0-AB33DFB5559A}" presName="hierChild5" presStyleCnt="0"/>
      <dgm:spPr/>
    </dgm:pt>
    <dgm:pt modelId="{860B3203-BCA8-4570-8E2F-ADEEA93D8CC6}" type="pres">
      <dgm:prSet presAssocID="{82E310FA-1AA6-4089-94DA-947B70E8E3DE}" presName="Name37" presStyleLbl="parChTrans1D2" presStyleIdx="3" presStyleCnt="5"/>
      <dgm:spPr/>
    </dgm:pt>
    <dgm:pt modelId="{4BF2B154-CDB0-4913-8C76-432BB7417204}" type="pres">
      <dgm:prSet presAssocID="{B550FE80-FD15-4C98-BF1E-792EC96B5211}" presName="hierRoot2" presStyleCnt="0">
        <dgm:presLayoutVars>
          <dgm:hierBranch val="init"/>
        </dgm:presLayoutVars>
      </dgm:prSet>
      <dgm:spPr/>
    </dgm:pt>
    <dgm:pt modelId="{F3FC590F-7D5F-4F34-91E1-54548A83419B}" type="pres">
      <dgm:prSet presAssocID="{B550FE80-FD15-4C98-BF1E-792EC96B5211}" presName="rootComposite" presStyleCnt="0"/>
      <dgm:spPr/>
    </dgm:pt>
    <dgm:pt modelId="{192EBF3F-2EBD-469E-AE08-3F28EA54425B}" type="pres">
      <dgm:prSet presAssocID="{B550FE80-FD15-4C98-BF1E-792EC96B5211}" presName="rootText" presStyleLbl="node2" presStyleIdx="3" presStyleCnt="4">
        <dgm:presLayoutVars>
          <dgm:chPref val="3"/>
        </dgm:presLayoutVars>
      </dgm:prSet>
      <dgm:spPr>
        <a:prstGeom prst="flowChartConnector">
          <a:avLst/>
        </a:prstGeom>
      </dgm:spPr>
    </dgm:pt>
    <dgm:pt modelId="{66E4BBB8-CF36-44FC-BB06-B48D972E2714}" type="pres">
      <dgm:prSet presAssocID="{B550FE80-FD15-4C98-BF1E-792EC96B5211}" presName="rootConnector" presStyleLbl="node2" presStyleIdx="3" presStyleCnt="4"/>
      <dgm:spPr/>
    </dgm:pt>
    <dgm:pt modelId="{4C54E9F0-BD3C-4F3E-9026-B59FFCE0A2DD}" type="pres">
      <dgm:prSet presAssocID="{B550FE80-FD15-4C98-BF1E-792EC96B5211}" presName="hierChild4" presStyleCnt="0"/>
      <dgm:spPr/>
    </dgm:pt>
    <dgm:pt modelId="{90C76F85-2BB1-41BB-BF2A-1924B8D9E773}" type="pres">
      <dgm:prSet presAssocID="{DC8A8AF4-DC91-46A2-8D3E-A54F5A7A6739}" presName="Name37" presStyleLbl="parChTrans1D3" presStyleIdx="5" presStyleCnt="6"/>
      <dgm:spPr/>
    </dgm:pt>
    <dgm:pt modelId="{16CE372A-B823-4006-BDF1-B6AF66032E51}" type="pres">
      <dgm:prSet presAssocID="{4C469FAA-B960-4503-A20B-220BFBAC44E3}" presName="hierRoot2" presStyleCnt="0">
        <dgm:presLayoutVars>
          <dgm:hierBranch val="init"/>
        </dgm:presLayoutVars>
      </dgm:prSet>
      <dgm:spPr/>
    </dgm:pt>
    <dgm:pt modelId="{A47C8E44-60C4-41CF-98DF-C44F2B7534BE}" type="pres">
      <dgm:prSet presAssocID="{4C469FAA-B960-4503-A20B-220BFBAC44E3}" presName="rootComposite" presStyleCnt="0"/>
      <dgm:spPr/>
    </dgm:pt>
    <dgm:pt modelId="{2DF8BFFD-8847-4F97-9B56-EAA4427B7FE4}" type="pres">
      <dgm:prSet presAssocID="{4C469FAA-B960-4503-A20B-220BFBAC44E3}" presName="rootText" presStyleLbl="node3" presStyleIdx="5" presStyleCnt="6">
        <dgm:presLayoutVars>
          <dgm:chPref val="3"/>
        </dgm:presLayoutVars>
      </dgm:prSet>
      <dgm:spPr>
        <a:prstGeom prst="flowChartConnector">
          <a:avLst/>
        </a:prstGeom>
      </dgm:spPr>
    </dgm:pt>
    <dgm:pt modelId="{0A38764D-682F-40CA-B328-0FF0A3931586}" type="pres">
      <dgm:prSet presAssocID="{4C469FAA-B960-4503-A20B-220BFBAC44E3}" presName="rootConnector" presStyleLbl="node3" presStyleIdx="5" presStyleCnt="6"/>
      <dgm:spPr/>
    </dgm:pt>
    <dgm:pt modelId="{64D6AB79-F73F-48AE-ADF6-A2D7EB4B19AA}" type="pres">
      <dgm:prSet presAssocID="{4C469FAA-B960-4503-A20B-220BFBAC44E3}" presName="hierChild4" presStyleCnt="0"/>
      <dgm:spPr/>
    </dgm:pt>
    <dgm:pt modelId="{AC35A31A-C52B-4BDB-BEBB-8C245C4E830A}" type="pres">
      <dgm:prSet presAssocID="{4C469FAA-B960-4503-A20B-220BFBAC44E3}" presName="hierChild5" presStyleCnt="0"/>
      <dgm:spPr/>
    </dgm:pt>
    <dgm:pt modelId="{40B33FE5-426A-4BF5-BE90-59A9832172D4}" type="pres">
      <dgm:prSet presAssocID="{B550FE80-FD15-4C98-BF1E-792EC96B5211}" presName="hierChild5" presStyleCnt="0"/>
      <dgm:spPr/>
    </dgm:pt>
    <dgm:pt modelId="{691F4F62-8671-4520-A44C-33553365D85E}" type="pres">
      <dgm:prSet presAssocID="{440886AE-294F-42B8-BA32-680AD7F97F7F}" presName="hierChild3" presStyleCnt="0"/>
      <dgm:spPr/>
    </dgm:pt>
    <dgm:pt modelId="{A1E4FAC7-7556-4739-9D4E-54D358A41EB1}" type="pres">
      <dgm:prSet presAssocID="{A9497FC2-B67F-4690-9B8F-34282615B5A2}" presName="Name111" presStyleLbl="parChTrans1D2" presStyleIdx="4" presStyleCnt="5"/>
      <dgm:spPr/>
    </dgm:pt>
    <dgm:pt modelId="{A63E0D4B-F27F-4A8E-96E7-8A72D8D3060F}" type="pres">
      <dgm:prSet presAssocID="{4D8B9B93-76A6-4054-B216-F54143E0C264}" presName="hierRoot3" presStyleCnt="0">
        <dgm:presLayoutVars>
          <dgm:hierBranch val="init"/>
        </dgm:presLayoutVars>
      </dgm:prSet>
      <dgm:spPr/>
    </dgm:pt>
    <dgm:pt modelId="{E704D718-614A-40EB-A833-A6C543B37C7A}" type="pres">
      <dgm:prSet presAssocID="{4D8B9B93-76A6-4054-B216-F54143E0C264}" presName="rootComposite3" presStyleCnt="0"/>
      <dgm:spPr/>
    </dgm:pt>
    <dgm:pt modelId="{73B07D63-D96E-4ACD-B2E1-0C882E879DE6}" type="pres">
      <dgm:prSet presAssocID="{4D8B9B93-76A6-4054-B216-F54143E0C264}" presName="rootText3" presStyleLbl="asst1" presStyleIdx="0" presStyleCnt="1" custLinFactNeighborX="-91246" custLinFactNeighborY="-47478">
        <dgm:presLayoutVars>
          <dgm:chPref val="3"/>
        </dgm:presLayoutVars>
      </dgm:prSet>
      <dgm:spPr/>
    </dgm:pt>
    <dgm:pt modelId="{5E58092E-A234-417F-B430-5F0CC6809719}" type="pres">
      <dgm:prSet presAssocID="{4D8B9B93-76A6-4054-B216-F54143E0C264}" presName="rootConnector3" presStyleLbl="asst1" presStyleIdx="0" presStyleCnt="1"/>
      <dgm:spPr/>
    </dgm:pt>
    <dgm:pt modelId="{39328B03-E157-44B1-B55F-3F492496FC55}" type="pres">
      <dgm:prSet presAssocID="{4D8B9B93-76A6-4054-B216-F54143E0C264}" presName="hierChild6" presStyleCnt="0"/>
      <dgm:spPr/>
    </dgm:pt>
    <dgm:pt modelId="{2EBE1C12-DC0A-4756-B600-48BC6D6A5B8C}" type="pres">
      <dgm:prSet presAssocID="{4D8B9B93-76A6-4054-B216-F54143E0C264}" presName="hierChild7" presStyleCnt="0"/>
      <dgm:spPr/>
    </dgm:pt>
  </dgm:ptLst>
  <dgm:cxnLst>
    <dgm:cxn modelId="{DC7C0D02-E33E-433D-A2FC-ED3DB7402187}" type="presOf" srcId="{4C469FAA-B960-4503-A20B-220BFBAC44E3}" destId="{0A38764D-682F-40CA-B328-0FF0A3931586}" srcOrd="1" destOrd="0" presId="urn:microsoft.com/office/officeart/2005/8/layout/orgChart1"/>
    <dgm:cxn modelId="{D5677202-DDBF-4256-96B0-2C2F3874DDF8}" type="presOf" srcId="{B550FE80-FD15-4C98-BF1E-792EC96B5211}" destId="{66E4BBB8-CF36-44FC-BB06-B48D972E2714}" srcOrd="1" destOrd="0" presId="urn:microsoft.com/office/officeart/2005/8/layout/orgChart1"/>
    <dgm:cxn modelId="{A62CC406-BBEC-44D4-87A9-4C0D6631BA78}" type="presOf" srcId="{7C23C41D-B4A9-4060-9008-93DCADD53199}" destId="{D5EDACCD-70EF-4DD9-9F6C-E04DBF977CCD}" srcOrd="0" destOrd="0" presId="urn:microsoft.com/office/officeart/2005/8/layout/orgChart1"/>
    <dgm:cxn modelId="{0F121C13-608E-4651-8009-3DA0853286BA}" type="presOf" srcId="{F50A97E0-528D-45C1-8493-B5C357689CBB}" destId="{881A8894-45AF-4750-B92A-94DF4834893E}" srcOrd="0" destOrd="0" presId="urn:microsoft.com/office/officeart/2005/8/layout/orgChart1"/>
    <dgm:cxn modelId="{1E729D1B-00E6-4060-9D67-60A03A0E841B}" type="presOf" srcId="{4D8B9B93-76A6-4054-B216-F54143E0C264}" destId="{5E58092E-A234-417F-B430-5F0CC6809719}" srcOrd="1" destOrd="0" presId="urn:microsoft.com/office/officeart/2005/8/layout/orgChart1"/>
    <dgm:cxn modelId="{9E60F625-FBC9-4084-AC42-E0ECC43A6BD4}" type="presOf" srcId="{4D8B9B93-76A6-4054-B216-F54143E0C264}" destId="{73B07D63-D96E-4ACD-B2E1-0C882E879DE6}" srcOrd="0" destOrd="0" presId="urn:microsoft.com/office/officeart/2005/8/layout/orgChart1"/>
    <dgm:cxn modelId="{BEA1DD3A-3B7B-4AD9-8B31-652B882977D5}" type="presOf" srcId="{4B50F71B-1912-45ED-93A3-3C840FA1E2EB}" destId="{FBA5BE52-2E7A-4B68-9192-1FEA099BD618}" srcOrd="0" destOrd="0" presId="urn:microsoft.com/office/officeart/2005/8/layout/orgChart1"/>
    <dgm:cxn modelId="{851FE73D-B844-4CAF-B0EB-ECF9EEC822AD}" type="presOf" srcId="{748FFEE2-9ED9-41FA-9E03-3D574544537A}" destId="{5CF53F6B-A76A-4CB9-95BA-687259465472}" srcOrd="0" destOrd="0" presId="urn:microsoft.com/office/officeart/2005/8/layout/orgChart1"/>
    <dgm:cxn modelId="{A5979140-229B-48BC-8B6A-19BA6B156136}" type="presOf" srcId="{C67E2F08-D954-4E48-8658-BFDBBF41B382}" destId="{1068AEA3-5B29-48CD-ADA2-9D601784D519}" srcOrd="1" destOrd="0" presId="urn:microsoft.com/office/officeart/2005/8/layout/orgChart1"/>
    <dgm:cxn modelId="{2B8D5743-3FC8-4E32-8226-F485B9B10104}" type="presOf" srcId="{3074CDD8-733C-47B2-BED0-AB33DFB5559A}" destId="{974B4056-CEFF-4AD2-9CE5-596BC8269DE4}" srcOrd="0" destOrd="0" presId="urn:microsoft.com/office/officeart/2005/8/layout/orgChart1"/>
    <dgm:cxn modelId="{BB28EA44-70BB-40A4-B95C-69D8DAD30888}" type="presOf" srcId="{4C469FAA-B960-4503-A20B-220BFBAC44E3}" destId="{2DF8BFFD-8847-4F97-9B56-EAA4427B7FE4}" srcOrd="0" destOrd="0" presId="urn:microsoft.com/office/officeart/2005/8/layout/orgChart1"/>
    <dgm:cxn modelId="{9B10F767-2DDD-4137-9FAC-6FAAA0D96AEF}" srcId="{F50A97E0-528D-45C1-8493-B5C357689CBB}" destId="{617027E5-D81C-4A47-9FA5-6356F2467E4E}" srcOrd="0" destOrd="0" parTransId="{D0CE9B93-CCF4-4596-B37F-C324F9611B1E}" sibTransId="{0B2F6C9F-D61F-48CC-9196-1D11C0CD30B2}"/>
    <dgm:cxn modelId="{0417974B-74E6-41C6-853B-E92292FDC771}" type="presOf" srcId="{3DC7DD30-04B5-4E4F-BADA-AC225A8778F7}" destId="{656F5454-1797-47A5-B7EA-0C05CB8DB406}" srcOrd="0" destOrd="0" presId="urn:microsoft.com/office/officeart/2005/8/layout/orgChart1"/>
    <dgm:cxn modelId="{34F1C36B-D512-4921-AB83-E8195A1B670B}" type="presOf" srcId="{B550FE80-FD15-4C98-BF1E-792EC96B5211}" destId="{192EBF3F-2EBD-469E-AE08-3F28EA54425B}" srcOrd="0" destOrd="0" presId="urn:microsoft.com/office/officeart/2005/8/layout/orgChart1"/>
    <dgm:cxn modelId="{E745444D-F4D0-4C9B-8E0C-F4A80DE776BA}" type="presOf" srcId="{617027E5-D81C-4A47-9FA5-6356F2467E4E}" destId="{5B387C85-709C-4029-B7D8-B236CF5D5A83}" srcOrd="0" destOrd="0" presId="urn:microsoft.com/office/officeart/2005/8/layout/orgChart1"/>
    <dgm:cxn modelId="{EAE13472-8655-4BE6-982E-369343D71644}" type="presOf" srcId="{6C092E4C-A634-4548-9A7C-4A0572DE1D85}" destId="{CEBF7B3F-4BB8-4658-A88D-37258067AE36}" srcOrd="0" destOrd="0" presId="urn:microsoft.com/office/officeart/2005/8/layout/orgChart1"/>
    <dgm:cxn modelId="{612B2773-555E-40CF-83DB-EA08D577AFFC}" type="presOf" srcId="{FCDD8F5F-BFCD-4AD9-9EDD-A86140E58ECC}" destId="{AE6A8047-0114-43B5-B43E-ED107CA05246}" srcOrd="1" destOrd="0" presId="urn:microsoft.com/office/officeart/2005/8/layout/orgChart1"/>
    <dgm:cxn modelId="{A926C375-6087-4347-BAD5-6DD0CB357BCD}" type="presOf" srcId="{D0CE9B93-CCF4-4596-B37F-C324F9611B1E}" destId="{979A9370-C785-4008-BA69-123E11CF1B91}" srcOrd="0" destOrd="0" presId="urn:microsoft.com/office/officeart/2005/8/layout/orgChart1"/>
    <dgm:cxn modelId="{BD079157-C417-413F-AECA-906B517BE72E}" srcId="{EB8579C2-0235-43D5-9BAA-39CBB4767AA7}" destId="{C67E2F08-D954-4E48-8658-BFDBBF41B382}" srcOrd="1" destOrd="0" parTransId="{0E278269-78B4-4425-83E9-826AEDABF8CC}" sibTransId="{24B14E0D-C118-453C-A2EB-8542B87075EF}"/>
    <dgm:cxn modelId="{DFB6A578-2C8C-448F-BA67-7015A13ED9F7}" type="presOf" srcId="{C67E2F08-D954-4E48-8658-BFDBBF41B382}" destId="{5A293EDB-8D0B-4260-9BD2-12525F1C92EB}" srcOrd="0" destOrd="0" presId="urn:microsoft.com/office/officeart/2005/8/layout/orgChart1"/>
    <dgm:cxn modelId="{5EADF07A-DE40-4B76-922F-D09EF2F85229}" srcId="{440886AE-294F-42B8-BA32-680AD7F97F7F}" destId="{B550FE80-FD15-4C98-BF1E-792EC96B5211}" srcOrd="3" destOrd="0" parTransId="{82E310FA-1AA6-4089-94DA-947B70E8E3DE}" sibTransId="{EBBB98FE-A1DB-4654-9C72-7B3D181C2512}"/>
    <dgm:cxn modelId="{85FCED82-4394-4B92-91F6-528AF2C7AA96}" srcId="{3074CDD8-733C-47B2-BED0-AB33DFB5559A}" destId="{FCDD8F5F-BFCD-4AD9-9EDD-A86140E58ECC}" srcOrd="1" destOrd="0" parTransId="{B5097FBD-626F-4EEA-B32A-69BC0D57E1E0}" sibTransId="{581123D2-D0C2-4EA0-8BB8-DB59C33CBF82}"/>
    <dgm:cxn modelId="{669B2184-C34D-4D63-A661-8B07F9214C5C}" srcId="{3074CDD8-733C-47B2-BED0-AB33DFB5559A}" destId="{F608D3F2-CE4E-4C50-9676-26A9DA806D5C}" srcOrd="0" destOrd="0" parTransId="{D815938B-970E-48C5-9507-C25A9FAA2B6B}" sibTransId="{4931E146-B558-4E88-AD5E-7782020D815B}"/>
    <dgm:cxn modelId="{08A06E84-0E22-47B6-90DD-381ED17D5262}" srcId="{440886AE-294F-42B8-BA32-680AD7F97F7F}" destId="{EB8579C2-0235-43D5-9BAA-39CBB4767AA7}" srcOrd="0" destOrd="0" parTransId="{183A6F03-BE91-410C-A668-B954B2D7BD44}" sibTransId="{4DCE56B1-FA72-45C7-A8C0-54DEB878ED08}"/>
    <dgm:cxn modelId="{EF85B885-5AB3-4FB5-A2BA-E1DEAE9DC30D}" type="presOf" srcId="{D815938B-970E-48C5-9507-C25A9FAA2B6B}" destId="{D9600F17-3986-4EDA-82B0-622A21FF063C}" srcOrd="0" destOrd="0" presId="urn:microsoft.com/office/officeart/2005/8/layout/orgChart1"/>
    <dgm:cxn modelId="{E26BBB88-31DF-463F-A59B-2504E2757ADD}" type="presOf" srcId="{F608D3F2-CE4E-4C50-9676-26A9DA806D5C}" destId="{D26326C0-139E-4BC8-971E-8FB9CA195A44}" srcOrd="0" destOrd="0" presId="urn:microsoft.com/office/officeart/2005/8/layout/orgChart1"/>
    <dgm:cxn modelId="{C6201094-0023-4343-B197-73AB008C43A9}" srcId="{440886AE-294F-42B8-BA32-680AD7F97F7F}" destId="{3074CDD8-733C-47B2-BED0-AB33DFB5559A}" srcOrd="2" destOrd="0" parTransId="{6C092E4C-A634-4548-9A7C-4A0572DE1D85}" sibTransId="{8C589783-2C04-408F-B880-0BC93C9666D6}"/>
    <dgm:cxn modelId="{AB34C796-B65F-4A21-83D2-D183C12CDECE}" type="presOf" srcId="{F608D3F2-CE4E-4C50-9676-26A9DA806D5C}" destId="{0D9F343A-BCC6-4663-98B6-3B1FA4BC6AFB}" srcOrd="1" destOrd="0" presId="urn:microsoft.com/office/officeart/2005/8/layout/orgChart1"/>
    <dgm:cxn modelId="{E348B19E-5A05-4EAF-8966-D44DCB79166C}" srcId="{EB8579C2-0235-43D5-9BAA-39CBB4767AA7}" destId="{7C23C41D-B4A9-4060-9008-93DCADD53199}" srcOrd="0" destOrd="0" parTransId="{3DC7DD30-04B5-4E4F-BADA-AC225A8778F7}" sibTransId="{1414486B-2424-4FC0-B90C-22DD5F5CE2D2}"/>
    <dgm:cxn modelId="{9AE2B2AE-601A-4207-9768-3CAC20F698C3}" type="presOf" srcId="{440886AE-294F-42B8-BA32-680AD7F97F7F}" destId="{CE8A1C4E-0C45-4889-BFA0-D521E03312D0}" srcOrd="1" destOrd="0" presId="urn:microsoft.com/office/officeart/2005/8/layout/orgChart1"/>
    <dgm:cxn modelId="{9958CAB1-9010-4F46-AF4E-38AA68D69D17}" type="presOf" srcId="{FCDD8F5F-BFCD-4AD9-9EDD-A86140E58ECC}" destId="{8C62550E-1C8C-4D3A-95F7-B9CD247DD5F2}" srcOrd="0" destOrd="0" presId="urn:microsoft.com/office/officeart/2005/8/layout/orgChart1"/>
    <dgm:cxn modelId="{5742C6B4-376E-4D8D-8444-2304920E0C2F}" type="presOf" srcId="{0E278269-78B4-4425-83E9-826AEDABF8CC}" destId="{870FDDBB-F6FF-4EBF-B5AF-126AB00DB732}" srcOrd="0" destOrd="0" presId="urn:microsoft.com/office/officeart/2005/8/layout/orgChart1"/>
    <dgm:cxn modelId="{A1E7E4B5-B78F-48AA-9017-0784FD999FBF}" srcId="{4B50F71B-1912-45ED-93A3-3C840FA1E2EB}" destId="{440886AE-294F-42B8-BA32-680AD7F97F7F}" srcOrd="0" destOrd="0" parTransId="{251F7FDD-A1B7-452A-945F-AD923A08EC83}" sibTransId="{B8E9C261-F383-44FF-BB00-02D4F30F7196}"/>
    <dgm:cxn modelId="{218CB4B6-27B4-4B77-A73E-58BDB4328FBD}" srcId="{B550FE80-FD15-4C98-BF1E-792EC96B5211}" destId="{4C469FAA-B960-4503-A20B-220BFBAC44E3}" srcOrd="0" destOrd="0" parTransId="{DC8A8AF4-DC91-46A2-8D3E-A54F5A7A6739}" sibTransId="{6D34C95E-7A0D-4F0B-94DF-B04604AF899E}"/>
    <dgm:cxn modelId="{F5980CBB-7BAA-44D8-92B6-30453514000B}" srcId="{440886AE-294F-42B8-BA32-680AD7F97F7F}" destId="{4D8B9B93-76A6-4054-B216-F54143E0C264}" srcOrd="4" destOrd="0" parTransId="{A9497FC2-B67F-4690-9B8F-34282615B5A2}" sibTransId="{9205684F-2E4A-4302-807A-5D6D60345782}"/>
    <dgm:cxn modelId="{0B5257BC-3F34-4834-8299-E4CC006D1E45}" type="presOf" srcId="{F50A97E0-528D-45C1-8493-B5C357689CBB}" destId="{FDA94327-5B09-4887-98AF-3788AEADE9B2}" srcOrd="1" destOrd="0" presId="urn:microsoft.com/office/officeart/2005/8/layout/orgChart1"/>
    <dgm:cxn modelId="{1DD027BF-5E99-4457-823F-467F70BF1B6B}" type="presOf" srcId="{183A6F03-BE91-410C-A668-B954B2D7BD44}" destId="{C8BB4D75-4A98-41DB-A262-2FC570ADC4D8}" srcOrd="0" destOrd="0" presId="urn:microsoft.com/office/officeart/2005/8/layout/orgChart1"/>
    <dgm:cxn modelId="{6569F2BF-DA38-4A9E-9C16-58A2E46D1372}" type="presOf" srcId="{82E310FA-1AA6-4089-94DA-947B70E8E3DE}" destId="{860B3203-BCA8-4570-8E2F-ADEEA93D8CC6}" srcOrd="0" destOrd="0" presId="urn:microsoft.com/office/officeart/2005/8/layout/orgChart1"/>
    <dgm:cxn modelId="{3E511FCB-D8E5-42DF-91C1-595B14EBAD3D}" type="presOf" srcId="{A9497FC2-B67F-4690-9B8F-34282615B5A2}" destId="{A1E4FAC7-7556-4739-9D4E-54D358A41EB1}" srcOrd="0" destOrd="0" presId="urn:microsoft.com/office/officeart/2005/8/layout/orgChart1"/>
    <dgm:cxn modelId="{013E96CF-954F-4154-BD4E-AC0D00235B40}" type="presOf" srcId="{B5097FBD-626F-4EEA-B32A-69BC0D57E1E0}" destId="{4C441364-DD63-415D-B4A2-8BF7E16BA04C}" srcOrd="0" destOrd="0" presId="urn:microsoft.com/office/officeart/2005/8/layout/orgChart1"/>
    <dgm:cxn modelId="{17A452D6-FF10-4FCE-9688-ABC325ACEC5A}" srcId="{440886AE-294F-42B8-BA32-680AD7F97F7F}" destId="{F50A97E0-528D-45C1-8493-B5C357689CBB}" srcOrd="1" destOrd="0" parTransId="{748FFEE2-9ED9-41FA-9E03-3D574544537A}" sibTransId="{64AB4A6A-2814-40D5-AADC-C83BEEE78EE2}"/>
    <dgm:cxn modelId="{A7589CD6-E6D1-4897-A45D-18B41CA8E1C4}" type="presOf" srcId="{EB8579C2-0235-43D5-9BAA-39CBB4767AA7}" destId="{272FC771-6C8B-4726-8612-524FA1D8BEE6}" srcOrd="0" destOrd="0" presId="urn:microsoft.com/office/officeart/2005/8/layout/orgChart1"/>
    <dgm:cxn modelId="{99FC6CDA-483E-42CE-8159-067FF7BEBA52}" type="presOf" srcId="{440886AE-294F-42B8-BA32-680AD7F97F7F}" destId="{423A1D74-02BC-49B3-AEFB-7937F0A18E89}" srcOrd="0" destOrd="0" presId="urn:microsoft.com/office/officeart/2005/8/layout/orgChart1"/>
    <dgm:cxn modelId="{95FA8DE1-4F06-4F99-8F8C-C4BF8000E351}" type="presOf" srcId="{617027E5-D81C-4A47-9FA5-6356F2467E4E}" destId="{B5BDEC96-103E-46A1-B009-F39F9DBC3431}" srcOrd="1" destOrd="0" presId="urn:microsoft.com/office/officeart/2005/8/layout/orgChart1"/>
    <dgm:cxn modelId="{D24CBAE1-AD9F-4287-8964-BAD12B089366}" type="presOf" srcId="{7C23C41D-B4A9-4060-9008-93DCADD53199}" destId="{3F47EED0-08F1-4BA3-9321-116E761DA6C8}" srcOrd="1" destOrd="0" presId="urn:microsoft.com/office/officeart/2005/8/layout/orgChart1"/>
    <dgm:cxn modelId="{28F17DE7-509D-4093-97F4-A7A03D134508}" type="presOf" srcId="{3074CDD8-733C-47B2-BED0-AB33DFB5559A}" destId="{5E5D6C58-B57B-4482-A08F-4936505F3C6E}" srcOrd="1" destOrd="0" presId="urn:microsoft.com/office/officeart/2005/8/layout/orgChart1"/>
    <dgm:cxn modelId="{A4BD9CE9-E25E-4A48-9664-619FD45AC80D}" type="presOf" srcId="{DC8A8AF4-DC91-46A2-8D3E-A54F5A7A6739}" destId="{90C76F85-2BB1-41BB-BF2A-1924B8D9E773}" srcOrd="0" destOrd="0" presId="urn:microsoft.com/office/officeart/2005/8/layout/orgChart1"/>
    <dgm:cxn modelId="{E18375F8-55FF-4B08-9831-C70BB61DBAD7}" type="presOf" srcId="{EB8579C2-0235-43D5-9BAA-39CBB4767AA7}" destId="{64CD39DA-A847-4147-9863-216597D28777}" srcOrd="1" destOrd="0" presId="urn:microsoft.com/office/officeart/2005/8/layout/orgChart1"/>
    <dgm:cxn modelId="{9F2034B0-F153-4AE6-AD12-2176CE000E22}" type="presParOf" srcId="{FBA5BE52-2E7A-4B68-9192-1FEA099BD618}" destId="{1F586079-5C21-4037-AEBB-AB77D79E1D8D}" srcOrd="0" destOrd="0" presId="urn:microsoft.com/office/officeart/2005/8/layout/orgChart1"/>
    <dgm:cxn modelId="{75EB33DC-D3B5-400D-B0A0-E1866E5CD44A}" type="presParOf" srcId="{1F586079-5C21-4037-AEBB-AB77D79E1D8D}" destId="{4962FDA0-5290-4BA8-B496-4DB449BEB2A1}" srcOrd="0" destOrd="0" presId="urn:microsoft.com/office/officeart/2005/8/layout/orgChart1"/>
    <dgm:cxn modelId="{86F5CEBF-2153-4FE4-8984-2BED0B706AD4}" type="presParOf" srcId="{4962FDA0-5290-4BA8-B496-4DB449BEB2A1}" destId="{423A1D74-02BC-49B3-AEFB-7937F0A18E89}" srcOrd="0" destOrd="0" presId="urn:microsoft.com/office/officeart/2005/8/layout/orgChart1"/>
    <dgm:cxn modelId="{43F00C47-3284-48ED-9200-DB2671F80B98}" type="presParOf" srcId="{4962FDA0-5290-4BA8-B496-4DB449BEB2A1}" destId="{CE8A1C4E-0C45-4889-BFA0-D521E03312D0}" srcOrd="1" destOrd="0" presId="urn:microsoft.com/office/officeart/2005/8/layout/orgChart1"/>
    <dgm:cxn modelId="{5E6FABCF-A456-43B2-8D6E-E1D4F7AEBE96}" type="presParOf" srcId="{1F586079-5C21-4037-AEBB-AB77D79E1D8D}" destId="{F16C9AC2-3F73-45CF-9F77-11ADA372BEF8}" srcOrd="1" destOrd="0" presId="urn:microsoft.com/office/officeart/2005/8/layout/orgChart1"/>
    <dgm:cxn modelId="{F637928B-09A5-474A-B195-0AC6371F9C03}" type="presParOf" srcId="{F16C9AC2-3F73-45CF-9F77-11ADA372BEF8}" destId="{C8BB4D75-4A98-41DB-A262-2FC570ADC4D8}" srcOrd="0" destOrd="0" presId="urn:microsoft.com/office/officeart/2005/8/layout/orgChart1"/>
    <dgm:cxn modelId="{155D9997-BA68-406A-A3A9-8FCFE37223A5}" type="presParOf" srcId="{F16C9AC2-3F73-45CF-9F77-11ADA372BEF8}" destId="{4C4816E7-E54D-40AD-9423-BE5B6EC003BF}" srcOrd="1" destOrd="0" presId="urn:microsoft.com/office/officeart/2005/8/layout/orgChart1"/>
    <dgm:cxn modelId="{1D15782C-0297-40C9-ABEB-B07A8471B003}" type="presParOf" srcId="{4C4816E7-E54D-40AD-9423-BE5B6EC003BF}" destId="{1F7E1DD6-A20B-4674-8ED5-6FA21BF1C8BC}" srcOrd="0" destOrd="0" presId="urn:microsoft.com/office/officeart/2005/8/layout/orgChart1"/>
    <dgm:cxn modelId="{3C8C1E3D-263A-4CD9-841C-293A096CB547}" type="presParOf" srcId="{1F7E1DD6-A20B-4674-8ED5-6FA21BF1C8BC}" destId="{272FC771-6C8B-4726-8612-524FA1D8BEE6}" srcOrd="0" destOrd="0" presId="urn:microsoft.com/office/officeart/2005/8/layout/orgChart1"/>
    <dgm:cxn modelId="{70188DF7-94D4-4425-BB88-6E3FF8524AF0}" type="presParOf" srcId="{1F7E1DD6-A20B-4674-8ED5-6FA21BF1C8BC}" destId="{64CD39DA-A847-4147-9863-216597D28777}" srcOrd="1" destOrd="0" presId="urn:microsoft.com/office/officeart/2005/8/layout/orgChart1"/>
    <dgm:cxn modelId="{D07DD2AF-22FA-4F55-9920-9D462081E13E}" type="presParOf" srcId="{4C4816E7-E54D-40AD-9423-BE5B6EC003BF}" destId="{572914E5-59E5-4AB3-B1C0-C03B804283D6}" srcOrd="1" destOrd="0" presId="urn:microsoft.com/office/officeart/2005/8/layout/orgChart1"/>
    <dgm:cxn modelId="{FCE53708-B8BD-4645-B6B5-4B9E2F6E2271}" type="presParOf" srcId="{572914E5-59E5-4AB3-B1C0-C03B804283D6}" destId="{656F5454-1797-47A5-B7EA-0C05CB8DB406}" srcOrd="0" destOrd="0" presId="urn:microsoft.com/office/officeart/2005/8/layout/orgChart1"/>
    <dgm:cxn modelId="{D8A16E19-A73D-4CA4-8F62-AE0EC799982C}" type="presParOf" srcId="{572914E5-59E5-4AB3-B1C0-C03B804283D6}" destId="{24B566CC-D764-4645-8262-724FC23169A4}" srcOrd="1" destOrd="0" presId="urn:microsoft.com/office/officeart/2005/8/layout/orgChart1"/>
    <dgm:cxn modelId="{AC9B1C56-2689-4E8E-B194-23F63A35B788}" type="presParOf" srcId="{24B566CC-D764-4645-8262-724FC23169A4}" destId="{A413EF4B-D4C1-449D-A94B-B8079EF345A9}" srcOrd="0" destOrd="0" presId="urn:microsoft.com/office/officeart/2005/8/layout/orgChart1"/>
    <dgm:cxn modelId="{8A4F9589-7CF5-426F-A655-01B25C557687}" type="presParOf" srcId="{A413EF4B-D4C1-449D-A94B-B8079EF345A9}" destId="{D5EDACCD-70EF-4DD9-9F6C-E04DBF977CCD}" srcOrd="0" destOrd="0" presId="urn:microsoft.com/office/officeart/2005/8/layout/orgChart1"/>
    <dgm:cxn modelId="{CCFB8DFF-3325-4677-AC56-0086A4623A0A}" type="presParOf" srcId="{A413EF4B-D4C1-449D-A94B-B8079EF345A9}" destId="{3F47EED0-08F1-4BA3-9321-116E761DA6C8}" srcOrd="1" destOrd="0" presId="urn:microsoft.com/office/officeart/2005/8/layout/orgChart1"/>
    <dgm:cxn modelId="{01BB61A3-BEEF-4F5D-880B-BDCBD89DB759}" type="presParOf" srcId="{24B566CC-D764-4645-8262-724FC23169A4}" destId="{39A7CA11-D99D-4D7D-8936-404F05A8DEE7}" srcOrd="1" destOrd="0" presId="urn:microsoft.com/office/officeart/2005/8/layout/orgChart1"/>
    <dgm:cxn modelId="{7CE3500C-7B74-46FE-AF7D-8BADE4EEDD6B}" type="presParOf" srcId="{24B566CC-D764-4645-8262-724FC23169A4}" destId="{99D1911C-EB5D-41EA-AF64-2E3099BE584E}" srcOrd="2" destOrd="0" presId="urn:microsoft.com/office/officeart/2005/8/layout/orgChart1"/>
    <dgm:cxn modelId="{2A7A2D87-2AF7-4C67-964E-42900C4B6687}" type="presParOf" srcId="{572914E5-59E5-4AB3-B1C0-C03B804283D6}" destId="{870FDDBB-F6FF-4EBF-B5AF-126AB00DB732}" srcOrd="2" destOrd="0" presId="urn:microsoft.com/office/officeart/2005/8/layout/orgChart1"/>
    <dgm:cxn modelId="{551509E0-6660-4D59-9110-A8F57BF68F8B}" type="presParOf" srcId="{572914E5-59E5-4AB3-B1C0-C03B804283D6}" destId="{34D618E5-06E7-4D74-8B5F-F3A735EC62B1}" srcOrd="3" destOrd="0" presId="urn:microsoft.com/office/officeart/2005/8/layout/orgChart1"/>
    <dgm:cxn modelId="{F7BF90E5-A3D1-412E-BB68-A43FB8EF9B7C}" type="presParOf" srcId="{34D618E5-06E7-4D74-8B5F-F3A735EC62B1}" destId="{6E562591-84CD-4846-8A99-B080C3F8B3F7}" srcOrd="0" destOrd="0" presId="urn:microsoft.com/office/officeart/2005/8/layout/orgChart1"/>
    <dgm:cxn modelId="{03544100-C772-4BB0-9536-2BF8F242C1C7}" type="presParOf" srcId="{6E562591-84CD-4846-8A99-B080C3F8B3F7}" destId="{5A293EDB-8D0B-4260-9BD2-12525F1C92EB}" srcOrd="0" destOrd="0" presId="urn:microsoft.com/office/officeart/2005/8/layout/orgChart1"/>
    <dgm:cxn modelId="{2D50CB3A-BD41-470C-B293-B33BF3542935}" type="presParOf" srcId="{6E562591-84CD-4846-8A99-B080C3F8B3F7}" destId="{1068AEA3-5B29-48CD-ADA2-9D601784D519}" srcOrd="1" destOrd="0" presId="urn:microsoft.com/office/officeart/2005/8/layout/orgChart1"/>
    <dgm:cxn modelId="{29DB35F2-8B92-45C6-8392-DB7EFF72D63A}" type="presParOf" srcId="{34D618E5-06E7-4D74-8B5F-F3A735EC62B1}" destId="{2FD9E3B6-F4AC-4EA4-A64A-216DCEE541EF}" srcOrd="1" destOrd="0" presId="urn:microsoft.com/office/officeart/2005/8/layout/orgChart1"/>
    <dgm:cxn modelId="{62E28180-5267-441A-AB68-8BC76C0609CA}" type="presParOf" srcId="{34D618E5-06E7-4D74-8B5F-F3A735EC62B1}" destId="{D261305B-1EC1-470D-B2DE-3D6265D29173}" srcOrd="2" destOrd="0" presId="urn:microsoft.com/office/officeart/2005/8/layout/orgChart1"/>
    <dgm:cxn modelId="{60B3C752-857E-4189-B1C7-BD987C4A8E5D}" type="presParOf" srcId="{4C4816E7-E54D-40AD-9423-BE5B6EC003BF}" destId="{79689DD9-37CF-406B-9E0E-26E292893B6A}" srcOrd="2" destOrd="0" presId="urn:microsoft.com/office/officeart/2005/8/layout/orgChart1"/>
    <dgm:cxn modelId="{552C44D6-DB3C-458E-AFFF-CE53EE9F9752}" type="presParOf" srcId="{F16C9AC2-3F73-45CF-9F77-11ADA372BEF8}" destId="{5CF53F6B-A76A-4CB9-95BA-687259465472}" srcOrd="2" destOrd="0" presId="urn:microsoft.com/office/officeart/2005/8/layout/orgChart1"/>
    <dgm:cxn modelId="{1BDE3C61-6950-46D3-A540-45D671175E50}" type="presParOf" srcId="{F16C9AC2-3F73-45CF-9F77-11ADA372BEF8}" destId="{7E922050-B486-41E2-B49B-34CD74E9B366}" srcOrd="3" destOrd="0" presId="urn:microsoft.com/office/officeart/2005/8/layout/orgChart1"/>
    <dgm:cxn modelId="{D4E80B4B-82AB-4D13-B419-8E0BBA1ABFB7}" type="presParOf" srcId="{7E922050-B486-41E2-B49B-34CD74E9B366}" destId="{DD827E54-81D5-49FE-9B25-E170A06167C1}" srcOrd="0" destOrd="0" presId="urn:microsoft.com/office/officeart/2005/8/layout/orgChart1"/>
    <dgm:cxn modelId="{5E11FD5B-43D8-47E4-9AE0-05777F7AE686}" type="presParOf" srcId="{DD827E54-81D5-49FE-9B25-E170A06167C1}" destId="{881A8894-45AF-4750-B92A-94DF4834893E}" srcOrd="0" destOrd="0" presId="urn:microsoft.com/office/officeart/2005/8/layout/orgChart1"/>
    <dgm:cxn modelId="{3113B47B-F57D-4125-94E2-584E6B717C7D}" type="presParOf" srcId="{DD827E54-81D5-49FE-9B25-E170A06167C1}" destId="{FDA94327-5B09-4887-98AF-3788AEADE9B2}" srcOrd="1" destOrd="0" presId="urn:microsoft.com/office/officeart/2005/8/layout/orgChart1"/>
    <dgm:cxn modelId="{736ADF5C-31A2-4E97-B93A-52F97877054E}" type="presParOf" srcId="{7E922050-B486-41E2-B49B-34CD74E9B366}" destId="{6EC6B1ED-347D-4567-9A10-E2A4B136AD1F}" srcOrd="1" destOrd="0" presId="urn:microsoft.com/office/officeart/2005/8/layout/orgChart1"/>
    <dgm:cxn modelId="{9A57E1A1-3735-4F6C-9B83-5A727BDBA63D}" type="presParOf" srcId="{6EC6B1ED-347D-4567-9A10-E2A4B136AD1F}" destId="{979A9370-C785-4008-BA69-123E11CF1B91}" srcOrd="0" destOrd="0" presId="urn:microsoft.com/office/officeart/2005/8/layout/orgChart1"/>
    <dgm:cxn modelId="{E1FB95DD-F339-4761-A940-63A46C2F2F4B}" type="presParOf" srcId="{6EC6B1ED-347D-4567-9A10-E2A4B136AD1F}" destId="{A19CAC73-14A3-46FC-A4C8-5705F42D5304}" srcOrd="1" destOrd="0" presId="urn:microsoft.com/office/officeart/2005/8/layout/orgChart1"/>
    <dgm:cxn modelId="{49CC4DF1-1E91-4D21-A0F6-FB2F11835D45}" type="presParOf" srcId="{A19CAC73-14A3-46FC-A4C8-5705F42D5304}" destId="{1F6658BC-71D0-47DB-8727-747B7180F86E}" srcOrd="0" destOrd="0" presId="urn:microsoft.com/office/officeart/2005/8/layout/orgChart1"/>
    <dgm:cxn modelId="{0CC5F507-BE10-4922-8956-10AB557BF159}" type="presParOf" srcId="{1F6658BC-71D0-47DB-8727-747B7180F86E}" destId="{5B387C85-709C-4029-B7D8-B236CF5D5A83}" srcOrd="0" destOrd="0" presId="urn:microsoft.com/office/officeart/2005/8/layout/orgChart1"/>
    <dgm:cxn modelId="{DBA74E3F-76B8-47B1-9650-5FB299F2CECA}" type="presParOf" srcId="{1F6658BC-71D0-47DB-8727-747B7180F86E}" destId="{B5BDEC96-103E-46A1-B009-F39F9DBC3431}" srcOrd="1" destOrd="0" presId="urn:microsoft.com/office/officeart/2005/8/layout/orgChart1"/>
    <dgm:cxn modelId="{40298837-D4B0-4099-8DCF-0998BEF64871}" type="presParOf" srcId="{A19CAC73-14A3-46FC-A4C8-5705F42D5304}" destId="{ED11FACB-B7DA-41DE-B476-0C039E691374}" srcOrd="1" destOrd="0" presId="urn:microsoft.com/office/officeart/2005/8/layout/orgChart1"/>
    <dgm:cxn modelId="{0506BCBD-4568-4F02-9B5F-E504575AC92B}" type="presParOf" srcId="{A19CAC73-14A3-46FC-A4C8-5705F42D5304}" destId="{74A0B6EE-D65D-4A03-847E-BAC8A87C2A5C}" srcOrd="2" destOrd="0" presId="urn:microsoft.com/office/officeart/2005/8/layout/orgChart1"/>
    <dgm:cxn modelId="{BFAA937F-BDDC-47F3-B2BA-ACF80ED209AF}" type="presParOf" srcId="{7E922050-B486-41E2-B49B-34CD74E9B366}" destId="{C76736F2-C955-47BB-9826-5C1F6BE44904}" srcOrd="2" destOrd="0" presId="urn:microsoft.com/office/officeart/2005/8/layout/orgChart1"/>
    <dgm:cxn modelId="{4DB0F7AF-6342-46DB-BE6D-91EA193DB6C6}" type="presParOf" srcId="{F16C9AC2-3F73-45CF-9F77-11ADA372BEF8}" destId="{CEBF7B3F-4BB8-4658-A88D-37258067AE36}" srcOrd="4" destOrd="0" presId="urn:microsoft.com/office/officeart/2005/8/layout/orgChart1"/>
    <dgm:cxn modelId="{5158F8E7-B73A-4639-ABD7-5BD41E98A575}" type="presParOf" srcId="{F16C9AC2-3F73-45CF-9F77-11ADA372BEF8}" destId="{693C568A-3ED9-4FFC-A262-447174B1C2E2}" srcOrd="5" destOrd="0" presId="urn:microsoft.com/office/officeart/2005/8/layout/orgChart1"/>
    <dgm:cxn modelId="{5229A830-472A-4C64-94A2-065A8CF9D8BF}" type="presParOf" srcId="{693C568A-3ED9-4FFC-A262-447174B1C2E2}" destId="{83B98DBE-90B4-4A95-9D0D-F7BE75C3736E}" srcOrd="0" destOrd="0" presId="urn:microsoft.com/office/officeart/2005/8/layout/orgChart1"/>
    <dgm:cxn modelId="{F7794AFC-B2FF-489F-892C-D76686CC38CF}" type="presParOf" srcId="{83B98DBE-90B4-4A95-9D0D-F7BE75C3736E}" destId="{974B4056-CEFF-4AD2-9CE5-596BC8269DE4}" srcOrd="0" destOrd="0" presId="urn:microsoft.com/office/officeart/2005/8/layout/orgChart1"/>
    <dgm:cxn modelId="{D4F48ABC-5A1A-4D07-8BD3-96A06C1AC5CD}" type="presParOf" srcId="{83B98DBE-90B4-4A95-9D0D-F7BE75C3736E}" destId="{5E5D6C58-B57B-4482-A08F-4936505F3C6E}" srcOrd="1" destOrd="0" presId="urn:microsoft.com/office/officeart/2005/8/layout/orgChart1"/>
    <dgm:cxn modelId="{97A3EEF9-9480-42D7-A9B3-C835BD4E73C7}" type="presParOf" srcId="{693C568A-3ED9-4FFC-A262-447174B1C2E2}" destId="{67FB5DC5-8B06-4E5D-AA52-F5F64AB42261}" srcOrd="1" destOrd="0" presId="urn:microsoft.com/office/officeart/2005/8/layout/orgChart1"/>
    <dgm:cxn modelId="{FAB89A09-D09B-4F06-83D1-3F3550D8C0A7}" type="presParOf" srcId="{67FB5DC5-8B06-4E5D-AA52-F5F64AB42261}" destId="{D9600F17-3986-4EDA-82B0-622A21FF063C}" srcOrd="0" destOrd="0" presId="urn:microsoft.com/office/officeart/2005/8/layout/orgChart1"/>
    <dgm:cxn modelId="{3F47278E-8D09-4797-A9BE-1D2924046C66}" type="presParOf" srcId="{67FB5DC5-8B06-4E5D-AA52-F5F64AB42261}" destId="{0FF7F7F8-C674-4B77-B879-CF8BE55EB93A}" srcOrd="1" destOrd="0" presId="urn:microsoft.com/office/officeart/2005/8/layout/orgChart1"/>
    <dgm:cxn modelId="{182CF9B7-04D3-4194-A37B-36ADB6A91D3B}" type="presParOf" srcId="{0FF7F7F8-C674-4B77-B879-CF8BE55EB93A}" destId="{30807E5D-0438-4C67-8E91-791C23CEFCE4}" srcOrd="0" destOrd="0" presId="urn:microsoft.com/office/officeart/2005/8/layout/orgChart1"/>
    <dgm:cxn modelId="{1B0CAF6E-08B1-4248-A95B-F8EEA3184479}" type="presParOf" srcId="{30807E5D-0438-4C67-8E91-791C23CEFCE4}" destId="{D26326C0-139E-4BC8-971E-8FB9CA195A44}" srcOrd="0" destOrd="0" presId="urn:microsoft.com/office/officeart/2005/8/layout/orgChart1"/>
    <dgm:cxn modelId="{53D47AAC-AD15-4FD0-B1FA-F172FE69FD6C}" type="presParOf" srcId="{30807E5D-0438-4C67-8E91-791C23CEFCE4}" destId="{0D9F343A-BCC6-4663-98B6-3B1FA4BC6AFB}" srcOrd="1" destOrd="0" presId="urn:microsoft.com/office/officeart/2005/8/layout/orgChart1"/>
    <dgm:cxn modelId="{AB91AFA7-308F-4F49-A784-55ECAB46A386}" type="presParOf" srcId="{0FF7F7F8-C674-4B77-B879-CF8BE55EB93A}" destId="{7D28B485-FE27-4D94-A3E3-101A045CD3B0}" srcOrd="1" destOrd="0" presId="urn:microsoft.com/office/officeart/2005/8/layout/orgChart1"/>
    <dgm:cxn modelId="{4C8BD1B8-F5AF-4390-976A-8CF563C6AD8C}" type="presParOf" srcId="{0FF7F7F8-C674-4B77-B879-CF8BE55EB93A}" destId="{677C2173-F59C-4C99-9605-C5105F7A4713}" srcOrd="2" destOrd="0" presId="urn:microsoft.com/office/officeart/2005/8/layout/orgChart1"/>
    <dgm:cxn modelId="{3C8D45F1-41CD-428C-B1EF-841EE2CDCB13}" type="presParOf" srcId="{67FB5DC5-8B06-4E5D-AA52-F5F64AB42261}" destId="{4C441364-DD63-415D-B4A2-8BF7E16BA04C}" srcOrd="2" destOrd="0" presId="urn:microsoft.com/office/officeart/2005/8/layout/orgChart1"/>
    <dgm:cxn modelId="{8B2B3B5D-314D-4936-A56F-022EE6EB779A}" type="presParOf" srcId="{67FB5DC5-8B06-4E5D-AA52-F5F64AB42261}" destId="{E0FC04E0-AA11-42C3-9F72-136A9F8CDD11}" srcOrd="3" destOrd="0" presId="urn:microsoft.com/office/officeart/2005/8/layout/orgChart1"/>
    <dgm:cxn modelId="{5A1A8D2B-5932-40A2-BB98-E07F7FE4FCED}" type="presParOf" srcId="{E0FC04E0-AA11-42C3-9F72-136A9F8CDD11}" destId="{EB8A4685-8834-4DE2-BECF-9A71D4CA25B1}" srcOrd="0" destOrd="0" presId="urn:microsoft.com/office/officeart/2005/8/layout/orgChart1"/>
    <dgm:cxn modelId="{4C1E7A6B-CFDD-480E-A0D3-098AFD4742D7}" type="presParOf" srcId="{EB8A4685-8834-4DE2-BECF-9A71D4CA25B1}" destId="{8C62550E-1C8C-4D3A-95F7-B9CD247DD5F2}" srcOrd="0" destOrd="0" presId="urn:microsoft.com/office/officeart/2005/8/layout/orgChart1"/>
    <dgm:cxn modelId="{7BE92A80-B4D0-4967-AF68-62CAC4557F8E}" type="presParOf" srcId="{EB8A4685-8834-4DE2-BECF-9A71D4CA25B1}" destId="{AE6A8047-0114-43B5-B43E-ED107CA05246}" srcOrd="1" destOrd="0" presId="urn:microsoft.com/office/officeart/2005/8/layout/orgChart1"/>
    <dgm:cxn modelId="{20C8F523-602C-43E6-8173-970CBBECBAA6}" type="presParOf" srcId="{E0FC04E0-AA11-42C3-9F72-136A9F8CDD11}" destId="{29A92D1E-B283-4C86-94E8-6C0AACE8EFE2}" srcOrd="1" destOrd="0" presId="urn:microsoft.com/office/officeart/2005/8/layout/orgChart1"/>
    <dgm:cxn modelId="{052411A3-1B81-4896-BFBF-D97AFEBD7D6F}" type="presParOf" srcId="{E0FC04E0-AA11-42C3-9F72-136A9F8CDD11}" destId="{58FD6DD5-EE5B-491F-A353-DB9F07E61108}" srcOrd="2" destOrd="0" presId="urn:microsoft.com/office/officeart/2005/8/layout/orgChart1"/>
    <dgm:cxn modelId="{10D93A0F-363B-42F3-B56D-9AC70CE1C24B}" type="presParOf" srcId="{693C568A-3ED9-4FFC-A262-447174B1C2E2}" destId="{2929DDAB-B82A-4B2F-ADFC-BC8D976AD508}" srcOrd="2" destOrd="0" presId="urn:microsoft.com/office/officeart/2005/8/layout/orgChart1"/>
    <dgm:cxn modelId="{C259812D-8E7E-479A-9F95-C11285173EEC}" type="presParOf" srcId="{F16C9AC2-3F73-45CF-9F77-11ADA372BEF8}" destId="{860B3203-BCA8-4570-8E2F-ADEEA93D8CC6}" srcOrd="6" destOrd="0" presId="urn:microsoft.com/office/officeart/2005/8/layout/orgChart1"/>
    <dgm:cxn modelId="{3F3A19CF-3D52-4055-AFE0-FFD870DB9C5A}" type="presParOf" srcId="{F16C9AC2-3F73-45CF-9F77-11ADA372BEF8}" destId="{4BF2B154-CDB0-4913-8C76-432BB7417204}" srcOrd="7" destOrd="0" presId="urn:microsoft.com/office/officeart/2005/8/layout/orgChart1"/>
    <dgm:cxn modelId="{8929EE67-F123-4826-81E8-B4AB2BC0BB22}" type="presParOf" srcId="{4BF2B154-CDB0-4913-8C76-432BB7417204}" destId="{F3FC590F-7D5F-4F34-91E1-54548A83419B}" srcOrd="0" destOrd="0" presId="urn:microsoft.com/office/officeart/2005/8/layout/orgChart1"/>
    <dgm:cxn modelId="{9000EED2-A236-48F2-BCBD-42BC3179BDDC}" type="presParOf" srcId="{F3FC590F-7D5F-4F34-91E1-54548A83419B}" destId="{192EBF3F-2EBD-469E-AE08-3F28EA54425B}" srcOrd="0" destOrd="0" presId="urn:microsoft.com/office/officeart/2005/8/layout/orgChart1"/>
    <dgm:cxn modelId="{A93D3E21-5369-4413-A4EC-6E9D1ABF7F58}" type="presParOf" srcId="{F3FC590F-7D5F-4F34-91E1-54548A83419B}" destId="{66E4BBB8-CF36-44FC-BB06-B48D972E2714}" srcOrd="1" destOrd="0" presId="urn:microsoft.com/office/officeart/2005/8/layout/orgChart1"/>
    <dgm:cxn modelId="{831D904E-F6F3-4FE4-BD4F-BB4B2DF1484E}" type="presParOf" srcId="{4BF2B154-CDB0-4913-8C76-432BB7417204}" destId="{4C54E9F0-BD3C-4F3E-9026-B59FFCE0A2DD}" srcOrd="1" destOrd="0" presId="urn:microsoft.com/office/officeart/2005/8/layout/orgChart1"/>
    <dgm:cxn modelId="{6DE396A6-CBF7-464C-B0DF-BA3966B86558}" type="presParOf" srcId="{4C54E9F0-BD3C-4F3E-9026-B59FFCE0A2DD}" destId="{90C76F85-2BB1-41BB-BF2A-1924B8D9E773}" srcOrd="0" destOrd="0" presId="urn:microsoft.com/office/officeart/2005/8/layout/orgChart1"/>
    <dgm:cxn modelId="{619E2A70-9829-4334-B524-B80FE48F3F19}" type="presParOf" srcId="{4C54E9F0-BD3C-4F3E-9026-B59FFCE0A2DD}" destId="{16CE372A-B823-4006-BDF1-B6AF66032E51}" srcOrd="1" destOrd="0" presId="urn:microsoft.com/office/officeart/2005/8/layout/orgChart1"/>
    <dgm:cxn modelId="{0EBD7BC5-13F5-441E-9939-8902C3AE2D5C}" type="presParOf" srcId="{16CE372A-B823-4006-BDF1-B6AF66032E51}" destId="{A47C8E44-60C4-41CF-98DF-C44F2B7534BE}" srcOrd="0" destOrd="0" presId="urn:microsoft.com/office/officeart/2005/8/layout/orgChart1"/>
    <dgm:cxn modelId="{FF519418-754F-4028-B35F-215ED156F733}" type="presParOf" srcId="{A47C8E44-60C4-41CF-98DF-C44F2B7534BE}" destId="{2DF8BFFD-8847-4F97-9B56-EAA4427B7FE4}" srcOrd="0" destOrd="0" presId="urn:microsoft.com/office/officeart/2005/8/layout/orgChart1"/>
    <dgm:cxn modelId="{76DB5796-C994-439D-98CA-12942FE43F17}" type="presParOf" srcId="{A47C8E44-60C4-41CF-98DF-C44F2B7534BE}" destId="{0A38764D-682F-40CA-B328-0FF0A3931586}" srcOrd="1" destOrd="0" presId="urn:microsoft.com/office/officeart/2005/8/layout/orgChart1"/>
    <dgm:cxn modelId="{B30A71A8-3109-49E1-9BB5-F8D26732F9BD}" type="presParOf" srcId="{16CE372A-B823-4006-BDF1-B6AF66032E51}" destId="{64D6AB79-F73F-48AE-ADF6-A2D7EB4B19AA}" srcOrd="1" destOrd="0" presId="urn:microsoft.com/office/officeart/2005/8/layout/orgChart1"/>
    <dgm:cxn modelId="{1C067206-E683-474F-B8BE-231565815C54}" type="presParOf" srcId="{16CE372A-B823-4006-BDF1-B6AF66032E51}" destId="{AC35A31A-C52B-4BDB-BEBB-8C245C4E830A}" srcOrd="2" destOrd="0" presId="urn:microsoft.com/office/officeart/2005/8/layout/orgChart1"/>
    <dgm:cxn modelId="{DD878D0C-3948-46DA-9F40-3936ECBC71D0}" type="presParOf" srcId="{4BF2B154-CDB0-4913-8C76-432BB7417204}" destId="{40B33FE5-426A-4BF5-BE90-59A9832172D4}" srcOrd="2" destOrd="0" presId="urn:microsoft.com/office/officeart/2005/8/layout/orgChart1"/>
    <dgm:cxn modelId="{D0EC92C0-2768-47BF-876D-C3CBB2737856}" type="presParOf" srcId="{1F586079-5C21-4037-AEBB-AB77D79E1D8D}" destId="{691F4F62-8671-4520-A44C-33553365D85E}" srcOrd="2" destOrd="0" presId="urn:microsoft.com/office/officeart/2005/8/layout/orgChart1"/>
    <dgm:cxn modelId="{D593507E-1BE9-4CCD-A783-ADD6D213E4F9}" type="presParOf" srcId="{691F4F62-8671-4520-A44C-33553365D85E}" destId="{A1E4FAC7-7556-4739-9D4E-54D358A41EB1}" srcOrd="0" destOrd="0" presId="urn:microsoft.com/office/officeart/2005/8/layout/orgChart1"/>
    <dgm:cxn modelId="{92C6F684-1F6F-4D7F-9FCC-B01D33E7ACFA}" type="presParOf" srcId="{691F4F62-8671-4520-A44C-33553365D85E}" destId="{A63E0D4B-F27F-4A8E-96E7-8A72D8D3060F}" srcOrd="1" destOrd="0" presId="urn:microsoft.com/office/officeart/2005/8/layout/orgChart1"/>
    <dgm:cxn modelId="{D477AEF7-9917-4F96-85C1-B46926A1F71E}" type="presParOf" srcId="{A63E0D4B-F27F-4A8E-96E7-8A72D8D3060F}" destId="{E704D718-614A-40EB-A833-A6C543B37C7A}" srcOrd="0" destOrd="0" presId="urn:microsoft.com/office/officeart/2005/8/layout/orgChart1"/>
    <dgm:cxn modelId="{537FB2F0-1C4E-4C45-BEB4-B6F902227172}" type="presParOf" srcId="{E704D718-614A-40EB-A833-A6C543B37C7A}" destId="{73B07D63-D96E-4ACD-B2E1-0C882E879DE6}" srcOrd="0" destOrd="0" presId="urn:microsoft.com/office/officeart/2005/8/layout/orgChart1"/>
    <dgm:cxn modelId="{9FF035E5-6487-46E4-87E4-03EF78627901}" type="presParOf" srcId="{E704D718-614A-40EB-A833-A6C543B37C7A}" destId="{5E58092E-A234-417F-B430-5F0CC6809719}" srcOrd="1" destOrd="0" presId="urn:microsoft.com/office/officeart/2005/8/layout/orgChart1"/>
    <dgm:cxn modelId="{248A270F-B938-4333-9102-4195190B551D}" type="presParOf" srcId="{A63E0D4B-F27F-4A8E-96E7-8A72D8D3060F}" destId="{39328B03-E157-44B1-B55F-3F492496FC55}" srcOrd="1" destOrd="0" presId="urn:microsoft.com/office/officeart/2005/8/layout/orgChart1"/>
    <dgm:cxn modelId="{89306802-7A9A-4B04-89D3-92EE86C37F7F}" type="presParOf" srcId="{A63E0D4B-F27F-4A8E-96E7-8A72D8D3060F}" destId="{2EBE1C12-DC0A-4756-B600-48BC6D6A5B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4FAC7-7556-4739-9D4E-54D358A41EB1}">
      <dsp:nvSpPr>
        <dsp:cNvPr id="0" name=""/>
        <dsp:cNvSpPr/>
      </dsp:nvSpPr>
      <dsp:spPr>
        <a:xfrm>
          <a:off x="3938912" y="678190"/>
          <a:ext cx="1378171" cy="301530"/>
        </a:xfrm>
        <a:custGeom>
          <a:avLst/>
          <a:gdLst/>
          <a:ahLst/>
          <a:cxnLst/>
          <a:rect l="0" t="0" r="0" b="0"/>
          <a:pathLst>
            <a:path>
              <a:moveTo>
                <a:pt x="1378171" y="0"/>
              </a:moveTo>
              <a:lnTo>
                <a:pt x="1378171" y="301530"/>
              </a:lnTo>
              <a:lnTo>
                <a:pt x="0" y="30153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6F85-2BB1-41BB-BF2A-1924B8D9E773}">
      <dsp:nvSpPr>
        <dsp:cNvPr id="0" name=""/>
        <dsp:cNvSpPr/>
      </dsp:nvSpPr>
      <dsp:spPr>
        <a:xfrm>
          <a:off x="7233733" y="2601611"/>
          <a:ext cx="203178" cy="62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080"/>
              </a:lnTo>
              <a:lnTo>
                <a:pt x="203178" y="6230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3203-BCA8-4570-8E2F-ADEEA93D8CC6}">
      <dsp:nvSpPr>
        <dsp:cNvPr id="0" name=""/>
        <dsp:cNvSpPr/>
      </dsp:nvSpPr>
      <dsp:spPr>
        <a:xfrm>
          <a:off x="5317084" y="678190"/>
          <a:ext cx="2458457" cy="124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5"/>
              </a:lnTo>
              <a:lnTo>
                <a:pt x="2458457" y="1103935"/>
              </a:lnTo>
              <a:lnTo>
                <a:pt x="2458457" y="124616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41364-DD63-415D-B4A2-8BF7E16BA04C}">
      <dsp:nvSpPr>
        <dsp:cNvPr id="0" name=""/>
        <dsp:cNvSpPr/>
      </dsp:nvSpPr>
      <dsp:spPr>
        <a:xfrm>
          <a:off x="5594761" y="2601611"/>
          <a:ext cx="203178" cy="158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790"/>
              </a:lnTo>
              <a:lnTo>
                <a:pt x="203178" y="158479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00F17-3986-4EDA-82B0-622A21FF063C}">
      <dsp:nvSpPr>
        <dsp:cNvPr id="0" name=""/>
        <dsp:cNvSpPr/>
      </dsp:nvSpPr>
      <dsp:spPr>
        <a:xfrm>
          <a:off x="5594761" y="2601611"/>
          <a:ext cx="203178" cy="62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080"/>
              </a:lnTo>
              <a:lnTo>
                <a:pt x="203178" y="6230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F7B3F-4BB8-4658-A88D-37258067AE36}">
      <dsp:nvSpPr>
        <dsp:cNvPr id="0" name=""/>
        <dsp:cNvSpPr/>
      </dsp:nvSpPr>
      <dsp:spPr>
        <a:xfrm>
          <a:off x="5317084" y="678190"/>
          <a:ext cx="819485" cy="124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5"/>
              </a:lnTo>
              <a:lnTo>
                <a:pt x="819485" y="1103935"/>
              </a:lnTo>
              <a:lnTo>
                <a:pt x="819485" y="124616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A9370-C785-4008-BA69-123E11CF1B91}">
      <dsp:nvSpPr>
        <dsp:cNvPr id="0" name=""/>
        <dsp:cNvSpPr/>
      </dsp:nvSpPr>
      <dsp:spPr>
        <a:xfrm>
          <a:off x="3955790" y="2601611"/>
          <a:ext cx="203178" cy="62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080"/>
              </a:lnTo>
              <a:lnTo>
                <a:pt x="203178" y="6230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53F6B-A76A-4CB9-95BA-687259465472}">
      <dsp:nvSpPr>
        <dsp:cNvPr id="0" name=""/>
        <dsp:cNvSpPr/>
      </dsp:nvSpPr>
      <dsp:spPr>
        <a:xfrm>
          <a:off x="4497598" y="678190"/>
          <a:ext cx="819485" cy="1246160"/>
        </a:xfrm>
        <a:custGeom>
          <a:avLst/>
          <a:gdLst/>
          <a:ahLst/>
          <a:cxnLst/>
          <a:rect l="0" t="0" r="0" b="0"/>
          <a:pathLst>
            <a:path>
              <a:moveTo>
                <a:pt x="819485" y="0"/>
              </a:moveTo>
              <a:lnTo>
                <a:pt x="819485" y="1103935"/>
              </a:lnTo>
              <a:lnTo>
                <a:pt x="0" y="1103935"/>
              </a:lnTo>
              <a:lnTo>
                <a:pt x="0" y="124616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FDDBB-F6FF-4EBF-B5AF-126AB00DB732}">
      <dsp:nvSpPr>
        <dsp:cNvPr id="0" name=""/>
        <dsp:cNvSpPr/>
      </dsp:nvSpPr>
      <dsp:spPr>
        <a:xfrm>
          <a:off x="2316818" y="2601611"/>
          <a:ext cx="203178" cy="158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790"/>
              </a:lnTo>
              <a:lnTo>
                <a:pt x="203178" y="158479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F5454-1797-47A5-B7EA-0C05CB8DB406}">
      <dsp:nvSpPr>
        <dsp:cNvPr id="0" name=""/>
        <dsp:cNvSpPr/>
      </dsp:nvSpPr>
      <dsp:spPr>
        <a:xfrm>
          <a:off x="2316818" y="2601611"/>
          <a:ext cx="203178" cy="623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080"/>
              </a:lnTo>
              <a:lnTo>
                <a:pt x="203178" y="6230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B4D75-4A98-41DB-A262-2FC570ADC4D8}">
      <dsp:nvSpPr>
        <dsp:cNvPr id="0" name=""/>
        <dsp:cNvSpPr/>
      </dsp:nvSpPr>
      <dsp:spPr>
        <a:xfrm>
          <a:off x="2858627" y="678190"/>
          <a:ext cx="2458457" cy="1246160"/>
        </a:xfrm>
        <a:custGeom>
          <a:avLst/>
          <a:gdLst/>
          <a:ahLst/>
          <a:cxnLst/>
          <a:rect l="0" t="0" r="0" b="0"/>
          <a:pathLst>
            <a:path>
              <a:moveTo>
                <a:pt x="2458457" y="0"/>
              </a:moveTo>
              <a:lnTo>
                <a:pt x="2458457" y="1103935"/>
              </a:lnTo>
              <a:lnTo>
                <a:pt x="0" y="1103935"/>
              </a:lnTo>
              <a:lnTo>
                <a:pt x="0" y="124616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A1D74-02BC-49B3-AEFB-7937F0A18E89}">
      <dsp:nvSpPr>
        <dsp:cNvPr id="0" name=""/>
        <dsp:cNvSpPr/>
      </dsp:nvSpPr>
      <dsp:spPr>
        <a:xfrm>
          <a:off x="4639823" y="929"/>
          <a:ext cx="1354521" cy="677260"/>
        </a:xfrm>
        <a:prstGeom prst="flowChartConnector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Main</a:t>
          </a:r>
          <a:endParaRPr lang="ko-KR" altLang="en-US" sz="1600" kern="1200" dirty="0"/>
        </a:p>
      </dsp:txBody>
      <dsp:txXfrm>
        <a:off x="4838188" y="100111"/>
        <a:ext cx="957791" cy="478896"/>
      </dsp:txXfrm>
    </dsp:sp>
    <dsp:sp modelId="{272FC771-6C8B-4726-8612-524FA1D8BEE6}">
      <dsp:nvSpPr>
        <dsp:cNvPr id="0" name=""/>
        <dsp:cNvSpPr/>
      </dsp:nvSpPr>
      <dsp:spPr>
        <a:xfrm>
          <a:off x="2181366" y="192435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팀</a:t>
          </a:r>
        </a:p>
      </dsp:txBody>
      <dsp:txXfrm>
        <a:off x="2379731" y="2023533"/>
        <a:ext cx="957791" cy="478896"/>
      </dsp:txXfrm>
    </dsp:sp>
    <dsp:sp modelId="{D5EDACCD-70EF-4DD9-9F6C-E04DBF977CCD}">
      <dsp:nvSpPr>
        <dsp:cNvPr id="0" name=""/>
        <dsp:cNvSpPr/>
      </dsp:nvSpPr>
      <dsp:spPr>
        <a:xfrm>
          <a:off x="2519996" y="288606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멤버</a:t>
          </a:r>
        </a:p>
      </dsp:txBody>
      <dsp:txXfrm>
        <a:off x="2718361" y="2985243"/>
        <a:ext cx="957791" cy="478896"/>
      </dsp:txXfrm>
    </dsp:sp>
    <dsp:sp modelId="{5A293EDB-8D0B-4260-9BD2-12525F1C92EB}">
      <dsp:nvSpPr>
        <dsp:cNvPr id="0" name=""/>
        <dsp:cNvSpPr/>
      </dsp:nvSpPr>
      <dsp:spPr>
        <a:xfrm>
          <a:off x="2519996" y="3847772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응원가</a:t>
          </a:r>
        </a:p>
      </dsp:txBody>
      <dsp:txXfrm>
        <a:off x="2718361" y="3946954"/>
        <a:ext cx="957791" cy="478896"/>
      </dsp:txXfrm>
    </dsp:sp>
    <dsp:sp modelId="{881A8894-45AF-4750-B92A-94DF4834893E}">
      <dsp:nvSpPr>
        <dsp:cNvPr id="0" name=""/>
        <dsp:cNvSpPr/>
      </dsp:nvSpPr>
      <dsp:spPr>
        <a:xfrm>
          <a:off x="3820337" y="192435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일정</a:t>
          </a:r>
        </a:p>
      </dsp:txBody>
      <dsp:txXfrm>
        <a:off x="4018702" y="2023533"/>
        <a:ext cx="957791" cy="478896"/>
      </dsp:txXfrm>
    </dsp:sp>
    <dsp:sp modelId="{5B387C85-709C-4029-B7D8-B236CF5D5A83}">
      <dsp:nvSpPr>
        <dsp:cNvPr id="0" name=""/>
        <dsp:cNvSpPr/>
      </dsp:nvSpPr>
      <dsp:spPr>
        <a:xfrm>
          <a:off x="4158968" y="288606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예매하기</a:t>
          </a:r>
        </a:p>
      </dsp:txBody>
      <dsp:txXfrm>
        <a:off x="4357333" y="2985243"/>
        <a:ext cx="957791" cy="478896"/>
      </dsp:txXfrm>
    </dsp:sp>
    <dsp:sp modelId="{974B4056-CEFF-4AD2-9CE5-596BC8269DE4}">
      <dsp:nvSpPr>
        <dsp:cNvPr id="0" name=""/>
        <dsp:cNvSpPr/>
      </dsp:nvSpPr>
      <dsp:spPr>
        <a:xfrm>
          <a:off x="5459309" y="192435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쇼핑</a:t>
          </a:r>
        </a:p>
      </dsp:txBody>
      <dsp:txXfrm>
        <a:off x="5657674" y="2023533"/>
        <a:ext cx="957791" cy="478896"/>
      </dsp:txXfrm>
    </dsp:sp>
    <dsp:sp modelId="{D26326C0-139E-4BC8-971E-8FB9CA195A44}">
      <dsp:nvSpPr>
        <dsp:cNvPr id="0" name=""/>
        <dsp:cNvSpPr/>
      </dsp:nvSpPr>
      <dsp:spPr>
        <a:xfrm>
          <a:off x="5797940" y="288606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</a:t>
          </a:r>
        </a:p>
      </dsp:txBody>
      <dsp:txXfrm>
        <a:off x="5996305" y="2985243"/>
        <a:ext cx="957791" cy="478896"/>
      </dsp:txXfrm>
    </dsp:sp>
    <dsp:sp modelId="{8C62550E-1C8C-4D3A-95F7-B9CD247DD5F2}">
      <dsp:nvSpPr>
        <dsp:cNvPr id="0" name=""/>
        <dsp:cNvSpPr/>
      </dsp:nvSpPr>
      <dsp:spPr>
        <a:xfrm>
          <a:off x="5797940" y="3847772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멤버쉽</a:t>
          </a:r>
          <a:endParaRPr lang="ko-KR" altLang="en-US" sz="1200" kern="1200" dirty="0"/>
        </a:p>
      </dsp:txBody>
      <dsp:txXfrm>
        <a:off x="5996305" y="3946954"/>
        <a:ext cx="957791" cy="478896"/>
      </dsp:txXfrm>
    </dsp:sp>
    <dsp:sp modelId="{192EBF3F-2EBD-469E-AE08-3F28EA54425B}">
      <dsp:nvSpPr>
        <dsp:cNvPr id="0" name=""/>
        <dsp:cNvSpPr/>
      </dsp:nvSpPr>
      <dsp:spPr>
        <a:xfrm>
          <a:off x="7098281" y="192435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7296646" y="2023533"/>
        <a:ext cx="957791" cy="478896"/>
      </dsp:txXfrm>
    </dsp:sp>
    <dsp:sp modelId="{2DF8BFFD-8847-4F97-9B56-EAA4427B7FE4}">
      <dsp:nvSpPr>
        <dsp:cNvPr id="0" name=""/>
        <dsp:cNvSpPr/>
      </dsp:nvSpPr>
      <dsp:spPr>
        <a:xfrm>
          <a:off x="7436911" y="2886061"/>
          <a:ext cx="1354521" cy="677260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회원가입</a:t>
          </a:r>
        </a:p>
      </dsp:txBody>
      <dsp:txXfrm>
        <a:off x="7635276" y="2985243"/>
        <a:ext cx="957791" cy="478896"/>
      </dsp:txXfrm>
    </dsp:sp>
    <dsp:sp modelId="{73B07D63-D96E-4ACD-B2E1-0C882E879DE6}">
      <dsp:nvSpPr>
        <dsp:cNvPr id="0" name=""/>
        <dsp:cNvSpPr/>
      </dsp:nvSpPr>
      <dsp:spPr>
        <a:xfrm>
          <a:off x="2584390" y="641090"/>
          <a:ext cx="1354521" cy="6772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6600000"/>
          </a:lightRig>
        </a:scene3d>
        <a:sp3d>
          <a:bevelT w="635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SNS</a:t>
          </a:r>
          <a:endParaRPr lang="ko-KR" altLang="en-US" sz="1400" kern="1200" dirty="0"/>
        </a:p>
      </dsp:txBody>
      <dsp:txXfrm>
        <a:off x="2584390" y="641090"/>
        <a:ext cx="1354521" cy="67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1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66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1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A235-5464-43F5-87BA-8C7B1D56FB8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9CEF-5947-4DE8-8A31-CCD47006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3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2ECB-FBC3-43C6-BEDC-FB561392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디자인 구성요소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040A34-3A36-41F1-8C37-DD96F5ACD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Soccer </a:t>
            </a:r>
          </a:p>
          <a:p>
            <a:r>
              <a:rPr lang="ko-KR" altLang="en-US" sz="2400" dirty="0" err="1"/>
              <a:t>최유찬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96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D9312-7ECF-41D4-925A-29DA77C5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82095"/>
            <a:ext cx="10363200" cy="1470025"/>
          </a:xfrm>
        </p:spPr>
        <p:txBody>
          <a:bodyPr/>
          <a:lstStyle/>
          <a:p>
            <a:r>
              <a:rPr lang="en-US" altLang="ko-KR" sz="8000" dirty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2689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A9457-4E0F-4345-8906-416BD42B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2116871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Index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8F8D-1D13-484C-828D-D1A42463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16" y="2120202"/>
            <a:ext cx="10147883" cy="357388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정보 계층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와이어프레임</a:t>
            </a:r>
          </a:p>
        </p:txBody>
      </p:sp>
    </p:spTree>
    <p:extLst>
      <p:ext uri="{BB962C8B-B14F-4D97-AF65-F5344CB8AC3E}">
        <p14:creationId xmlns:p14="http://schemas.microsoft.com/office/powerpoint/2010/main" val="32846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C70B5-DA64-4BC6-80E8-B264D8A1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계층 구조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B9EB36E-470B-4C3B-B151-6970F45CA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590792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72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hone">
            <a:extLst>
              <a:ext uri="{FF2B5EF4-FFF2-40B4-BE49-F238E27FC236}">
                <a16:creationId xmlns:a16="http://schemas.microsoft.com/office/drawing/2014/main" id="{400839D4-3B08-4F6D-87E7-A07AEA0E8268}"/>
              </a:ext>
            </a:extLst>
          </p:cNvPr>
          <p:cNvGrpSpPr>
            <a:grpSpLocks noChangeAspect="1"/>
          </p:cNvGrpSpPr>
          <p:nvPr/>
        </p:nvGrpSpPr>
        <p:grpSpPr>
          <a:xfrm>
            <a:off x="7241460" y="827342"/>
            <a:ext cx="2800565" cy="5489108"/>
            <a:chOff x="595686" y="1262396"/>
            <a:chExt cx="2479208" cy="4859248"/>
          </a:xfrm>
        </p:grpSpPr>
        <p:sp>
          <p:nvSpPr>
            <p:cNvPr id="24" name="Case">
              <a:extLst>
                <a:ext uri="{FF2B5EF4-FFF2-40B4-BE49-F238E27FC236}">
                  <a16:creationId xmlns:a16="http://schemas.microsoft.com/office/drawing/2014/main" id="{44225365-D27C-4F6A-AF94-BF89DDE4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13AF783C-89DA-406A-9640-F2062548C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amera">
              <a:extLst>
                <a:ext uri="{FF2B5EF4-FFF2-40B4-BE49-F238E27FC236}">
                  <a16:creationId xmlns:a16="http://schemas.microsoft.com/office/drawing/2014/main" id="{66FD4326-5790-4902-8FAE-82C236A2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Speaker">
              <a:extLst>
                <a:ext uri="{FF2B5EF4-FFF2-40B4-BE49-F238E27FC236}">
                  <a16:creationId xmlns:a16="http://schemas.microsoft.com/office/drawing/2014/main" id="{82B6C828-CDC8-4E3F-AE1F-1063ABB4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Display">
              <a:extLst>
                <a:ext uri="{FF2B5EF4-FFF2-40B4-BE49-F238E27FC236}">
                  <a16:creationId xmlns:a16="http://schemas.microsoft.com/office/drawing/2014/main" id="{13821196-B8B9-445F-9E17-8FD6E708FBA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D1366091-904C-4E16-8D75-A7DF26481059}"/>
              </a:ext>
            </a:extLst>
          </p:cNvPr>
          <p:cNvGrpSpPr/>
          <p:nvPr/>
        </p:nvGrpSpPr>
        <p:grpSpPr>
          <a:xfrm>
            <a:off x="2694951" y="827342"/>
            <a:ext cx="2800565" cy="5489108"/>
            <a:chOff x="1434534" y="625313"/>
            <a:chExt cx="2800565" cy="5489108"/>
          </a:xfrm>
        </p:grpSpPr>
        <p:grpSp>
          <p:nvGrpSpPr>
            <p:cNvPr id="4" name="Phone">
              <a:extLst>
                <a:ext uri="{FF2B5EF4-FFF2-40B4-BE49-F238E27FC236}">
                  <a16:creationId xmlns:a16="http://schemas.microsoft.com/office/drawing/2014/main" id="{32393B2C-F98E-4F1D-9CBC-611205988D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34534" y="625313"/>
              <a:ext cx="2800565" cy="5489108"/>
              <a:chOff x="595686" y="1262396"/>
              <a:chExt cx="2479208" cy="4859248"/>
            </a:xfrm>
          </p:grpSpPr>
          <p:sp>
            <p:nvSpPr>
              <p:cNvPr id="5" name="Case">
                <a:extLst>
                  <a:ext uri="{FF2B5EF4-FFF2-40B4-BE49-F238E27FC236}">
                    <a16:creationId xmlns:a16="http://schemas.microsoft.com/office/drawing/2014/main" id="{5F4599A0-F0EF-4723-BBAC-F747B983D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Button">
                <a:extLst>
                  <a:ext uri="{FF2B5EF4-FFF2-40B4-BE49-F238E27FC236}">
                    <a16:creationId xmlns:a16="http://schemas.microsoft.com/office/drawing/2014/main" id="{02D9E38F-31A2-4247-A5E4-DA3EA894D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Camera">
                <a:extLst>
                  <a:ext uri="{FF2B5EF4-FFF2-40B4-BE49-F238E27FC236}">
                    <a16:creationId xmlns:a16="http://schemas.microsoft.com/office/drawing/2014/main" id="{47941F9B-1803-4F19-ABAC-92862EB60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Speaker">
                <a:extLst>
                  <a:ext uri="{FF2B5EF4-FFF2-40B4-BE49-F238E27FC236}">
                    <a16:creationId xmlns:a16="http://schemas.microsoft.com/office/drawing/2014/main" id="{84B60E2C-3712-46D1-9B9C-C010955F4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Display">
                <a:extLst>
                  <a:ext uri="{FF2B5EF4-FFF2-40B4-BE49-F238E27FC236}">
                    <a16:creationId xmlns:a16="http://schemas.microsoft.com/office/drawing/2014/main" id="{B4934BB0-3BB1-4564-9976-97078201DE37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5A17597-AF12-408E-BB67-AFE00B30EF05}"/>
                </a:ext>
              </a:extLst>
            </p:cNvPr>
            <p:cNvGrpSpPr/>
            <p:nvPr/>
          </p:nvGrpSpPr>
          <p:grpSpPr>
            <a:xfrm>
              <a:off x="1611382" y="1178015"/>
              <a:ext cx="2427934" cy="4375299"/>
              <a:chOff x="767705" y="1095049"/>
              <a:chExt cx="2427934" cy="4375299"/>
            </a:xfrm>
          </p:grpSpPr>
          <p:sp>
            <p:nvSpPr>
              <p:cNvPr id="37" name="Large Icons">
                <a:extLst>
                  <a:ext uri="{FF2B5EF4-FFF2-40B4-BE49-F238E27FC236}">
                    <a16:creationId xmlns:a16="http://schemas.microsoft.com/office/drawing/2014/main" id="{BDEBB2AF-24E3-467B-9059-B70F1D44CF0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7705" y="1657060"/>
                <a:ext cx="2427934" cy="2888921"/>
              </a:xfrm>
              <a:custGeom>
                <a:avLst/>
                <a:gdLst>
                  <a:gd name="T0" fmla="*/ 0 w 667"/>
                  <a:gd name="T1" fmla="*/ 0 h 560"/>
                  <a:gd name="T2" fmla="*/ 0 w 667"/>
                  <a:gd name="T3" fmla="*/ 560 h 560"/>
                  <a:gd name="T4" fmla="*/ 667 w 667"/>
                  <a:gd name="T5" fmla="*/ 560 h 560"/>
                  <a:gd name="T6" fmla="*/ 667 w 667"/>
                  <a:gd name="T7" fmla="*/ 0 h 560"/>
                  <a:gd name="T8" fmla="*/ 0 w 667"/>
                  <a:gd name="T9" fmla="*/ 0 h 560"/>
                  <a:gd name="T10" fmla="*/ 27 w 667"/>
                  <a:gd name="T11" fmla="*/ 27 h 560"/>
                  <a:gd name="T12" fmla="*/ 640 w 667"/>
                  <a:gd name="T13" fmla="*/ 27 h 560"/>
                  <a:gd name="T14" fmla="*/ 640 w 667"/>
                  <a:gd name="T15" fmla="*/ 534 h 560"/>
                  <a:gd name="T16" fmla="*/ 27 w 667"/>
                  <a:gd name="T17" fmla="*/ 534 h 560"/>
                  <a:gd name="T18" fmla="*/ 27 w 667"/>
                  <a:gd name="T19" fmla="*/ 27 h 560"/>
                  <a:gd name="T20" fmla="*/ 67 w 667"/>
                  <a:gd name="T21" fmla="*/ 67 h 560"/>
                  <a:gd name="T22" fmla="*/ 67 w 667"/>
                  <a:gd name="T23" fmla="*/ 494 h 560"/>
                  <a:gd name="T24" fmla="*/ 600 w 667"/>
                  <a:gd name="T25" fmla="*/ 494 h 560"/>
                  <a:gd name="T26" fmla="*/ 600 w 667"/>
                  <a:gd name="T27" fmla="*/ 67 h 560"/>
                  <a:gd name="T28" fmla="*/ 67 w 667"/>
                  <a:gd name="T29" fmla="*/ 67 h 560"/>
                  <a:gd name="T30" fmla="*/ 93 w 667"/>
                  <a:gd name="T31" fmla="*/ 94 h 560"/>
                  <a:gd name="T32" fmla="*/ 573 w 667"/>
                  <a:gd name="T33" fmla="*/ 94 h 560"/>
                  <a:gd name="T34" fmla="*/ 573 w 667"/>
                  <a:gd name="T35" fmla="*/ 335 h 560"/>
                  <a:gd name="T36" fmla="*/ 472 w 667"/>
                  <a:gd name="T37" fmla="*/ 295 h 560"/>
                  <a:gd name="T38" fmla="*/ 461 w 667"/>
                  <a:gd name="T39" fmla="*/ 295 h 560"/>
                  <a:gd name="T40" fmla="*/ 364 w 667"/>
                  <a:gd name="T41" fmla="*/ 343 h 560"/>
                  <a:gd name="T42" fmla="*/ 237 w 667"/>
                  <a:gd name="T43" fmla="*/ 166 h 560"/>
                  <a:gd name="T44" fmla="*/ 226 w 667"/>
                  <a:gd name="T45" fmla="*/ 160 h 560"/>
                  <a:gd name="T46" fmla="*/ 217 w 667"/>
                  <a:gd name="T47" fmla="*/ 165 h 560"/>
                  <a:gd name="T48" fmla="*/ 93 w 667"/>
                  <a:gd name="T49" fmla="*/ 309 h 560"/>
                  <a:gd name="T50" fmla="*/ 93 w 667"/>
                  <a:gd name="T51" fmla="*/ 94 h 560"/>
                  <a:gd name="T52" fmla="*/ 440 w 667"/>
                  <a:gd name="T53" fmla="*/ 147 h 560"/>
                  <a:gd name="T54" fmla="*/ 387 w 667"/>
                  <a:gd name="T55" fmla="*/ 200 h 560"/>
                  <a:gd name="T56" fmla="*/ 440 w 667"/>
                  <a:gd name="T57" fmla="*/ 254 h 560"/>
                  <a:gd name="T58" fmla="*/ 493 w 667"/>
                  <a:gd name="T59" fmla="*/ 200 h 560"/>
                  <a:gd name="T60" fmla="*/ 440 w 667"/>
                  <a:gd name="T61" fmla="*/ 147 h 560"/>
                  <a:gd name="T62" fmla="*/ 440 w 667"/>
                  <a:gd name="T63" fmla="*/ 174 h 560"/>
                  <a:gd name="T64" fmla="*/ 467 w 667"/>
                  <a:gd name="T65" fmla="*/ 200 h 560"/>
                  <a:gd name="T66" fmla="*/ 440 w 667"/>
                  <a:gd name="T67" fmla="*/ 227 h 560"/>
                  <a:gd name="T68" fmla="*/ 413 w 667"/>
                  <a:gd name="T69" fmla="*/ 200 h 560"/>
                  <a:gd name="T70" fmla="*/ 440 w 667"/>
                  <a:gd name="T71" fmla="*/ 174 h 560"/>
                  <a:gd name="T72" fmla="*/ 226 w 667"/>
                  <a:gd name="T73" fmla="*/ 195 h 560"/>
                  <a:gd name="T74" fmla="*/ 349 w 667"/>
                  <a:gd name="T75" fmla="*/ 368 h 560"/>
                  <a:gd name="T76" fmla="*/ 366 w 667"/>
                  <a:gd name="T77" fmla="*/ 372 h 560"/>
                  <a:gd name="T78" fmla="*/ 467 w 667"/>
                  <a:gd name="T79" fmla="*/ 322 h 560"/>
                  <a:gd name="T80" fmla="*/ 573 w 667"/>
                  <a:gd name="T81" fmla="*/ 364 h 560"/>
                  <a:gd name="T82" fmla="*/ 573 w 667"/>
                  <a:gd name="T83" fmla="*/ 467 h 560"/>
                  <a:gd name="T84" fmla="*/ 93 w 667"/>
                  <a:gd name="T85" fmla="*/ 467 h 560"/>
                  <a:gd name="T86" fmla="*/ 93 w 667"/>
                  <a:gd name="T87" fmla="*/ 350 h 560"/>
                  <a:gd name="T88" fmla="*/ 226 w 667"/>
                  <a:gd name="T89" fmla="*/ 19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560">
                    <a:moveTo>
                      <a:pt x="0" y="0"/>
                    </a:moveTo>
                    <a:lnTo>
                      <a:pt x="0" y="560"/>
                    </a:lnTo>
                    <a:lnTo>
                      <a:pt x="667" y="560"/>
                    </a:lnTo>
                    <a:lnTo>
                      <a:pt x="667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640" y="27"/>
                    </a:lnTo>
                    <a:lnTo>
                      <a:pt x="640" y="534"/>
                    </a:lnTo>
                    <a:lnTo>
                      <a:pt x="27" y="534"/>
                    </a:lnTo>
                    <a:lnTo>
                      <a:pt x="27" y="27"/>
                    </a:lnTo>
                    <a:close/>
                    <a:moveTo>
                      <a:pt x="67" y="67"/>
                    </a:moveTo>
                    <a:lnTo>
                      <a:pt x="67" y="494"/>
                    </a:lnTo>
                    <a:lnTo>
                      <a:pt x="600" y="494"/>
                    </a:lnTo>
                    <a:lnTo>
                      <a:pt x="600" y="67"/>
                    </a:lnTo>
                    <a:lnTo>
                      <a:pt x="67" y="67"/>
                    </a:lnTo>
                    <a:close/>
                    <a:moveTo>
                      <a:pt x="93" y="94"/>
                    </a:moveTo>
                    <a:lnTo>
                      <a:pt x="573" y="94"/>
                    </a:lnTo>
                    <a:lnTo>
                      <a:pt x="573" y="335"/>
                    </a:lnTo>
                    <a:lnTo>
                      <a:pt x="472" y="295"/>
                    </a:lnTo>
                    <a:cubicBezTo>
                      <a:pt x="468" y="293"/>
                      <a:pt x="464" y="293"/>
                      <a:pt x="461" y="295"/>
                    </a:cubicBezTo>
                    <a:lnTo>
                      <a:pt x="364" y="343"/>
                    </a:lnTo>
                    <a:lnTo>
                      <a:pt x="237" y="166"/>
                    </a:lnTo>
                    <a:cubicBezTo>
                      <a:pt x="235" y="162"/>
                      <a:pt x="231" y="160"/>
                      <a:pt x="226" y="160"/>
                    </a:cubicBezTo>
                    <a:cubicBezTo>
                      <a:pt x="222" y="161"/>
                      <a:pt x="219" y="162"/>
                      <a:pt x="217" y="165"/>
                    </a:cubicBezTo>
                    <a:lnTo>
                      <a:pt x="93" y="309"/>
                    </a:lnTo>
                    <a:lnTo>
                      <a:pt x="93" y="94"/>
                    </a:lnTo>
                    <a:close/>
                    <a:moveTo>
                      <a:pt x="440" y="147"/>
                    </a:moveTo>
                    <a:cubicBezTo>
                      <a:pt x="411" y="147"/>
                      <a:pt x="387" y="171"/>
                      <a:pt x="387" y="200"/>
                    </a:cubicBezTo>
                    <a:cubicBezTo>
                      <a:pt x="387" y="230"/>
                      <a:pt x="411" y="254"/>
                      <a:pt x="440" y="254"/>
                    </a:cubicBezTo>
                    <a:cubicBezTo>
                      <a:pt x="469" y="254"/>
                      <a:pt x="493" y="230"/>
                      <a:pt x="493" y="200"/>
                    </a:cubicBezTo>
                    <a:cubicBezTo>
                      <a:pt x="493" y="171"/>
                      <a:pt x="469" y="147"/>
                      <a:pt x="440" y="147"/>
                    </a:cubicBezTo>
                    <a:close/>
                    <a:moveTo>
                      <a:pt x="440" y="174"/>
                    </a:moveTo>
                    <a:cubicBezTo>
                      <a:pt x="455" y="174"/>
                      <a:pt x="467" y="185"/>
                      <a:pt x="467" y="200"/>
                    </a:cubicBezTo>
                    <a:cubicBezTo>
                      <a:pt x="467" y="215"/>
                      <a:pt x="455" y="227"/>
                      <a:pt x="440" y="227"/>
                    </a:cubicBezTo>
                    <a:cubicBezTo>
                      <a:pt x="425" y="227"/>
                      <a:pt x="413" y="215"/>
                      <a:pt x="413" y="200"/>
                    </a:cubicBezTo>
                    <a:cubicBezTo>
                      <a:pt x="413" y="185"/>
                      <a:pt x="425" y="174"/>
                      <a:pt x="440" y="174"/>
                    </a:cubicBezTo>
                    <a:close/>
                    <a:moveTo>
                      <a:pt x="226" y="195"/>
                    </a:moveTo>
                    <a:lnTo>
                      <a:pt x="349" y="368"/>
                    </a:lnTo>
                    <a:cubicBezTo>
                      <a:pt x="353" y="373"/>
                      <a:pt x="360" y="375"/>
                      <a:pt x="366" y="372"/>
                    </a:cubicBezTo>
                    <a:lnTo>
                      <a:pt x="467" y="322"/>
                    </a:lnTo>
                    <a:lnTo>
                      <a:pt x="573" y="364"/>
                    </a:lnTo>
                    <a:lnTo>
                      <a:pt x="573" y="467"/>
                    </a:lnTo>
                    <a:lnTo>
                      <a:pt x="93" y="467"/>
                    </a:lnTo>
                    <a:lnTo>
                      <a:pt x="93" y="350"/>
                    </a:lnTo>
                    <a:lnTo>
                      <a:pt x="226" y="19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Navigation Bar">
                <a:extLst>
                  <a:ext uri="{FF2B5EF4-FFF2-40B4-BE49-F238E27FC236}">
                    <a16:creationId xmlns:a16="http://schemas.microsoft.com/office/drawing/2014/main" id="{186D0ECC-242F-4931-8ED5-F5B93DB24099}"/>
                  </a:ext>
                </a:extLst>
              </p:cNvPr>
              <p:cNvGrpSpPr/>
              <p:nvPr/>
            </p:nvGrpSpPr>
            <p:grpSpPr>
              <a:xfrm>
                <a:off x="786118" y="1095049"/>
                <a:ext cx="2391110" cy="464344"/>
                <a:chOff x="1116013" y="2305049"/>
                <a:chExt cx="2286000" cy="464344"/>
              </a:xfrm>
            </p:grpSpPr>
            <p:sp>
              <p:nvSpPr>
                <p:cNvPr id="52" name="Navigation Bar Background">
                  <a:extLst>
                    <a:ext uri="{FF2B5EF4-FFF2-40B4-BE49-F238E27FC236}">
                      <a16:creationId xmlns:a16="http://schemas.microsoft.com/office/drawing/2014/main" id="{85EA2AB7-A231-4B59-BD77-7BC90253C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Header</a:t>
                  </a:r>
                </a:p>
              </p:txBody>
            </p:sp>
            <p:cxnSp>
              <p:nvCxnSpPr>
                <p:cNvPr id="54" name="Divider">
                  <a:extLst>
                    <a:ext uri="{FF2B5EF4-FFF2-40B4-BE49-F238E27FC236}">
                      <a16:creationId xmlns:a16="http://schemas.microsoft.com/office/drawing/2014/main" id="{F8F3EA4E-836E-43FE-A65A-3808D77EA7CE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Rectangle 3">
                <a:extLst>
                  <a:ext uri="{FF2B5EF4-FFF2-40B4-BE49-F238E27FC236}">
                    <a16:creationId xmlns:a16="http://schemas.microsoft.com/office/drawing/2014/main" id="{92CA91BD-5903-4B02-A412-5DB93D612878}"/>
                  </a:ext>
                </a:extLst>
              </p:cNvPr>
              <p:cNvSpPr/>
              <p:nvPr/>
            </p:nvSpPr>
            <p:spPr>
              <a:xfrm>
                <a:off x="803187" y="4683653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120EBA7-461F-4454-BD2F-E243E7B81292}"/>
                  </a:ext>
                </a:extLst>
              </p:cNvPr>
              <p:cNvSpPr txBox="1"/>
              <p:nvPr/>
            </p:nvSpPr>
            <p:spPr>
              <a:xfrm>
                <a:off x="1373551" y="2560321"/>
                <a:ext cx="1492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accent6"/>
                    </a:solidFill>
                  </a:rPr>
                  <a:t>Main image</a:t>
                </a:r>
                <a:endParaRPr lang="ko-KR" altLang="en-US" sz="32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65" name="Nav Icon">
              <a:extLst>
                <a:ext uri="{FF2B5EF4-FFF2-40B4-BE49-F238E27FC236}">
                  <a16:creationId xmlns:a16="http://schemas.microsoft.com/office/drawing/2014/main" id="{522A5640-064E-4691-A589-DA858FD4FE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81791" y="1405861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bg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6DD506E-AF18-43F0-BBC0-415E74BE2F01}"/>
              </a:ext>
            </a:extLst>
          </p:cNvPr>
          <p:cNvGrpSpPr/>
          <p:nvPr/>
        </p:nvGrpSpPr>
        <p:grpSpPr>
          <a:xfrm>
            <a:off x="7427775" y="1383866"/>
            <a:ext cx="2427934" cy="4325766"/>
            <a:chOff x="8246740" y="1323709"/>
            <a:chExt cx="2427934" cy="4325766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FA44DCC5-5D0C-47D6-93A0-8DE80825D35C}"/>
                </a:ext>
              </a:extLst>
            </p:cNvPr>
            <p:cNvGrpSpPr/>
            <p:nvPr/>
          </p:nvGrpSpPr>
          <p:grpSpPr>
            <a:xfrm>
              <a:off x="8246740" y="1323709"/>
              <a:ext cx="2427934" cy="4325766"/>
              <a:chOff x="767705" y="1095049"/>
              <a:chExt cx="2427934" cy="4325766"/>
            </a:xfrm>
          </p:grpSpPr>
          <p:sp>
            <p:nvSpPr>
              <p:cNvPr id="151" name="Large Icons">
                <a:extLst>
                  <a:ext uri="{FF2B5EF4-FFF2-40B4-BE49-F238E27FC236}">
                    <a16:creationId xmlns:a16="http://schemas.microsoft.com/office/drawing/2014/main" id="{E3126333-3B8C-4843-91CF-DD5A0686867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7705" y="1657060"/>
                <a:ext cx="2427934" cy="2888921"/>
              </a:xfrm>
              <a:custGeom>
                <a:avLst/>
                <a:gdLst>
                  <a:gd name="T0" fmla="*/ 0 w 667"/>
                  <a:gd name="T1" fmla="*/ 0 h 560"/>
                  <a:gd name="T2" fmla="*/ 0 w 667"/>
                  <a:gd name="T3" fmla="*/ 560 h 560"/>
                  <a:gd name="T4" fmla="*/ 667 w 667"/>
                  <a:gd name="T5" fmla="*/ 560 h 560"/>
                  <a:gd name="T6" fmla="*/ 667 w 667"/>
                  <a:gd name="T7" fmla="*/ 0 h 560"/>
                  <a:gd name="T8" fmla="*/ 0 w 667"/>
                  <a:gd name="T9" fmla="*/ 0 h 560"/>
                  <a:gd name="T10" fmla="*/ 27 w 667"/>
                  <a:gd name="T11" fmla="*/ 27 h 560"/>
                  <a:gd name="T12" fmla="*/ 640 w 667"/>
                  <a:gd name="T13" fmla="*/ 27 h 560"/>
                  <a:gd name="T14" fmla="*/ 640 w 667"/>
                  <a:gd name="T15" fmla="*/ 534 h 560"/>
                  <a:gd name="T16" fmla="*/ 27 w 667"/>
                  <a:gd name="T17" fmla="*/ 534 h 560"/>
                  <a:gd name="T18" fmla="*/ 27 w 667"/>
                  <a:gd name="T19" fmla="*/ 27 h 560"/>
                  <a:gd name="T20" fmla="*/ 67 w 667"/>
                  <a:gd name="T21" fmla="*/ 67 h 560"/>
                  <a:gd name="T22" fmla="*/ 67 w 667"/>
                  <a:gd name="T23" fmla="*/ 494 h 560"/>
                  <a:gd name="T24" fmla="*/ 600 w 667"/>
                  <a:gd name="T25" fmla="*/ 494 h 560"/>
                  <a:gd name="T26" fmla="*/ 600 w 667"/>
                  <a:gd name="T27" fmla="*/ 67 h 560"/>
                  <a:gd name="T28" fmla="*/ 67 w 667"/>
                  <a:gd name="T29" fmla="*/ 67 h 560"/>
                  <a:gd name="T30" fmla="*/ 93 w 667"/>
                  <a:gd name="T31" fmla="*/ 94 h 560"/>
                  <a:gd name="T32" fmla="*/ 573 w 667"/>
                  <a:gd name="T33" fmla="*/ 94 h 560"/>
                  <a:gd name="T34" fmla="*/ 573 w 667"/>
                  <a:gd name="T35" fmla="*/ 335 h 560"/>
                  <a:gd name="T36" fmla="*/ 472 w 667"/>
                  <a:gd name="T37" fmla="*/ 295 h 560"/>
                  <a:gd name="T38" fmla="*/ 461 w 667"/>
                  <a:gd name="T39" fmla="*/ 295 h 560"/>
                  <a:gd name="T40" fmla="*/ 364 w 667"/>
                  <a:gd name="T41" fmla="*/ 343 h 560"/>
                  <a:gd name="T42" fmla="*/ 237 w 667"/>
                  <a:gd name="T43" fmla="*/ 166 h 560"/>
                  <a:gd name="T44" fmla="*/ 226 w 667"/>
                  <a:gd name="T45" fmla="*/ 160 h 560"/>
                  <a:gd name="T46" fmla="*/ 217 w 667"/>
                  <a:gd name="T47" fmla="*/ 165 h 560"/>
                  <a:gd name="T48" fmla="*/ 93 w 667"/>
                  <a:gd name="T49" fmla="*/ 309 h 560"/>
                  <a:gd name="T50" fmla="*/ 93 w 667"/>
                  <a:gd name="T51" fmla="*/ 94 h 560"/>
                  <a:gd name="T52" fmla="*/ 440 w 667"/>
                  <a:gd name="T53" fmla="*/ 147 h 560"/>
                  <a:gd name="T54" fmla="*/ 387 w 667"/>
                  <a:gd name="T55" fmla="*/ 200 h 560"/>
                  <a:gd name="T56" fmla="*/ 440 w 667"/>
                  <a:gd name="T57" fmla="*/ 254 h 560"/>
                  <a:gd name="T58" fmla="*/ 493 w 667"/>
                  <a:gd name="T59" fmla="*/ 200 h 560"/>
                  <a:gd name="T60" fmla="*/ 440 w 667"/>
                  <a:gd name="T61" fmla="*/ 147 h 560"/>
                  <a:gd name="T62" fmla="*/ 440 w 667"/>
                  <a:gd name="T63" fmla="*/ 174 h 560"/>
                  <a:gd name="T64" fmla="*/ 467 w 667"/>
                  <a:gd name="T65" fmla="*/ 200 h 560"/>
                  <a:gd name="T66" fmla="*/ 440 w 667"/>
                  <a:gd name="T67" fmla="*/ 227 h 560"/>
                  <a:gd name="T68" fmla="*/ 413 w 667"/>
                  <a:gd name="T69" fmla="*/ 200 h 560"/>
                  <a:gd name="T70" fmla="*/ 440 w 667"/>
                  <a:gd name="T71" fmla="*/ 174 h 560"/>
                  <a:gd name="T72" fmla="*/ 226 w 667"/>
                  <a:gd name="T73" fmla="*/ 195 h 560"/>
                  <a:gd name="T74" fmla="*/ 349 w 667"/>
                  <a:gd name="T75" fmla="*/ 368 h 560"/>
                  <a:gd name="T76" fmla="*/ 366 w 667"/>
                  <a:gd name="T77" fmla="*/ 372 h 560"/>
                  <a:gd name="T78" fmla="*/ 467 w 667"/>
                  <a:gd name="T79" fmla="*/ 322 h 560"/>
                  <a:gd name="T80" fmla="*/ 573 w 667"/>
                  <a:gd name="T81" fmla="*/ 364 h 560"/>
                  <a:gd name="T82" fmla="*/ 573 w 667"/>
                  <a:gd name="T83" fmla="*/ 467 h 560"/>
                  <a:gd name="T84" fmla="*/ 93 w 667"/>
                  <a:gd name="T85" fmla="*/ 467 h 560"/>
                  <a:gd name="T86" fmla="*/ 93 w 667"/>
                  <a:gd name="T87" fmla="*/ 350 h 560"/>
                  <a:gd name="T88" fmla="*/ 226 w 667"/>
                  <a:gd name="T89" fmla="*/ 19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560">
                    <a:moveTo>
                      <a:pt x="0" y="0"/>
                    </a:moveTo>
                    <a:lnTo>
                      <a:pt x="0" y="560"/>
                    </a:lnTo>
                    <a:lnTo>
                      <a:pt x="667" y="560"/>
                    </a:lnTo>
                    <a:lnTo>
                      <a:pt x="667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640" y="27"/>
                    </a:lnTo>
                    <a:lnTo>
                      <a:pt x="640" y="534"/>
                    </a:lnTo>
                    <a:lnTo>
                      <a:pt x="27" y="534"/>
                    </a:lnTo>
                    <a:lnTo>
                      <a:pt x="27" y="27"/>
                    </a:lnTo>
                    <a:close/>
                    <a:moveTo>
                      <a:pt x="67" y="67"/>
                    </a:moveTo>
                    <a:lnTo>
                      <a:pt x="67" y="494"/>
                    </a:lnTo>
                    <a:lnTo>
                      <a:pt x="600" y="494"/>
                    </a:lnTo>
                    <a:lnTo>
                      <a:pt x="600" y="67"/>
                    </a:lnTo>
                    <a:lnTo>
                      <a:pt x="67" y="67"/>
                    </a:lnTo>
                    <a:close/>
                    <a:moveTo>
                      <a:pt x="93" y="94"/>
                    </a:moveTo>
                    <a:lnTo>
                      <a:pt x="573" y="94"/>
                    </a:lnTo>
                    <a:lnTo>
                      <a:pt x="573" y="335"/>
                    </a:lnTo>
                    <a:lnTo>
                      <a:pt x="472" y="295"/>
                    </a:lnTo>
                    <a:cubicBezTo>
                      <a:pt x="468" y="293"/>
                      <a:pt x="464" y="293"/>
                      <a:pt x="461" y="295"/>
                    </a:cubicBezTo>
                    <a:lnTo>
                      <a:pt x="364" y="343"/>
                    </a:lnTo>
                    <a:lnTo>
                      <a:pt x="237" y="166"/>
                    </a:lnTo>
                    <a:cubicBezTo>
                      <a:pt x="235" y="162"/>
                      <a:pt x="231" y="160"/>
                      <a:pt x="226" y="160"/>
                    </a:cubicBezTo>
                    <a:cubicBezTo>
                      <a:pt x="222" y="161"/>
                      <a:pt x="219" y="162"/>
                      <a:pt x="217" y="165"/>
                    </a:cubicBezTo>
                    <a:lnTo>
                      <a:pt x="93" y="309"/>
                    </a:lnTo>
                    <a:lnTo>
                      <a:pt x="93" y="94"/>
                    </a:lnTo>
                    <a:close/>
                    <a:moveTo>
                      <a:pt x="440" y="147"/>
                    </a:moveTo>
                    <a:cubicBezTo>
                      <a:pt x="411" y="147"/>
                      <a:pt x="387" y="171"/>
                      <a:pt x="387" y="200"/>
                    </a:cubicBezTo>
                    <a:cubicBezTo>
                      <a:pt x="387" y="230"/>
                      <a:pt x="411" y="254"/>
                      <a:pt x="440" y="254"/>
                    </a:cubicBezTo>
                    <a:cubicBezTo>
                      <a:pt x="469" y="254"/>
                      <a:pt x="493" y="230"/>
                      <a:pt x="493" y="200"/>
                    </a:cubicBezTo>
                    <a:cubicBezTo>
                      <a:pt x="493" y="171"/>
                      <a:pt x="469" y="147"/>
                      <a:pt x="440" y="147"/>
                    </a:cubicBezTo>
                    <a:close/>
                    <a:moveTo>
                      <a:pt x="440" y="174"/>
                    </a:moveTo>
                    <a:cubicBezTo>
                      <a:pt x="455" y="174"/>
                      <a:pt x="467" y="185"/>
                      <a:pt x="467" y="200"/>
                    </a:cubicBezTo>
                    <a:cubicBezTo>
                      <a:pt x="467" y="215"/>
                      <a:pt x="455" y="227"/>
                      <a:pt x="440" y="227"/>
                    </a:cubicBezTo>
                    <a:cubicBezTo>
                      <a:pt x="425" y="227"/>
                      <a:pt x="413" y="215"/>
                      <a:pt x="413" y="200"/>
                    </a:cubicBezTo>
                    <a:cubicBezTo>
                      <a:pt x="413" y="185"/>
                      <a:pt x="425" y="174"/>
                      <a:pt x="440" y="174"/>
                    </a:cubicBezTo>
                    <a:close/>
                    <a:moveTo>
                      <a:pt x="226" y="195"/>
                    </a:moveTo>
                    <a:lnTo>
                      <a:pt x="349" y="368"/>
                    </a:lnTo>
                    <a:cubicBezTo>
                      <a:pt x="353" y="373"/>
                      <a:pt x="360" y="375"/>
                      <a:pt x="366" y="372"/>
                    </a:cubicBezTo>
                    <a:lnTo>
                      <a:pt x="467" y="322"/>
                    </a:lnTo>
                    <a:lnTo>
                      <a:pt x="573" y="364"/>
                    </a:lnTo>
                    <a:lnTo>
                      <a:pt x="573" y="467"/>
                    </a:lnTo>
                    <a:lnTo>
                      <a:pt x="93" y="467"/>
                    </a:lnTo>
                    <a:lnTo>
                      <a:pt x="93" y="350"/>
                    </a:lnTo>
                    <a:lnTo>
                      <a:pt x="226" y="19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2" name="Navigation Bar">
                <a:extLst>
                  <a:ext uri="{FF2B5EF4-FFF2-40B4-BE49-F238E27FC236}">
                    <a16:creationId xmlns:a16="http://schemas.microsoft.com/office/drawing/2014/main" id="{798F775B-E45C-4E72-8630-FF5B98B6757C}"/>
                  </a:ext>
                </a:extLst>
              </p:cNvPr>
              <p:cNvGrpSpPr/>
              <p:nvPr/>
            </p:nvGrpSpPr>
            <p:grpSpPr>
              <a:xfrm>
                <a:off x="786117" y="1095049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59" name="Navigation Bar Background">
                  <a:extLst>
                    <a:ext uri="{FF2B5EF4-FFF2-40B4-BE49-F238E27FC236}">
                      <a16:creationId xmlns:a16="http://schemas.microsoft.com/office/drawing/2014/main" id="{867B3CCA-D3DD-495C-BA94-2A3990DB9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Header</a:t>
                  </a:r>
                </a:p>
              </p:txBody>
            </p:sp>
            <p:cxnSp>
              <p:nvCxnSpPr>
                <p:cNvPr id="160" name="Divider">
                  <a:extLst>
                    <a:ext uri="{FF2B5EF4-FFF2-40B4-BE49-F238E27FC236}">
                      <a16:creationId xmlns:a16="http://schemas.microsoft.com/office/drawing/2014/main" id="{722F1CEB-26B3-412B-9C34-CAC77E9B017D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 3">
                <a:extLst>
                  <a:ext uri="{FF2B5EF4-FFF2-40B4-BE49-F238E27FC236}">
                    <a16:creationId xmlns:a16="http://schemas.microsoft.com/office/drawing/2014/main" id="{C992E9DE-89F5-43A4-9AE8-DE4E24838CE2}"/>
                  </a:ext>
                </a:extLst>
              </p:cNvPr>
              <p:cNvSpPr/>
              <p:nvPr/>
            </p:nvSpPr>
            <p:spPr>
              <a:xfrm>
                <a:off x="803185" y="4634120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</a:p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26453A5-0864-464C-9BC3-5173B7EDD464}"/>
                  </a:ext>
                </a:extLst>
              </p:cNvPr>
              <p:cNvSpPr txBox="1"/>
              <p:nvPr/>
            </p:nvSpPr>
            <p:spPr>
              <a:xfrm>
                <a:off x="1390302" y="2526815"/>
                <a:ext cx="1492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accent6"/>
                    </a:solidFill>
                  </a:rPr>
                  <a:t>Main image</a:t>
                </a:r>
                <a:endParaRPr lang="ko-KR" altLang="en-US" sz="32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61" name="Menu">
              <a:extLst>
                <a:ext uri="{FF2B5EF4-FFF2-40B4-BE49-F238E27FC236}">
                  <a16:creationId xmlns:a16="http://schemas.microsoft.com/office/drawing/2014/main" id="{CD70046C-5369-4B6B-85E2-8F821B8E4554}"/>
                </a:ext>
              </a:extLst>
            </p:cNvPr>
            <p:cNvSpPr/>
            <p:nvPr/>
          </p:nvSpPr>
          <p:spPr>
            <a:xfrm>
              <a:off x="8251428" y="1774579"/>
              <a:ext cx="724954" cy="1308050"/>
            </a:xfrm>
            <a:prstGeom prst="roundRect">
              <a:avLst>
                <a:gd name="adj" fmla="val 1267"/>
              </a:avLst>
            </a:prstGeom>
            <a:solidFill>
              <a:srgbClr val="FAFAFA"/>
            </a:solidFill>
            <a:ln w="6350">
              <a:noFill/>
            </a:ln>
            <a:effectLst>
              <a:outerShdw blurRad="635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37160" rIns="182880" bIns="13716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00" dirty="0">
                  <a:solidFill>
                    <a:srgbClr val="000000">
                      <a:alpha val="86667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팀</a:t>
              </a:r>
              <a:endParaRPr lang="en-US" altLang="ko-KR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00" dirty="0">
                  <a:solidFill>
                    <a:srgbClr val="000000">
                      <a:alpha val="86667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</a:t>
              </a:r>
              <a:endPara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00" dirty="0">
                  <a:solidFill>
                    <a:srgbClr val="000000">
                      <a:alpha val="86667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쇼핑</a:t>
              </a:r>
              <a:endPara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00" dirty="0">
                  <a:solidFill>
                    <a:srgbClr val="000000">
                      <a:alpha val="86667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Click">
              <a:extLst>
                <a:ext uri="{FF2B5EF4-FFF2-40B4-BE49-F238E27FC236}">
                  <a16:creationId xmlns:a16="http://schemas.microsoft.com/office/drawing/2014/main" id="{B253BD12-25BC-4C84-998C-E5EF9B9938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32836" y="1543614"/>
              <a:ext cx="212870" cy="303373"/>
              <a:chOff x="5294313" y="2197100"/>
              <a:chExt cx="530225" cy="755651"/>
            </a:xfrm>
          </p:grpSpPr>
          <p:sp>
            <p:nvSpPr>
              <p:cNvPr id="163" name="Arrow Cursor">
                <a:extLst>
                  <a:ext uri="{FF2B5EF4-FFF2-40B4-BE49-F238E27FC236}">
                    <a16:creationId xmlns:a16="http://schemas.microsoft.com/office/drawing/2014/main" id="{3E9377C2-805C-4938-902A-D625B2E87F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48300" y="2363788"/>
                <a:ext cx="376238" cy="588963"/>
              </a:xfrm>
              <a:custGeom>
                <a:avLst/>
                <a:gdLst>
                  <a:gd name="T0" fmla="*/ 379 w 495"/>
                  <a:gd name="T1" fmla="*/ 721 h 773"/>
                  <a:gd name="T2" fmla="*/ 269 w 495"/>
                  <a:gd name="T3" fmla="*/ 494 h 773"/>
                  <a:gd name="T4" fmla="*/ 495 w 495"/>
                  <a:gd name="T5" fmla="*/ 494 h 773"/>
                  <a:gd name="T6" fmla="*/ 0 w 495"/>
                  <a:gd name="T7" fmla="*/ 0 h 773"/>
                  <a:gd name="T8" fmla="*/ 0 w 495"/>
                  <a:gd name="T9" fmla="*/ 702 h 773"/>
                  <a:gd name="T10" fmla="*/ 167 w 495"/>
                  <a:gd name="T11" fmla="*/ 536 h 773"/>
                  <a:gd name="T12" fmla="*/ 282 w 495"/>
                  <a:gd name="T13" fmla="*/ 773 h 773"/>
                  <a:gd name="T14" fmla="*/ 379 w 495"/>
                  <a:gd name="T15" fmla="*/ 721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773">
                    <a:moveTo>
                      <a:pt x="379" y="721"/>
                    </a:moveTo>
                    <a:lnTo>
                      <a:pt x="269" y="494"/>
                    </a:lnTo>
                    <a:lnTo>
                      <a:pt x="495" y="494"/>
                    </a:lnTo>
                    <a:lnTo>
                      <a:pt x="0" y="0"/>
                    </a:lnTo>
                    <a:lnTo>
                      <a:pt x="0" y="702"/>
                    </a:lnTo>
                    <a:lnTo>
                      <a:pt x="167" y="536"/>
                    </a:lnTo>
                    <a:lnTo>
                      <a:pt x="282" y="773"/>
                    </a:lnTo>
                    <a:lnTo>
                      <a:pt x="379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Click">
                <a:extLst>
                  <a:ext uri="{FF2B5EF4-FFF2-40B4-BE49-F238E27FC236}">
                    <a16:creationId xmlns:a16="http://schemas.microsoft.com/office/drawing/2014/main" id="{86DD0523-C8CC-4F95-8918-A0695039C8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4313" y="2197100"/>
                <a:ext cx="307975" cy="231775"/>
              </a:xfrm>
              <a:custGeom>
                <a:avLst/>
                <a:gdLst>
                  <a:gd name="T0" fmla="*/ 156 w 405"/>
                  <a:gd name="T1" fmla="*/ 248 h 303"/>
                  <a:gd name="T2" fmla="*/ 101 w 405"/>
                  <a:gd name="T3" fmla="*/ 303 h 303"/>
                  <a:gd name="T4" fmla="*/ 156 w 405"/>
                  <a:gd name="T5" fmla="*/ 155 h 303"/>
                  <a:gd name="T6" fmla="*/ 101 w 405"/>
                  <a:gd name="T7" fmla="*/ 101 h 303"/>
                  <a:gd name="T8" fmla="*/ 249 w 405"/>
                  <a:gd name="T9" fmla="*/ 155 h 303"/>
                  <a:gd name="T10" fmla="*/ 303 w 405"/>
                  <a:gd name="T11" fmla="*/ 101 h 303"/>
                  <a:gd name="T12" fmla="*/ 137 w 405"/>
                  <a:gd name="T13" fmla="*/ 202 h 303"/>
                  <a:gd name="T14" fmla="*/ 0 w 405"/>
                  <a:gd name="T15" fmla="*/ 202 h 303"/>
                  <a:gd name="T16" fmla="*/ 202 w 405"/>
                  <a:gd name="T17" fmla="*/ 136 h 303"/>
                  <a:gd name="T18" fmla="*/ 202 w 405"/>
                  <a:gd name="T19" fmla="*/ 0 h 303"/>
                  <a:gd name="T20" fmla="*/ 268 w 405"/>
                  <a:gd name="T21" fmla="*/ 202 h 303"/>
                  <a:gd name="T22" fmla="*/ 405 w 405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303">
                    <a:moveTo>
                      <a:pt x="156" y="248"/>
                    </a:moveTo>
                    <a:lnTo>
                      <a:pt x="101" y="303"/>
                    </a:lnTo>
                    <a:moveTo>
                      <a:pt x="156" y="155"/>
                    </a:moveTo>
                    <a:lnTo>
                      <a:pt x="101" y="101"/>
                    </a:lnTo>
                    <a:moveTo>
                      <a:pt x="249" y="155"/>
                    </a:moveTo>
                    <a:lnTo>
                      <a:pt x="303" y="101"/>
                    </a:lnTo>
                    <a:moveTo>
                      <a:pt x="137" y="202"/>
                    </a:moveTo>
                    <a:lnTo>
                      <a:pt x="0" y="202"/>
                    </a:lnTo>
                    <a:moveTo>
                      <a:pt x="202" y="136"/>
                    </a:moveTo>
                    <a:lnTo>
                      <a:pt x="202" y="0"/>
                    </a:lnTo>
                    <a:moveTo>
                      <a:pt x="268" y="202"/>
                    </a:moveTo>
                    <a:lnTo>
                      <a:pt x="405" y="202"/>
                    </a:lnTo>
                  </a:path>
                </a:pathLst>
              </a:custGeom>
              <a:noFill/>
              <a:ln w="9525" cap="rnd">
                <a:solidFill>
                  <a:srgbClr val="3483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ABDA9650-3A2E-40C4-B201-F5ECC5798CF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5523" y="1526386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bg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제목 1">
            <a:extLst>
              <a:ext uri="{FF2B5EF4-FFF2-40B4-BE49-F238E27FC236}">
                <a16:creationId xmlns:a16="http://schemas.microsoft.com/office/drawing/2014/main" id="{8B9AAE61-4FAA-4EF0-9444-C6B462D5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45" y="79273"/>
            <a:ext cx="3194623" cy="8973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와이어프레임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2EC6E6E-4B41-4A53-BE89-E6EED5C6E2A6}"/>
              </a:ext>
            </a:extLst>
          </p:cNvPr>
          <p:cNvSpPr txBox="1"/>
          <p:nvPr/>
        </p:nvSpPr>
        <p:spPr>
          <a:xfrm>
            <a:off x="4754232" y="1512236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D3E2659-2162-4046-87EC-43E54EEFC8C0}"/>
              </a:ext>
            </a:extLst>
          </p:cNvPr>
          <p:cNvSpPr txBox="1"/>
          <p:nvPr/>
        </p:nvSpPr>
        <p:spPr>
          <a:xfrm>
            <a:off x="9358885" y="1534376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578A7925-E483-4499-85F3-3426A245A4B9}"/>
              </a:ext>
            </a:extLst>
          </p:cNvPr>
          <p:cNvGrpSpPr/>
          <p:nvPr/>
        </p:nvGrpSpPr>
        <p:grpSpPr>
          <a:xfrm>
            <a:off x="1251316" y="626137"/>
            <a:ext cx="2800565" cy="5489108"/>
            <a:chOff x="962536" y="684446"/>
            <a:chExt cx="2800565" cy="5489108"/>
          </a:xfrm>
        </p:grpSpPr>
        <p:sp>
          <p:nvSpPr>
            <p:cNvPr id="173" name="Content">
              <a:extLst>
                <a:ext uri="{FF2B5EF4-FFF2-40B4-BE49-F238E27FC236}">
                  <a16:creationId xmlns:a16="http://schemas.microsoft.com/office/drawing/2014/main" id="{E8541275-66AB-4237-9B75-D32FDD395B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4199" y="2328036"/>
              <a:ext cx="2036256" cy="2097954"/>
            </a:xfrm>
            <a:custGeom>
              <a:avLst/>
              <a:gdLst>
                <a:gd name="T0" fmla="*/ 0 w 1357"/>
                <a:gd name="T1" fmla="*/ 55 h 1411"/>
                <a:gd name="T2" fmla="*/ 0 w 1357"/>
                <a:gd name="T3" fmla="*/ 489 h 1411"/>
                <a:gd name="T4" fmla="*/ 0 w 1357"/>
                <a:gd name="T5" fmla="*/ 869 h 1411"/>
                <a:gd name="T6" fmla="*/ 0 w 1357"/>
                <a:gd name="T7" fmla="*/ 977 h 1411"/>
                <a:gd name="T8" fmla="*/ 0 w 1357"/>
                <a:gd name="T9" fmla="*/ 1411 h 1411"/>
                <a:gd name="T10" fmla="*/ 489 w 1357"/>
                <a:gd name="T11" fmla="*/ 1411 h 1411"/>
                <a:gd name="T12" fmla="*/ 543 w 1357"/>
                <a:gd name="T13" fmla="*/ 1357 h 1411"/>
                <a:gd name="T14" fmla="*/ 543 w 1357"/>
                <a:gd name="T15" fmla="*/ 869 h 1411"/>
                <a:gd name="T16" fmla="*/ 543 w 1357"/>
                <a:gd name="T17" fmla="*/ 489 h 1411"/>
                <a:gd name="T18" fmla="*/ 543 w 1357"/>
                <a:gd name="T19" fmla="*/ 55 h 1411"/>
                <a:gd name="T20" fmla="*/ 489 w 1357"/>
                <a:gd name="T21" fmla="*/ 0 h 1411"/>
                <a:gd name="T22" fmla="*/ 0 w 1357"/>
                <a:gd name="T23" fmla="*/ 0 h 1411"/>
                <a:gd name="T24" fmla="*/ 434 w 1357"/>
                <a:gd name="T25" fmla="*/ 109 h 1411"/>
                <a:gd name="T26" fmla="*/ 370 w 1357"/>
                <a:gd name="T27" fmla="*/ 295 h 1411"/>
                <a:gd name="T28" fmla="*/ 192 w 1357"/>
                <a:gd name="T29" fmla="*/ 216 h 1411"/>
                <a:gd name="T30" fmla="*/ 109 w 1357"/>
                <a:gd name="T31" fmla="*/ 109 h 1411"/>
                <a:gd name="T32" fmla="*/ 652 w 1357"/>
                <a:gd name="T33" fmla="*/ 217 h 1411"/>
                <a:gd name="T34" fmla="*/ 1357 w 1357"/>
                <a:gd name="T35" fmla="*/ 109 h 1411"/>
                <a:gd name="T36" fmla="*/ 353 w 1357"/>
                <a:gd name="T37" fmla="*/ 155 h 1411"/>
                <a:gd name="T38" fmla="*/ 353 w 1357"/>
                <a:gd name="T39" fmla="*/ 228 h 1411"/>
                <a:gd name="T40" fmla="*/ 353 w 1357"/>
                <a:gd name="T41" fmla="*/ 155 h 1411"/>
                <a:gd name="T42" fmla="*/ 652 w 1357"/>
                <a:gd name="T43" fmla="*/ 380 h 1411"/>
                <a:gd name="T44" fmla="*/ 1357 w 1357"/>
                <a:gd name="T45" fmla="*/ 326 h 1411"/>
                <a:gd name="T46" fmla="*/ 109 w 1357"/>
                <a:gd name="T47" fmla="*/ 543 h 1411"/>
                <a:gd name="T48" fmla="*/ 434 w 1357"/>
                <a:gd name="T49" fmla="*/ 869 h 1411"/>
                <a:gd name="T50" fmla="*/ 109 w 1357"/>
                <a:gd name="T51" fmla="*/ 543 h 1411"/>
                <a:gd name="T52" fmla="*/ 652 w 1357"/>
                <a:gd name="T53" fmla="*/ 652 h 1411"/>
                <a:gd name="T54" fmla="*/ 1357 w 1357"/>
                <a:gd name="T55" fmla="*/ 543 h 1411"/>
                <a:gd name="T56" fmla="*/ 304 w 1357"/>
                <a:gd name="T57" fmla="*/ 601 h 1411"/>
                <a:gd name="T58" fmla="*/ 255 w 1357"/>
                <a:gd name="T59" fmla="*/ 621 h 1411"/>
                <a:gd name="T60" fmla="*/ 192 w 1357"/>
                <a:gd name="T61" fmla="*/ 687 h 1411"/>
                <a:gd name="T62" fmla="*/ 180 w 1357"/>
                <a:gd name="T63" fmla="*/ 765 h 1411"/>
                <a:gd name="T64" fmla="*/ 261 w 1357"/>
                <a:gd name="T65" fmla="*/ 811 h 1411"/>
                <a:gd name="T66" fmla="*/ 322 w 1357"/>
                <a:gd name="T67" fmla="*/ 762 h 1411"/>
                <a:gd name="T68" fmla="*/ 343 w 1357"/>
                <a:gd name="T69" fmla="*/ 672 h 1411"/>
                <a:gd name="T70" fmla="*/ 324 w 1357"/>
                <a:gd name="T71" fmla="*/ 604 h 1411"/>
                <a:gd name="T72" fmla="*/ 289 w 1357"/>
                <a:gd name="T73" fmla="*/ 657 h 1411"/>
                <a:gd name="T74" fmla="*/ 275 w 1357"/>
                <a:gd name="T75" fmla="*/ 699 h 1411"/>
                <a:gd name="T76" fmla="*/ 273 w 1357"/>
                <a:gd name="T77" fmla="*/ 704 h 1411"/>
                <a:gd name="T78" fmla="*/ 267 w 1357"/>
                <a:gd name="T79" fmla="*/ 704 h 1411"/>
                <a:gd name="T80" fmla="*/ 265 w 1357"/>
                <a:gd name="T81" fmla="*/ 699 h 1411"/>
                <a:gd name="T82" fmla="*/ 270 w 1357"/>
                <a:gd name="T83" fmla="*/ 696 h 1411"/>
                <a:gd name="T84" fmla="*/ 652 w 1357"/>
                <a:gd name="T85" fmla="*/ 760 h 1411"/>
                <a:gd name="T86" fmla="*/ 1357 w 1357"/>
                <a:gd name="T87" fmla="*/ 814 h 1411"/>
                <a:gd name="T88" fmla="*/ 652 w 1357"/>
                <a:gd name="T89" fmla="*/ 760 h 1411"/>
                <a:gd name="T90" fmla="*/ 434 w 1357"/>
                <a:gd name="T91" fmla="*/ 977 h 1411"/>
                <a:gd name="T92" fmla="*/ 109 w 1357"/>
                <a:gd name="T93" fmla="*/ 1303 h 1411"/>
                <a:gd name="T94" fmla="*/ 652 w 1357"/>
                <a:gd name="T95" fmla="*/ 977 h 1411"/>
                <a:gd name="T96" fmla="*/ 1357 w 1357"/>
                <a:gd name="T97" fmla="*/ 1086 h 1411"/>
                <a:gd name="T98" fmla="*/ 652 w 1357"/>
                <a:gd name="T99" fmla="*/ 977 h 1411"/>
                <a:gd name="T100" fmla="*/ 246 w 1357"/>
                <a:gd name="T101" fmla="*/ 1077 h 1411"/>
                <a:gd name="T102" fmla="*/ 207 w 1357"/>
                <a:gd name="T103" fmla="*/ 1115 h 1411"/>
                <a:gd name="T104" fmla="*/ 207 w 1357"/>
                <a:gd name="T105" fmla="*/ 1166 h 1411"/>
                <a:gd name="T106" fmla="*/ 243 w 1357"/>
                <a:gd name="T107" fmla="*/ 1205 h 1411"/>
                <a:gd name="T108" fmla="*/ 297 w 1357"/>
                <a:gd name="T109" fmla="*/ 1205 h 1411"/>
                <a:gd name="T110" fmla="*/ 336 w 1357"/>
                <a:gd name="T111" fmla="*/ 1166 h 1411"/>
                <a:gd name="T112" fmla="*/ 336 w 1357"/>
                <a:gd name="T113" fmla="*/ 1115 h 1411"/>
                <a:gd name="T114" fmla="*/ 300 w 1357"/>
                <a:gd name="T115" fmla="*/ 1077 h 1411"/>
                <a:gd name="T116" fmla="*/ 272 w 1357"/>
                <a:gd name="T117" fmla="*/ 1091 h 1411"/>
                <a:gd name="T118" fmla="*/ 272 w 1357"/>
                <a:gd name="T119" fmla="*/ 1189 h 1411"/>
                <a:gd name="T120" fmla="*/ 272 w 1357"/>
                <a:gd name="T121" fmla="*/ 1091 h 1411"/>
                <a:gd name="T122" fmla="*/ 652 w 1357"/>
                <a:gd name="T123" fmla="*/ 1249 h 1411"/>
                <a:gd name="T124" fmla="*/ 1357 w 1357"/>
                <a:gd name="T125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7" h="1411">
                  <a:moveTo>
                    <a:pt x="0" y="0"/>
                  </a:moveTo>
                  <a:lnTo>
                    <a:pt x="0" y="55"/>
                  </a:lnTo>
                  <a:lnTo>
                    <a:pt x="0" y="435"/>
                  </a:lnTo>
                  <a:lnTo>
                    <a:pt x="0" y="489"/>
                  </a:lnTo>
                  <a:lnTo>
                    <a:pt x="0" y="543"/>
                  </a:lnTo>
                  <a:lnTo>
                    <a:pt x="0" y="869"/>
                  </a:lnTo>
                  <a:lnTo>
                    <a:pt x="0" y="923"/>
                  </a:lnTo>
                  <a:lnTo>
                    <a:pt x="0" y="977"/>
                  </a:lnTo>
                  <a:lnTo>
                    <a:pt x="0" y="1357"/>
                  </a:lnTo>
                  <a:lnTo>
                    <a:pt x="0" y="1411"/>
                  </a:lnTo>
                  <a:lnTo>
                    <a:pt x="55" y="1411"/>
                  </a:lnTo>
                  <a:lnTo>
                    <a:pt x="489" y="1411"/>
                  </a:lnTo>
                  <a:lnTo>
                    <a:pt x="543" y="1411"/>
                  </a:lnTo>
                  <a:lnTo>
                    <a:pt x="543" y="1357"/>
                  </a:lnTo>
                  <a:lnTo>
                    <a:pt x="543" y="923"/>
                  </a:lnTo>
                  <a:lnTo>
                    <a:pt x="543" y="869"/>
                  </a:lnTo>
                  <a:lnTo>
                    <a:pt x="543" y="543"/>
                  </a:lnTo>
                  <a:lnTo>
                    <a:pt x="543" y="489"/>
                  </a:lnTo>
                  <a:lnTo>
                    <a:pt x="543" y="435"/>
                  </a:lnTo>
                  <a:lnTo>
                    <a:pt x="543" y="55"/>
                  </a:lnTo>
                  <a:lnTo>
                    <a:pt x="543" y="0"/>
                  </a:lnTo>
                  <a:lnTo>
                    <a:pt x="489" y="0"/>
                  </a:lnTo>
                  <a:lnTo>
                    <a:pt x="55" y="0"/>
                  </a:lnTo>
                  <a:lnTo>
                    <a:pt x="0" y="0"/>
                  </a:lnTo>
                  <a:close/>
                  <a:moveTo>
                    <a:pt x="109" y="109"/>
                  </a:moveTo>
                  <a:lnTo>
                    <a:pt x="434" y="109"/>
                  </a:lnTo>
                  <a:lnTo>
                    <a:pt x="434" y="356"/>
                  </a:lnTo>
                  <a:lnTo>
                    <a:pt x="370" y="295"/>
                  </a:lnTo>
                  <a:lnTo>
                    <a:pt x="292" y="334"/>
                  </a:lnTo>
                  <a:lnTo>
                    <a:pt x="192" y="216"/>
                  </a:lnTo>
                  <a:lnTo>
                    <a:pt x="109" y="287"/>
                  </a:lnTo>
                  <a:lnTo>
                    <a:pt x="109" y="109"/>
                  </a:lnTo>
                  <a:close/>
                  <a:moveTo>
                    <a:pt x="652" y="109"/>
                  </a:moveTo>
                  <a:lnTo>
                    <a:pt x="652" y="217"/>
                  </a:lnTo>
                  <a:lnTo>
                    <a:pt x="1357" y="217"/>
                  </a:lnTo>
                  <a:lnTo>
                    <a:pt x="1357" y="109"/>
                  </a:lnTo>
                  <a:lnTo>
                    <a:pt x="652" y="109"/>
                  </a:lnTo>
                  <a:close/>
                  <a:moveTo>
                    <a:pt x="353" y="155"/>
                  </a:moveTo>
                  <a:cubicBezTo>
                    <a:pt x="333" y="155"/>
                    <a:pt x="317" y="170"/>
                    <a:pt x="317" y="190"/>
                  </a:cubicBezTo>
                  <a:cubicBezTo>
                    <a:pt x="317" y="210"/>
                    <a:pt x="333" y="228"/>
                    <a:pt x="353" y="228"/>
                  </a:cubicBezTo>
                  <a:cubicBezTo>
                    <a:pt x="373" y="228"/>
                    <a:pt x="389" y="210"/>
                    <a:pt x="389" y="190"/>
                  </a:cubicBezTo>
                  <a:cubicBezTo>
                    <a:pt x="389" y="170"/>
                    <a:pt x="373" y="155"/>
                    <a:pt x="353" y="155"/>
                  </a:cubicBezTo>
                  <a:close/>
                  <a:moveTo>
                    <a:pt x="652" y="326"/>
                  </a:moveTo>
                  <a:lnTo>
                    <a:pt x="652" y="380"/>
                  </a:lnTo>
                  <a:lnTo>
                    <a:pt x="1357" y="380"/>
                  </a:lnTo>
                  <a:lnTo>
                    <a:pt x="1357" y="326"/>
                  </a:lnTo>
                  <a:lnTo>
                    <a:pt x="652" y="326"/>
                  </a:lnTo>
                  <a:close/>
                  <a:moveTo>
                    <a:pt x="109" y="543"/>
                  </a:moveTo>
                  <a:lnTo>
                    <a:pt x="434" y="543"/>
                  </a:lnTo>
                  <a:lnTo>
                    <a:pt x="434" y="869"/>
                  </a:lnTo>
                  <a:lnTo>
                    <a:pt x="109" y="869"/>
                  </a:lnTo>
                  <a:lnTo>
                    <a:pt x="109" y="543"/>
                  </a:lnTo>
                  <a:close/>
                  <a:moveTo>
                    <a:pt x="652" y="543"/>
                  </a:moveTo>
                  <a:lnTo>
                    <a:pt x="652" y="652"/>
                  </a:lnTo>
                  <a:lnTo>
                    <a:pt x="1357" y="652"/>
                  </a:lnTo>
                  <a:lnTo>
                    <a:pt x="1357" y="543"/>
                  </a:lnTo>
                  <a:lnTo>
                    <a:pt x="652" y="543"/>
                  </a:lnTo>
                  <a:close/>
                  <a:moveTo>
                    <a:pt x="304" y="601"/>
                  </a:moveTo>
                  <a:cubicBezTo>
                    <a:pt x="282" y="604"/>
                    <a:pt x="260" y="624"/>
                    <a:pt x="260" y="624"/>
                  </a:cubicBezTo>
                  <a:cubicBezTo>
                    <a:pt x="260" y="624"/>
                    <a:pt x="258" y="623"/>
                    <a:pt x="255" y="621"/>
                  </a:cubicBezTo>
                  <a:cubicBezTo>
                    <a:pt x="242" y="614"/>
                    <a:pt x="212" y="600"/>
                    <a:pt x="192" y="619"/>
                  </a:cubicBezTo>
                  <a:cubicBezTo>
                    <a:pt x="166" y="644"/>
                    <a:pt x="192" y="687"/>
                    <a:pt x="192" y="687"/>
                  </a:cubicBezTo>
                  <a:cubicBezTo>
                    <a:pt x="192" y="687"/>
                    <a:pt x="153" y="718"/>
                    <a:pt x="165" y="750"/>
                  </a:cubicBezTo>
                  <a:cubicBezTo>
                    <a:pt x="168" y="758"/>
                    <a:pt x="174" y="762"/>
                    <a:pt x="180" y="765"/>
                  </a:cubicBezTo>
                  <a:cubicBezTo>
                    <a:pt x="200" y="776"/>
                    <a:pt x="229" y="772"/>
                    <a:pt x="229" y="772"/>
                  </a:cubicBezTo>
                  <a:cubicBezTo>
                    <a:pt x="229" y="772"/>
                    <a:pt x="242" y="800"/>
                    <a:pt x="261" y="811"/>
                  </a:cubicBezTo>
                  <a:cubicBezTo>
                    <a:pt x="267" y="814"/>
                    <a:pt x="273" y="817"/>
                    <a:pt x="280" y="816"/>
                  </a:cubicBezTo>
                  <a:cubicBezTo>
                    <a:pt x="310" y="814"/>
                    <a:pt x="322" y="762"/>
                    <a:pt x="322" y="762"/>
                  </a:cubicBezTo>
                  <a:cubicBezTo>
                    <a:pt x="322" y="762"/>
                    <a:pt x="370" y="757"/>
                    <a:pt x="378" y="726"/>
                  </a:cubicBezTo>
                  <a:cubicBezTo>
                    <a:pt x="386" y="699"/>
                    <a:pt x="351" y="677"/>
                    <a:pt x="343" y="672"/>
                  </a:cubicBezTo>
                  <a:cubicBezTo>
                    <a:pt x="342" y="671"/>
                    <a:pt x="341" y="670"/>
                    <a:pt x="341" y="670"/>
                  </a:cubicBezTo>
                  <a:cubicBezTo>
                    <a:pt x="341" y="670"/>
                    <a:pt x="351" y="620"/>
                    <a:pt x="324" y="604"/>
                  </a:cubicBezTo>
                  <a:cubicBezTo>
                    <a:pt x="317" y="600"/>
                    <a:pt x="311" y="600"/>
                    <a:pt x="304" y="601"/>
                  </a:cubicBezTo>
                  <a:close/>
                  <a:moveTo>
                    <a:pt x="289" y="657"/>
                  </a:moveTo>
                  <a:cubicBezTo>
                    <a:pt x="290" y="656"/>
                    <a:pt x="293" y="656"/>
                    <a:pt x="295" y="657"/>
                  </a:cubicBezTo>
                  <a:cubicBezTo>
                    <a:pt x="311" y="665"/>
                    <a:pt x="275" y="699"/>
                    <a:pt x="275" y="699"/>
                  </a:cubicBezTo>
                  <a:cubicBezTo>
                    <a:pt x="275" y="699"/>
                    <a:pt x="322" y="693"/>
                    <a:pt x="319" y="711"/>
                  </a:cubicBezTo>
                  <a:cubicBezTo>
                    <a:pt x="316" y="729"/>
                    <a:pt x="273" y="704"/>
                    <a:pt x="273" y="704"/>
                  </a:cubicBezTo>
                  <a:cubicBezTo>
                    <a:pt x="273" y="704"/>
                    <a:pt x="293" y="747"/>
                    <a:pt x="275" y="750"/>
                  </a:cubicBezTo>
                  <a:cubicBezTo>
                    <a:pt x="257" y="753"/>
                    <a:pt x="267" y="704"/>
                    <a:pt x="267" y="704"/>
                  </a:cubicBezTo>
                  <a:cubicBezTo>
                    <a:pt x="267" y="704"/>
                    <a:pt x="230" y="737"/>
                    <a:pt x="224" y="721"/>
                  </a:cubicBezTo>
                  <a:cubicBezTo>
                    <a:pt x="219" y="705"/>
                    <a:pt x="265" y="699"/>
                    <a:pt x="265" y="699"/>
                  </a:cubicBezTo>
                  <a:cubicBezTo>
                    <a:pt x="265" y="699"/>
                    <a:pt x="222" y="675"/>
                    <a:pt x="236" y="663"/>
                  </a:cubicBezTo>
                  <a:cubicBezTo>
                    <a:pt x="250" y="652"/>
                    <a:pt x="270" y="696"/>
                    <a:pt x="270" y="696"/>
                  </a:cubicBezTo>
                  <a:cubicBezTo>
                    <a:pt x="270" y="696"/>
                    <a:pt x="276" y="660"/>
                    <a:pt x="289" y="657"/>
                  </a:cubicBezTo>
                  <a:close/>
                  <a:moveTo>
                    <a:pt x="652" y="760"/>
                  </a:moveTo>
                  <a:lnTo>
                    <a:pt x="652" y="814"/>
                  </a:lnTo>
                  <a:lnTo>
                    <a:pt x="1357" y="814"/>
                  </a:lnTo>
                  <a:lnTo>
                    <a:pt x="1357" y="760"/>
                  </a:lnTo>
                  <a:lnTo>
                    <a:pt x="652" y="760"/>
                  </a:lnTo>
                  <a:close/>
                  <a:moveTo>
                    <a:pt x="109" y="977"/>
                  </a:moveTo>
                  <a:lnTo>
                    <a:pt x="434" y="977"/>
                  </a:lnTo>
                  <a:lnTo>
                    <a:pt x="434" y="1303"/>
                  </a:lnTo>
                  <a:lnTo>
                    <a:pt x="109" y="1303"/>
                  </a:lnTo>
                  <a:lnTo>
                    <a:pt x="109" y="977"/>
                  </a:lnTo>
                  <a:close/>
                  <a:moveTo>
                    <a:pt x="652" y="977"/>
                  </a:moveTo>
                  <a:lnTo>
                    <a:pt x="652" y="1086"/>
                  </a:lnTo>
                  <a:lnTo>
                    <a:pt x="1357" y="1086"/>
                  </a:lnTo>
                  <a:lnTo>
                    <a:pt x="1357" y="977"/>
                  </a:lnTo>
                  <a:lnTo>
                    <a:pt x="652" y="977"/>
                  </a:lnTo>
                  <a:close/>
                  <a:moveTo>
                    <a:pt x="272" y="1032"/>
                  </a:moveTo>
                  <a:cubicBezTo>
                    <a:pt x="272" y="1032"/>
                    <a:pt x="259" y="1072"/>
                    <a:pt x="246" y="1077"/>
                  </a:cubicBezTo>
                  <a:cubicBezTo>
                    <a:pt x="234" y="1083"/>
                    <a:pt x="195" y="1064"/>
                    <a:pt x="195" y="1064"/>
                  </a:cubicBezTo>
                  <a:cubicBezTo>
                    <a:pt x="195" y="1064"/>
                    <a:pt x="211" y="1102"/>
                    <a:pt x="207" y="1115"/>
                  </a:cubicBezTo>
                  <a:cubicBezTo>
                    <a:pt x="204" y="1124"/>
                    <a:pt x="163" y="1140"/>
                    <a:pt x="163" y="1140"/>
                  </a:cubicBezTo>
                  <a:cubicBezTo>
                    <a:pt x="163" y="1140"/>
                    <a:pt x="204" y="1155"/>
                    <a:pt x="207" y="1166"/>
                  </a:cubicBezTo>
                  <a:cubicBezTo>
                    <a:pt x="211" y="1182"/>
                    <a:pt x="195" y="1216"/>
                    <a:pt x="195" y="1216"/>
                  </a:cubicBezTo>
                  <a:cubicBezTo>
                    <a:pt x="195" y="1216"/>
                    <a:pt x="231" y="1198"/>
                    <a:pt x="243" y="1205"/>
                  </a:cubicBezTo>
                  <a:cubicBezTo>
                    <a:pt x="255" y="1211"/>
                    <a:pt x="272" y="1249"/>
                    <a:pt x="272" y="1249"/>
                  </a:cubicBezTo>
                  <a:cubicBezTo>
                    <a:pt x="272" y="1249"/>
                    <a:pt x="285" y="1210"/>
                    <a:pt x="297" y="1205"/>
                  </a:cubicBezTo>
                  <a:cubicBezTo>
                    <a:pt x="310" y="1199"/>
                    <a:pt x="348" y="1216"/>
                    <a:pt x="348" y="1216"/>
                  </a:cubicBezTo>
                  <a:cubicBezTo>
                    <a:pt x="348" y="1216"/>
                    <a:pt x="332" y="1178"/>
                    <a:pt x="336" y="1166"/>
                  </a:cubicBezTo>
                  <a:cubicBezTo>
                    <a:pt x="339" y="1156"/>
                    <a:pt x="380" y="1140"/>
                    <a:pt x="380" y="1140"/>
                  </a:cubicBezTo>
                  <a:cubicBezTo>
                    <a:pt x="380" y="1140"/>
                    <a:pt x="339" y="1124"/>
                    <a:pt x="336" y="1115"/>
                  </a:cubicBezTo>
                  <a:cubicBezTo>
                    <a:pt x="331" y="1099"/>
                    <a:pt x="348" y="1064"/>
                    <a:pt x="348" y="1064"/>
                  </a:cubicBezTo>
                  <a:cubicBezTo>
                    <a:pt x="348" y="1064"/>
                    <a:pt x="312" y="1084"/>
                    <a:pt x="300" y="1077"/>
                  </a:cubicBezTo>
                  <a:cubicBezTo>
                    <a:pt x="289" y="1071"/>
                    <a:pt x="272" y="1032"/>
                    <a:pt x="272" y="1032"/>
                  </a:cubicBezTo>
                  <a:close/>
                  <a:moveTo>
                    <a:pt x="272" y="1091"/>
                  </a:moveTo>
                  <a:cubicBezTo>
                    <a:pt x="299" y="1091"/>
                    <a:pt x="321" y="1113"/>
                    <a:pt x="321" y="1140"/>
                  </a:cubicBezTo>
                  <a:cubicBezTo>
                    <a:pt x="321" y="1168"/>
                    <a:pt x="299" y="1189"/>
                    <a:pt x="272" y="1189"/>
                  </a:cubicBezTo>
                  <a:cubicBezTo>
                    <a:pt x="244" y="1189"/>
                    <a:pt x="222" y="1168"/>
                    <a:pt x="222" y="1140"/>
                  </a:cubicBezTo>
                  <a:cubicBezTo>
                    <a:pt x="222" y="1113"/>
                    <a:pt x="244" y="1091"/>
                    <a:pt x="272" y="1091"/>
                  </a:cubicBezTo>
                  <a:close/>
                  <a:moveTo>
                    <a:pt x="652" y="1194"/>
                  </a:moveTo>
                  <a:lnTo>
                    <a:pt x="652" y="1249"/>
                  </a:lnTo>
                  <a:lnTo>
                    <a:pt x="1357" y="1249"/>
                  </a:lnTo>
                  <a:lnTo>
                    <a:pt x="1357" y="1194"/>
                  </a:lnTo>
                  <a:lnTo>
                    <a:pt x="652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2EEE22-0F72-4406-9FD6-03A0AFD2BD6A}"/>
                </a:ext>
              </a:extLst>
            </p:cNvPr>
            <p:cNvGrpSpPr/>
            <p:nvPr/>
          </p:nvGrpSpPr>
          <p:grpSpPr>
            <a:xfrm>
              <a:off x="962536" y="684446"/>
              <a:ext cx="2800565" cy="5489108"/>
              <a:chOff x="1434534" y="625313"/>
              <a:chExt cx="2800565" cy="5489108"/>
            </a:xfrm>
          </p:grpSpPr>
          <p:grpSp>
            <p:nvGrpSpPr>
              <p:cNvPr id="4" name="Phone">
                <a:extLst>
                  <a:ext uri="{FF2B5EF4-FFF2-40B4-BE49-F238E27FC236}">
                    <a16:creationId xmlns:a16="http://schemas.microsoft.com/office/drawing/2014/main" id="{AB220C12-BB18-4FEB-B1FD-3370683607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4534" y="625313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5" name="Case">
                  <a:extLst>
                    <a:ext uri="{FF2B5EF4-FFF2-40B4-BE49-F238E27FC236}">
                      <a16:creationId xmlns:a16="http://schemas.microsoft.com/office/drawing/2014/main" id="{4CAE254A-DB18-4E09-A587-1742F10AC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" name="Button">
                  <a:extLst>
                    <a:ext uri="{FF2B5EF4-FFF2-40B4-BE49-F238E27FC236}">
                      <a16:creationId xmlns:a16="http://schemas.microsoft.com/office/drawing/2014/main" id="{E3B94E98-A5A2-4911-BB25-3EDFF2F2C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" name="Camera">
                  <a:extLst>
                    <a:ext uri="{FF2B5EF4-FFF2-40B4-BE49-F238E27FC236}">
                      <a16:creationId xmlns:a16="http://schemas.microsoft.com/office/drawing/2014/main" id="{109255F4-C80F-4911-B03C-56CCC7D40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" name="Speaker">
                  <a:extLst>
                    <a:ext uri="{FF2B5EF4-FFF2-40B4-BE49-F238E27FC236}">
                      <a16:creationId xmlns:a16="http://schemas.microsoft.com/office/drawing/2014/main" id="{43FD7944-3222-4A88-BFE3-B552FE4D7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Display">
                  <a:extLst>
                    <a:ext uri="{FF2B5EF4-FFF2-40B4-BE49-F238E27FC236}">
                      <a16:creationId xmlns:a16="http://schemas.microsoft.com/office/drawing/2014/main" id="{1643CB00-4324-41C0-AA2A-BCC1DA83A99C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" name="Navigation Bar">
                <a:extLst>
                  <a:ext uri="{FF2B5EF4-FFF2-40B4-BE49-F238E27FC236}">
                    <a16:creationId xmlns:a16="http://schemas.microsoft.com/office/drawing/2014/main" id="{0A471FB8-98CE-4702-A769-EAD1CFACF572}"/>
                  </a:ext>
                </a:extLst>
              </p:cNvPr>
              <p:cNvGrpSpPr/>
              <p:nvPr/>
            </p:nvGrpSpPr>
            <p:grpSpPr>
              <a:xfrm>
                <a:off x="1629794" y="1178015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9" name="Navigation Bar Background">
                  <a:extLst>
                    <a:ext uri="{FF2B5EF4-FFF2-40B4-BE49-F238E27FC236}">
                      <a16:creationId xmlns:a16="http://schemas.microsoft.com/office/drawing/2014/main" id="{22D0A51E-AF3B-4FA5-978B-07A48450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Team</a:t>
                  </a:r>
                </a:p>
              </p:txBody>
            </p:sp>
            <p:cxnSp>
              <p:nvCxnSpPr>
                <p:cNvPr id="20" name="Divider">
                  <a:extLst>
                    <a:ext uri="{FF2B5EF4-FFF2-40B4-BE49-F238E27FC236}">
                      <a16:creationId xmlns:a16="http://schemas.microsoft.com/office/drawing/2014/main" id="{A4C28A66-5304-46BE-988F-E76987CBBC78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6005E20-49D9-4A95-BA3A-E6BA06F4D450}"/>
                  </a:ext>
                </a:extLst>
              </p:cNvPr>
              <p:cNvSpPr/>
              <p:nvPr/>
            </p:nvSpPr>
            <p:spPr>
              <a:xfrm>
                <a:off x="1646864" y="4766619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</a:p>
            </p:txBody>
          </p:sp>
          <p:sp>
            <p:nvSpPr>
              <p:cNvPr id="74" name="Nav Icon">
                <a:extLst>
                  <a:ext uri="{FF2B5EF4-FFF2-40B4-BE49-F238E27FC236}">
                    <a16:creationId xmlns:a16="http://schemas.microsoft.com/office/drawing/2014/main" id="{B8A2E879-8E04-4146-8F68-A0CB609C3E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81791" y="1405861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7" name="Divider">
                <a:extLst>
                  <a:ext uri="{FF2B5EF4-FFF2-40B4-BE49-F238E27FC236}">
                    <a16:creationId xmlns:a16="http://schemas.microsoft.com/office/drawing/2014/main" id="{C44879B6-83FC-4536-92DA-0FE9AECFAC21}"/>
                  </a:ext>
                </a:extLst>
              </p:cNvPr>
              <p:cNvCxnSpPr/>
              <p:nvPr/>
            </p:nvCxnSpPr>
            <p:spPr>
              <a:xfrm>
                <a:off x="1757914" y="199208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A4C99EF9-A990-40AB-B2F4-5BDD711E8DE6}"/>
                  </a:ext>
                </a:extLst>
              </p:cNvPr>
              <p:cNvGrpSpPr/>
              <p:nvPr/>
            </p:nvGrpSpPr>
            <p:grpSpPr>
              <a:xfrm>
                <a:off x="1602231" y="1652218"/>
                <a:ext cx="2391110" cy="357188"/>
                <a:chOff x="4953000" y="3432175"/>
                <a:chExt cx="2286000" cy="357188"/>
              </a:xfrm>
            </p:grpSpPr>
            <p:sp>
              <p:nvSpPr>
                <p:cNvPr id="120" name="Background Buttons">
                  <a:extLst>
                    <a:ext uri="{FF2B5EF4-FFF2-40B4-BE49-F238E27FC236}">
                      <a16:creationId xmlns:a16="http://schemas.microsoft.com/office/drawing/2014/main" id="{CF0CB07E-FD8B-41C8-B86B-CF8E89E13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3000" y="3432175"/>
                  <a:ext cx="2286000" cy="357188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Action">
                  <a:extLst>
                    <a:ext uri="{FF2B5EF4-FFF2-40B4-BE49-F238E27FC236}">
                      <a16:creationId xmlns:a16="http://schemas.microsoft.com/office/drawing/2014/main" id="{BEA86692-F443-47D0-86DF-49A236A57E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325" y="3509962"/>
                  <a:ext cx="1050925" cy="201613"/>
                </a:xfrm>
                <a:custGeom>
                  <a:avLst/>
                  <a:gdLst>
                    <a:gd name="T0" fmla="*/ 1340 w 1378"/>
                    <a:gd name="T1" fmla="*/ 263 h 263"/>
                    <a:gd name="T2" fmla="*/ 37 w 1378"/>
                    <a:gd name="T3" fmla="*/ 263 h 263"/>
                    <a:gd name="T4" fmla="*/ 0 w 1378"/>
                    <a:gd name="T5" fmla="*/ 225 h 263"/>
                    <a:gd name="T6" fmla="*/ 0 w 1378"/>
                    <a:gd name="T7" fmla="*/ 38 h 263"/>
                    <a:gd name="T8" fmla="*/ 37 w 1378"/>
                    <a:gd name="T9" fmla="*/ 0 h 263"/>
                    <a:gd name="T10" fmla="*/ 1340 w 1378"/>
                    <a:gd name="T11" fmla="*/ 0 h 263"/>
                    <a:gd name="T12" fmla="*/ 1378 w 1378"/>
                    <a:gd name="T13" fmla="*/ 38 h 263"/>
                    <a:gd name="T14" fmla="*/ 1378 w 1378"/>
                    <a:gd name="T15" fmla="*/ 225 h 263"/>
                    <a:gd name="T16" fmla="*/ 1340 w 1378"/>
                    <a:gd name="T17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8" h="263">
                      <a:moveTo>
                        <a:pt x="1340" y="263"/>
                      </a:moveTo>
                      <a:lnTo>
                        <a:pt x="37" y="263"/>
                      </a:lnTo>
                      <a:cubicBezTo>
                        <a:pt x="16" y="263"/>
                        <a:pt x="0" y="246"/>
                        <a:pt x="0" y="225"/>
                      </a:cubicBezTo>
                      <a:lnTo>
                        <a:pt x="0" y="38"/>
                      </a:lnTo>
                      <a:cubicBezTo>
                        <a:pt x="0" y="17"/>
                        <a:pt x="16" y="0"/>
                        <a:pt x="37" y="0"/>
                      </a:cubicBezTo>
                      <a:lnTo>
                        <a:pt x="1340" y="0"/>
                      </a:lnTo>
                      <a:cubicBezTo>
                        <a:pt x="1361" y="0"/>
                        <a:pt x="1378" y="17"/>
                        <a:pt x="1378" y="38"/>
                      </a:cubicBezTo>
                      <a:lnTo>
                        <a:pt x="1378" y="225"/>
                      </a:lnTo>
                      <a:cubicBezTo>
                        <a:pt x="1378" y="246"/>
                        <a:pt x="1361" y="263"/>
                        <a:pt x="1340" y="263"/>
                      </a:cubicBezTo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멤버</a:t>
                  </a:r>
                  <a:endPara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Action">
                  <a:extLst>
                    <a:ext uri="{FF2B5EF4-FFF2-40B4-BE49-F238E27FC236}">
                      <a16:creationId xmlns:a16="http://schemas.microsoft.com/office/drawing/2014/main" id="{D33225D9-82AD-4905-80CB-DE45620B9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575" y="3509962"/>
                  <a:ext cx="1049338" cy="201613"/>
                </a:xfrm>
                <a:custGeom>
                  <a:avLst/>
                  <a:gdLst>
                    <a:gd name="T0" fmla="*/ 1341 w 1378"/>
                    <a:gd name="T1" fmla="*/ 263 h 263"/>
                    <a:gd name="T2" fmla="*/ 38 w 1378"/>
                    <a:gd name="T3" fmla="*/ 263 h 263"/>
                    <a:gd name="T4" fmla="*/ 0 w 1378"/>
                    <a:gd name="T5" fmla="*/ 225 h 263"/>
                    <a:gd name="T6" fmla="*/ 0 w 1378"/>
                    <a:gd name="T7" fmla="*/ 38 h 263"/>
                    <a:gd name="T8" fmla="*/ 38 w 1378"/>
                    <a:gd name="T9" fmla="*/ 0 h 263"/>
                    <a:gd name="T10" fmla="*/ 1341 w 1378"/>
                    <a:gd name="T11" fmla="*/ 0 h 263"/>
                    <a:gd name="T12" fmla="*/ 1378 w 1378"/>
                    <a:gd name="T13" fmla="*/ 38 h 263"/>
                    <a:gd name="T14" fmla="*/ 1378 w 1378"/>
                    <a:gd name="T15" fmla="*/ 225 h 263"/>
                    <a:gd name="T16" fmla="*/ 1341 w 1378"/>
                    <a:gd name="T17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8" h="263">
                      <a:moveTo>
                        <a:pt x="1341" y="263"/>
                      </a:moveTo>
                      <a:lnTo>
                        <a:pt x="38" y="263"/>
                      </a:lnTo>
                      <a:cubicBezTo>
                        <a:pt x="17" y="263"/>
                        <a:pt x="0" y="246"/>
                        <a:pt x="0" y="225"/>
                      </a:cubicBezTo>
                      <a:lnTo>
                        <a:pt x="0" y="38"/>
                      </a:lnTo>
                      <a:cubicBezTo>
                        <a:pt x="0" y="17"/>
                        <a:pt x="17" y="0"/>
                        <a:pt x="38" y="0"/>
                      </a:cubicBezTo>
                      <a:lnTo>
                        <a:pt x="1341" y="0"/>
                      </a:lnTo>
                      <a:cubicBezTo>
                        <a:pt x="1362" y="0"/>
                        <a:pt x="1378" y="17"/>
                        <a:pt x="1378" y="38"/>
                      </a:cubicBezTo>
                      <a:lnTo>
                        <a:pt x="1378" y="225"/>
                      </a:lnTo>
                      <a:cubicBezTo>
                        <a:pt x="1378" y="246"/>
                        <a:pt x="1362" y="263"/>
                        <a:pt x="1341" y="263"/>
                      </a:cubicBezTo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응원가</a:t>
                  </a:r>
                  <a:endPara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B493DE-A702-4519-BBB9-79783C0CA516}"/>
                  </a:ext>
                </a:extLst>
              </p:cNvPr>
              <p:cNvSpPr txBox="1"/>
              <p:nvPr/>
            </p:nvSpPr>
            <p:spPr>
              <a:xfrm>
                <a:off x="1629779" y="2049874"/>
                <a:ext cx="2339070" cy="23083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70" name="Click">
              <a:extLst>
                <a:ext uri="{FF2B5EF4-FFF2-40B4-BE49-F238E27FC236}">
                  <a16:creationId xmlns:a16="http://schemas.microsoft.com/office/drawing/2014/main" id="{E85755A0-2EB7-4CB8-B96F-8F81331BFD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22" y="1808351"/>
              <a:ext cx="233293" cy="332478"/>
              <a:chOff x="5294313" y="2197100"/>
              <a:chExt cx="530225" cy="755651"/>
            </a:xfrm>
          </p:grpSpPr>
          <p:sp>
            <p:nvSpPr>
              <p:cNvPr id="171" name="Arrow Cursor">
                <a:extLst>
                  <a:ext uri="{FF2B5EF4-FFF2-40B4-BE49-F238E27FC236}">
                    <a16:creationId xmlns:a16="http://schemas.microsoft.com/office/drawing/2014/main" id="{2A2ED1DE-88EB-4BB5-8320-E5C4F07FE6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48300" y="2363788"/>
                <a:ext cx="376238" cy="588963"/>
              </a:xfrm>
              <a:custGeom>
                <a:avLst/>
                <a:gdLst>
                  <a:gd name="T0" fmla="*/ 379 w 495"/>
                  <a:gd name="T1" fmla="*/ 721 h 773"/>
                  <a:gd name="T2" fmla="*/ 269 w 495"/>
                  <a:gd name="T3" fmla="*/ 494 h 773"/>
                  <a:gd name="T4" fmla="*/ 495 w 495"/>
                  <a:gd name="T5" fmla="*/ 494 h 773"/>
                  <a:gd name="T6" fmla="*/ 0 w 495"/>
                  <a:gd name="T7" fmla="*/ 0 h 773"/>
                  <a:gd name="T8" fmla="*/ 0 w 495"/>
                  <a:gd name="T9" fmla="*/ 702 h 773"/>
                  <a:gd name="T10" fmla="*/ 167 w 495"/>
                  <a:gd name="T11" fmla="*/ 536 h 773"/>
                  <a:gd name="T12" fmla="*/ 282 w 495"/>
                  <a:gd name="T13" fmla="*/ 773 h 773"/>
                  <a:gd name="T14" fmla="*/ 379 w 495"/>
                  <a:gd name="T15" fmla="*/ 721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773">
                    <a:moveTo>
                      <a:pt x="379" y="721"/>
                    </a:moveTo>
                    <a:lnTo>
                      <a:pt x="269" y="494"/>
                    </a:lnTo>
                    <a:lnTo>
                      <a:pt x="495" y="494"/>
                    </a:lnTo>
                    <a:lnTo>
                      <a:pt x="0" y="0"/>
                    </a:lnTo>
                    <a:lnTo>
                      <a:pt x="0" y="702"/>
                    </a:lnTo>
                    <a:lnTo>
                      <a:pt x="167" y="536"/>
                    </a:lnTo>
                    <a:lnTo>
                      <a:pt x="282" y="773"/>
                    </a:lnTo>
                    <a:lnTo>
                      <a:pt x="379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Click">
                <a:extLst>
                  <a:ext uri="{FF2B5EF4-FFF2-40B4-BE49-F238E27FC236}">
                    <a16:creationId xmlns:a16="http://schemas.microsoft.com/office/drawing/2014/main" id="{BEB239F5-302E-45BF-A50E-C3F5AFBAD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4313" y="2197100"/>
                <a:ext cx="307975" cy="231775"/>
              </a:xfrm>
              <a:custGeom>
                <a:avLst/>
                <a:gdLst>
                  <a:gd name="T0" fmla="*/ 156 w 405"/>
                  <a:gd name="T1" fmla="*/ 248 h 303"/>
                  <a:gd name="T2" fmla="*/ 101 w 405"/>
                  <a:gd name="T3" fmla="*/ 303 h 303"/>
                  <a:gd name="T4" fmla="*/ 156 w 405"/>
                  <a:gd name="T5" fmla="*/ 155 h 303"/>
                  <a:gd name="T6" fmla="*/ 101 w 405"/>
                  <a:gd name="T7" fmla="*/ 101 h 303"/>
                  <a:gd name="T8" fmla="*/ 249 w 405"/>
                  <a:gd name="T9" fmla="*/ 155 h 303"/>
                  <a:gd name="T10" fmla="*/ 303 w 405"/>
                  <a:gd name="T11" fmla="*/ 101 h 303"/>
                  <a:gd name="T12" fmla="*/ 137 w 405"/>
                  <a:gd name="T13" fmla="*/ 202 h 303"/>
                  <a:gd name="T14" fmla="*/ 0 w 405"/>
                  <a:gd name="T15" fmla="*/ 202 h 303"/>
                  <a:gd name="T16" fmla="*/ 202 w 405"/>
                  <a:gd name="T17" fmla="*/ 136 h 303"/>
                  <a:gd name="T18" fmla="*/ 202 w 405"/>
                  <a:gd name="T19" fmla="*/ 0 h 303"/>
                  <a:gd name="T20" fmla="*/ 268 w 405"/>
                  <a:gd name="T21" fmla="*/ 202 h 303"/>
                  <a:gd name="T22" fmla="*/ 405 w 405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303">
                    <a:moveTo>
                      <a:pt x="156" y="248"/>
                    </a:moveTo>
                    <a:lnTo>
                      <a:pt x="101" y="303"/>
                    </a:lnTo>
                    <a:moveTo>
                      <a:pt x="156" y="155"/>
                    </a:moveTo>
                    <a:lnTo>
                      <a:pt x="101" y="101"/>
                    </a:lnTo>
                    <a:moveTo>
                      <a:pt x="249" y="155"/>
                    </a:moveTo>
                    <a:lnTo>
                      <a:pt x="303" y="101"/>
                    </a:lnTo>
                    <a:moveTo>
                      <a:pt x="137" y="202"/>
                    </a:moveTo>
                    <a:lnTo>
                      <a:pt x="0" y="202"/>
                    </a:lnTo>
                    <a:moveTo>
                      <a:pt x="202" y="136"/>
                    </a:moveTo>
                    <a:lnTo>
                      <a:pt x="202" y="0"/>
                    </a:lnTo>
                    <a:moveTo>
                      <a:pt x="268" y="202"/>
                    </a:moveTo>
                    <a:lnTo>
                      <a:pt x="405" y="202"/>
                    </a:lnTo>
                  </a:path>
                </a:pathLst>
              </a:custGeom>
              <a:noFill/>
              <a:ln w="9525" cap="rnd">
                <a:solidFill>
                  <a:srgbClr val="3483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6" name="Align Justify">
              <a:extLst>
                <a:ext uri="{FF2B5EF4-FFF2-40B4-BE49-F238E27FC236}">
                  <a16:creationId xmlns:a16="http://schemas.microsoft.com/office/drawing/2014/main" id="{B3FF174E-EC53-455A-A4B3-A7EED5DF64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4470" y="2608015"/>
              <a:ext cx="1536216" cy="1310307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6505FB0-C786-458D-9459-DB2198A37007}"/>
              </a:ext>
            </a:extLst>
          </p:cNvPr>
          <p:cNvGrpSpPr/>
          <p:nvPr/>
        </p:nvGrpSpPr>
        <p:grpSpPr>
          <a:xfrm>
            <a:off x="8512038" y="626137"/>
            <a:ext cx="2800565" cy="5489108"/>
            <a:chOff x="8512038" y="626137"/>
            <a:chExt cx="2800565" cy="5489108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6903AF4F-01BB-4CEF-B6EF-5F8BC1E309D2}"/>
                </a:ext>
              </a:extLst>
            </p:cNvPr>
            <p:cNvGrpSpPr/>
            <p:nvPr/>
          </p:nvGrpSpPr>
          <p:grpSpPr>
            <a:xfrm>
              <a:off x="8512038" y="626137"/>
              <a:ext cx="2800565" cy="5489108"/>
              <a:chOff x="4695717" y="644658"/>
              <a:chExt cx="2800565" cy="5489108"/>
            </a:xfrm>
          </p:grpSpPr>
          <p:grpSp>
            <p:nvGrpSpPr>
              <p:cNvPr id="157" name="Phone">
                <a:extLst>
                  <a:ext uri="{FF2B5EF4-FFF2-40B4-BE49-F238E27FC236}">
                    <a16:creationId xmlns:a16="http://schemas.microsoft.com/office/drawing/2014/main" id="{D0B0E36E-0A48-4DEB-84B4-0AF2153D46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5717" y="644658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165" name="Case">
                  <a:extLst>
                    <a:ext uri="{FF2B5EF4-FFF2-40B4-BE49-F238E27FC236}">
                      <a16:creationId xmlns:a16="http://schemas.microsoft.com/office/drawing/2014/main" id="{3559F9F0-517C-4C54-9BBB-3DEF5526E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6" name="Button">
                  <a:extLst>
                    <a:ext uri="{FF2B5EF4-FFF2-40B4-BE49-F238E27FC236}">
                      <a16:creationId xmlns:a16="http://schemas.microsoft.com/office/drawing/2014/main" id="{E7AB0878-9867-4C70-BFB3-1C658D108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7" name="Camera">
                  <a:extLst>
                    <a:ext uri="{FF2B5EF4-FFF2-40B4-BE49-F238E27FC236}">
                      <a16:creationId xmlns:a16="http://schemas.microsoft.com/office/drawing/2014/main" id="{CCCF85E2-4612-473F-8474-169CFA31B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Speaker">
                  <a:extLst>
                    <a:ext uri="{FF2B5EF4-FFF2-40B4-BE49-F238E27FC236}">
                      <a16:creationId xmlns:a16="http://schemas.microsoft.com/office/drawing/2014/main" id="{E0E4CBBB-943B-4F9D-886D-31C2A264B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Display">
                  <a:extLst>
                    <a:ext uri="{FF2B5EF4-FFF2-40B4-BE49-F238E27FC236}">
                      <a16:creationId xmlns:a16="http://schemas.microsoft.com/office/drawing/2014/main" id="{8229329B-178A-4386-A004-03034E7899A3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Navigation Bar">
                <a:extLst>
                  <a:ext uri="{FF2B5EF4-FFF2-40B4-BE49-F238E27FC236}">
                    <a16:creationId xmlns:a16="http://schemas.microsoft.com/office/drawing/2014/main" id="{ABDF34B2-C23E-4F1E-B262-423D55F50E50}"/>
                  </a:ext>
                </a:extLst>
              </p:cNvPr>
              <p:cNvGrpSpPr/>
              <p:nvPr/>
            </p:nvGrpSpPr>
            <p:grpSpPr>
              <a:xfrm>
                <a:off x="4890977" y="1197360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63" name="Navigation Bar Background">
                  <a:extLst>
                    <a:ext uri="{FF2B5EF4-FFF2-40B4-BE49-F238E27FC236}">
                      <a16:creationId xmlns:a16="http://schemas.microsoft.com/office/drawing/2014/main" id="{D3758EB2-A021-4CCC-8889-62EAB8044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응원가</a:t>
                  </a:r>
                  <a:endParaRPr lang="en-US" sz="1200" b="1" dirty="0">
                    <a:solidFill>
                      <a:srgbClr val="000000"/>
                    </a:solidFill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4" name="Divider">
                  <a:extLst>
                    <a:ext uri="{FF2B5EF4-FFF2-40B4-BE49-F238E27FC236}">
                      <a16:creationId xmlns:a16="http://schemas.microsoft.com/office/drawing/2014/main" id="{E9037CFE-89F2-49C5-89E0-001F7642B1F6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3">
                <a:extLst>
                  <a:ext uri="{FF2B5EF4-FFF2-40B4-BE49-F238E27FC236}">
                    <a16:creationId xmlns:a16="http://schemas.microsoft.com/office/drawing/2014/main" id="{1F33225F-6FE4-4843-9E3A-D57B2B16627A}"/>
                  </a:ext>
                </a:extLst>
              </p:cNvPr>
              <p:cNvSpPr/>
              <p:nvPr/>
            </p:nvSpPr>
            <p:spPr>
              <a:xfrm>
                <a:off x="4908047" y="4785964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Footer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ter</a:t>
                </a:r>
                <a:endParaRPr lang="en-US" sz="1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B59558E-2686-4D88-A6D5-1BA365B20FAF}"/>
                  </a:ext>
                </a:extLst>
              </p:cNvPr>
              <p:cNvSpPr txBox="1"/>
              <p:nvPr/>
            </p:nvSpPr>
            <p:spPr>
              <a:xfrm>
                <a:off x="4973867" y="2288248"/>
                <a:ext cx="2195683" cy="923330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2"/>
                    </a:solidFill>
                  </a:rPr>
                  <a:t>Music Video</a:t>
                </a: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2" name="Nav Icon">
                <a:extLst>
                  <a:ext uri="{FF2B5EF4-FFF2-40B4-BE49-F238E27FC236}">
                    <a16:creationId xmlns:a16="http://schemas.microsoft.com/office/drawing/2014/main" id="{F3726743-B512-4DD0-B0BF-21A3FFE3DF9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001645" y="1402832"/>
                <a:ext cx="210812" cy="140616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7" name="Search Bar">
              <a:extLst>
                <a:ext uri="{FF2B5EF4-FFF2-40B4-BE49-F238E27FC236}">
                  <a16:creationId xmlns:a16="http://schemas.microsoft.com/office/drawing/2014/main" id="{852A3281-11B9-4790-BE49-9F256C396EED}"/>
                </a:ext>
              </a:extLst>
            </p:cNvPr>
            <p:cNvGrpSpPr/>
            <p:nvPr/>
          </p:nvGrpSpPr>
          <p:grpSpPr>
            <a:xfrm>
              <a:off x="8733833" y="1837160"/>
              <a:ext cx="2286000" cy="307181"/>
              <a:chOff x="595313" y="1822450"/>
              <a:chExt cx="2286000" cy="307181"/>
            </a:xfrm>
          </p:grpSpPr>
          <p:sp>
            <p:nvSpPr>
              <p:cNvPr id="178" name="Search Bar Background">
                <a:extLst>
                  <a:ext uri="{FF2B5EF4-FFF2-40B4-BE49-F238E27FC236}">
                    <a16:creationId xmlns:a16="http://schemas.microsoft.com/office/drawing/2014/main" id="{24BBC585-6AE2-4DD6-9004-B2F3A24F5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13" y="1822450"/>
                <a:ext cx="2286000" cy="307181"/>
              </a:xfrm>
              <a:prstGeom prst="rect">
                <a:avLst/>
              </a:prstGeom>
              <a:solidFill>
                <a:srgbClr val="C9C9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Textbox">
                <a:extLst>
                  <a:ext uri="{FF2B5EF4-FFF2-40B4-BE49-F238E27FC236}">
                    <a16:creationId xmlns:a16="http://schemas.microsoft.com/office/drawing/2014/main" id="{6D8995A5-A25E-4541-AF13-914D25B0B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9" y="1876028"/>
                <a:ext cx="2173288" cy="200025"/>
              </a:xfrm>
              <a:custGeom>
                <a:avLst/>
                <a:gdLst>
                  <a:gd name="T0" fmla="*/ 2803 w 2850"/>
                  <a:gd name="T1" fmla="*/ 263 h 263"/>
                  <a:gd name="T2" fmla="*/ 47 w 2850"/>
                  <a:gd name="T3" fmla="*/ 263 h 263"/>
                  <a:gd name="T4" fmla="*/ 0 w 2850"/>
                  <a:gd name="T5" fmla="*/ 216 h 263"/>
                  <a:gd name="T6" fmla="*/ 0 w 2850"/>
                  <a:gd name="T7" fmla="*/ 47 h 263"/>
                  <a:gd name="T8" fmla="*/ 47 w 2850"/>
                  <a:gd name="T9" fmla="*/ 0 h 263"/>
                  <a:gd name="T10" fmla="*/ 2803 w 2850"/>
                  <a:gd name="T11" fmla="*/ 0 h 263"/>
                  <a:gd name="T12" fmla="*/ 2850 w 2850"/>
                  <a:gd name="T13" fmla="*/ 47 h 263"/>
                  <a:gd name="T14" fmla="*/ 2850 w 2850"/>
                  <a:gd name="T15" fmla="*/ 216 h 263"/>
                  <a:gd name="T16" fmla="*/ 2803 w 2850"/>
                  <a:gd name="T1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0" h="263">
                    <a:moveTo>
                      <a:pt x="2803" y="263"/>
                    </a:moveTo>
                    <a:lnTo>
                      <a:pt x="47" y="263"/>
                    </a:lnTo>
                    <a:cubicBezTo>
                      <a:pt x="21" y="263"/>
                      <a:pt x="0" y="242"/>
                      <a:pt x="0" y="216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7" y="0"/>
                    </a:cubicBezTo>
                    <a:lnTo>
                      <a:pt x="2803" y="0"/>
                    </a:lnTo>
                    <a:cubicBezTo>
                      <a:pt x="2829" y="0"/>
                      <a:pt x="2850" y="21"/>
                      <a:pt x="2850" y="47"/>
                    </a:cubicBezTo>
                    <a:lnTo>
                      <a:pt x="2850" y="216"/>
                    </a:lnTo>
                    <a:cubicBezTo>
                      <a:pt x="2850" y="242"/>
                      <a:pt x="2829" y="263"/>
                      <a:pt x="2803" y="26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" tIns="9144" rIns="9144" bIns="9144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84848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Search</a:t>
                </a:r>
              </a:p>
            </p:txBody>
          </p:sp>
          <p:sp>
            <p:nvSpPr>
              <p:cNvPr id="180" name="Search Icon">
                <a:extLst>
                  <a:ext uri="{FF2B5EF4-FFF2-40B4-BE49-F238E27FC236}">
                    <a16:creationId xmlns:a16="http://schemas.microsoft.com/office/drawing/2014/main" id="{6592426F-F432-4A29-AA25-CD13F27CB5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6538" y="1930796"/>
                <a:ext cx="93663" cy="90488"/>
              </a:xfrm>
              <a:custGeom>
                <a:avLst/>
                <a:gdLst>
                  <a:gd name="T0" fmla="*/ 8 w 121"/>
                  <a:gd name="T1" fmla="*/ 47 h 120"/>
                  <a:gd name="T2" fmla="*/ 46 w 121"/>
                  <a:gd name="T3" fmla="*/ 8 h 120"/>
                  <a:gd name="T4" fmla="*/ 84 w 121"/>
                  <a:gd name="T5" fmla="*/ 47 h 120"/>
                  <a:gd name="T6" fmla="*/ 46 w 121"/>
                  <a:gd name="T7" fmla="*/ 85 h 120"/>
                  <a:gd name="T8" fmla="*/ 8 w 121"/>
                  <a:gd name="T9" fmla="*/ 47 h 120"/>
                  <a:gd name="T10" fmla="*/ 121 w 121"/>
                  <a:gd name="T11" fmla="*/ 112 h 120"/>
                  <a:gd name="T12" fmla="*/ 83 w 121"/>
                  <a:gd name="T13" fmla="*/ 74 h 120"/>
                  <a:gd name="T14" fmla="*/ 92 w 121"/>
                  <a:gd name="T15" fmla="*/ 46 h 120"/>
                  <a:gd name="T16" fmla="*/ 46 w 121"/>
                  <a:gd name="T17" fmla="*/ 0 h 120"/>
                  <a:gd name="T18" fmla="*/ 0 w 121"/>
                  <a:gd name="T19" fmla="*/ 46 h 120"/>
                  <a:gd name="T20" fmla="*/ 46 w 121"/>
                  <a:gd name="T21" fmla="*/ 93 h 120"/>
                  <a:gd name="T22" fmla="*/ 74 w 121"/>
                  <a:gd name="T23" fmla="*/ 83 h 120"/>
                  <a:gd name="T24" fmla="*/ 111 w 121"/>
                  <a:gd name="T25" fmla="*/ 120 h 120"/>
                  <a:gd name="T26" fmla="*/ 121 w 121"/>
                  <a:gd name="T27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120">
                    <a:moveTo>
                      <a:pt x="8" y="47"/>
                    </a:moveTo>
                    <a:cubicBezTo>
                      <a:pt x="8" y="26"/>
                      <a:pt x="25" y="8"/>
                      <a:pt x="46" y="8"/>
                    </a:cubicBezTo>
                    <a:cubicBezTo>
                      <a:pt x="67" y="8"/>
                      <a:pt x="84" y="26"/>
                      <a:pt x="84" y="47"/>
                    </a:cubicBezTo>
                    <a:cubicBezTo>
                      <a:pt x="84" y="67"/>
                      <a:pt x="67" y="85"/>
                      <a:pt x="46" y="85"/>
                    </a:cubicBezTo>
                    <a:cubicBezTo>
                      <a:pt x="25" y="85"/>
                      <a:pt x="8" y="67"/>
                      <a:pt x="8" y="47"/>
                    </a:cubicBezTo>
                    <a:moveTo>
                      <a:pt x="121" y="112"/>
                    </a:moveTo>
                    <a:lnTo>
                      <a:pt x="83" y="74"/>
                    </a:lnTo>
                    <a:cubicBezTo>
                      <a:pt x="89" y="66"/>
                      <a:pt x="92" y="57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72"/>
                      <a:pt x="21" y="93"/>
                      <a:pt x="46" y="93"/>
                    </a:cubicBezTo>
                    <a:cubicBezTo>
                      <a:pt x="57" y="93"/>
                      <a:pt x="66" y="89"/>
                      <a:pt x="74" y="83"/>
                    </a:cubicBezTo>
                    <a:lnTo>
                      <a:pt x="111" y="120"/>
                    </a:lnTo>
                    <a:lnTo>
                      <a:pt x="121" y="112"/>
                    </a:lnTo>
                    <a:close/>
                  </a:path>
                </a:pathLst>
              </a:custGeom>
              <a:solidFill>
                <a:srgbClr val="8E8E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0B1AC21-B008-4443-A5D9-EA4D2C57F4AC}"/>
              </a:ext>
            </a:extLst>
          </p:cNvPr>
          <p:cNvGrpSpPr/>
          <p:nvPr/>
        </p:nvGrpSpPr>
        <p:grpSpPr>
          <a:xfrm>
            <a:off x="4856364" y="626137"/>
            <a:ext cx="2800565" cy="5489108"/>
            <a:chOff x="4695717" y="644658"/>
            <a:chExt cx="2800565" cy="5489108"/>
          </a:xfrm>
        </p:grpSpPr>
        <p:grpSp>
          <p:nvGrpSpPr>
            <p:cNvPr id="136" name="Phone">
              <a:extLst>
                <a:ext uri="{FF2B5EF4-FFF2-40B4-BE49-F238E27FC236}">
                  <a16:creationId xmlns:a16="http://schemas.microsoft.com/office/drawing/2014/main" id="{8E2E0676-048D-4795-9A01-685928B492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717" y="644658"/>
              <a:ext cx="2800565" cy="5489108"/>
              <a:chOff x="595686" y="1262396"/>
              <a:chExt cx="2479208" cy="4859248"/>
            </a:xfrm>
          </p:grpSpPr>
          <p:sp>
            <p:nvSpPr>
              <p:cNvPr id="149" name="Case">
                <a:extLst>
                  <a:ext uri="{FF2B5EF4-FFF2-40B4-BE49-F238E27FC236}">
                    <a16:creationId xmlns:a16="http://schemas.microsoft.com/office/drawing/2014/main" id="{A1FC7C4D-B9C3-4AED-B0A8-FADDBF07A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utton">
                <a:extLst>
                  <a:ext uri="{FF2B5EF4-FFF2-40B4-BE49-F238E27FC236}">
                    <a16:creationId xmlns:a16="http://schemas.microsoft.com/office/drawing/2014/main" id="{FA317137-2844-4766-8658-6B9445C5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Camera">
                <a:extLst>
                  <a:ext uri="{FF2B5EF4-FFF2-40B4-BE49-F238E27FC236}">
                    <a16:creationId xmlns:a16="http://schemas.microsoft.com/office/drawing/2014/main" id="{249183E6-2ABA-49A2-9F32-CBBB986DA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Speaker">
                <a:extLst>
                  <a:ext uri="{FF2B5EF4-FFF2-40B4-BE49-F238E27FC236}">
                    <a16:creationId xmlns:a16="http://schemas.microsoft.com/office/drawing/2014/main" id="{D0230E62-8D48-4DAB-92CD-EE7C6D252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isplay">
                <a:extLst>
                  <a:ext uri="{FF2B5EF4-FFF2-40B4-BE49-F238E27FC236}">
                    <a16:creationId xmlns:a16="http://schemas.microsoft.com/office/drawing/2014/main" id="{63FFA4EB-011B-4E7A-A710-432ADDC42404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Navigation Bar">
              <a:extLst>
                <a:ext uri="{FF2B5EF4-FFF2-40B4-BE49-F238E27FC236}">
                  <a16:creationId xmlns:a16="http://schemas.microsoft.com/office/drawing/2014/main" id="{64A7C88A-9A02-44B9-BA47-2F0BB6B6F94B}"/>
                </a:ext>
              </a:extLst>
            </p:cNvPr>
            <p:cNvGrpSpPr/>
            <p:nvPr/>
          </p:nvGrpSpPr>
          <p:grpSpPr>
            <a:xfrm>
              <a:off x="4890977" y="1197360"/>
              <a:ext cx="2391110" cy="464344"/>
              <a:chOff x="1116013" y="2305049"/>
              <a:chExt cx="2286000" cy="464344"/>
            </a:xfrm>
          </p:grpSpPr>
          <p:sp>
            <p:nvSpPr>
              <p:cNvPr id="147" name="Navigation Bar Background">
                <a:extLst>
                  <a:ext uri="{FF2B5EF4-FFF2-40B4-BE49-F238E27FC236}">
                    <a16:creationId xmlns:a16="http://schemas.microsoft.com/office/drawing/2014/main" id="{644ACFEE-0CEF-4E66-9F10-52D53420E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13" y="2305049"/>
                <a:ext cx="2286000" cy="464344"/>
              </a:xfrm>
              <a:prstGeom prst="rect">
                <a:avLst/>
              </a:prstGeom>
              <a:solidFill>
                <a:srgbClr val="F6F6F6">
                  <a:alpha val="90000"/>
                </a:srgbClr>
              </a:solidFill>
              <a:ln>
                <a:noFill/>
              </a:ln>
            </p:spPr>
            <p:txBody>
              <a:bodyPr vert="horz" wrap="square" lIns="91440" tIns="45720" rIns="91440" bIns="82296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>
                    <a:solidFill>
                      <a:srgbClr val="000000"/>
                    </a:solidFill>
                    <a:cs typeface="Segoe UI" panose="020B0502040204020203" pitchFamily="34" charset="0"/>
                  </a:rPr>
                  <a:t>멤버</a:t>
                </a:r>
                <a:endParaRPr lang="en-US" sz="1200" b="1" dirty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cxnSp>
            <p:nvCxnSpPr>
              <p:cNvPr id="148" name="Divider">
                <a:extLst>
                  <a:ext uri="{FF2B5EF4-FFF2-40B4-BE49-F238E27FC236}">
                    <a16:creationId xmlns:a16="http://schemas.microsoft.com/office/drawing/2014/main" id="{DDF36283-D559-4F8A-9AD0-7DCA146CB58F}"/>
                  </a:ext>
                </a:extLst>
              </p:cNvPr>
              <p:cNvCxnSpPr/>
              <p:nvPr/>
            </p:nvCxnSpPr>
            <p:spPr>
              <a:xfrm>
                <a:off x="1116013" y="2769393"/>
                <a:ext cx="2286000" cy="0"/>
              </a:xfrm>
              <a:prstGeom prst="line">
                <a:avLst/>
              </a:prstGeom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3">
              <a:extLst>
                <a:ext uri="{FF2B5EF4-FFF2-40B4-BE49-F238E27FC236}">
                  <a16:creationId xmlns:a16="http://schemas.microsoft.com/office/drawing/2014/main" id="{63ED9296-5DF3-4CED-B6C7-C2A813A69801}"/>
                </a:ext>
              </a:extLst>
            </p:cNvPr>
            <p:cNvSpPr/>
            <p:nvPr/>
          </p:nvSpPr>
          <p:spPr>
            <a:xfrm>
              <a:off x="4908047" y="4785964"/>
              <a:ext cx="2356967" cy="786695"/>
            </a:xfrm>
            <a:prstGeom prst="rect">
              <a:avLst/>
            </a:prstGeom>
            <a:solidFill>
              <a:srgbClr val="FAFAFA"/>
            </a:solidFill>
            <a:ln w="6350">
              <a:noFill/>
            </a:ln>
            <a:effectLst>
              <a:outerShdw blurRad="508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Footer</a:t>
              </a:r>
              <a:r>
                <a:rPr lang="en-US" sz="1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995A89-1BF1-4F0A-9214-0E88A91FFC4F}"/>
                </a:ext>
              </a:extLst>
            </p:cNvPr>
            <p:cNvSpPr txBox="1"/>
            <p:nvPr/>
          </p:nvSpPr>
          <p:spPr>
            <a:xfrm>
              <a:off x="4890977" y="1805386"/>
              <a:ext cx="2339070" cy="2585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Nav Icon">
              <a:extLst>
                <a:ext uri="{FF2B5EF4-FFF2-40B4-BE49-F238E27FC236}">
                  <a16:creationId xmlns:a16="http://schemas.microsoft.com/office/drawing/2014/main" id="{58ACC4C9-8F06-4EE9-9B80-E2A36D0CEC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2974" y="1425206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bg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7" name="Content">
            <a:extLst>
              <a:ext uri="{FF2B5EF4-FFF2-40B4-BE49-F238E27FC236}">
                <a16:creationId xmlns:a16="http://schemas.microsoft.com/office/drawing/2014/main" id="{BE94B011-16D1-4CA6-8067-AC9F0EABD3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6574" y="2036494"/>
            <a:ext cx="1865187" cy="1993959"/>
          </a:xfrm>
          <a:custGeom>
            <a:avLst/>
            <a:gdLst>
              <a:gd name="T0" fmla="*/ 213 w 671"/>
              <a:gd name="T1" fmla="*/ 214 h 667"/>
              <a:gd name="T2" fmla="*/ 27 w 671"/>
              <a:gd name="T3" fmla="*/ 27 h 667"/>
              <a:gd name="T4" fmla="*/ 151 w 671"/>
              <a:gd name="T5" fmla="*/ 101 h 667"/>
              <a:gd name="T6" fmla="*/ 27 w 671"/>
              <a:gd name="T7" fmla="*/ 105 h 667"/>
              <a:gd name="T8" fmla="*/ 133 w 671"/>
              <a:gd name="T9" fmla="*/ 60 h 667"/>
              <a:gd name="T10" fmla="*/ 153 w 671"/>
              <a:gd name="T11" fmla="*/ 40 h 667"/>
              <a:gd name="T12" fmla="*/ 653 w 671"/>
              <a:gd name="T13" fmla="*/ 80 h 667"/>
              <a:gd name="T14" fmla="*/ 71 w 671"/>
              <a:gd name="T15" fmla="*/ 102 h 667"/>
              <a:gd name="T16" fmla="*/ 187 w 671"/>
              <a:gd name="T17" fmla="*/ 171 h 667"/>
              <a:gd name="T18" fmla="*/ 27 w 671"/>
              <a:gd name="T19" fmla="*/ 140 h 667"/>
              <a:gd name="T20" fmla="*/ 280 w 671"/>
              <a:gd name="T21" fmla="*/ 160 h 667"/>
              <a:gd name="T22" fmla="*/ 280 w 671"/>
              <a:gd name="T23" fmla="*/ 134 h 667"/>
              <a:gd name="T24" fmla="*/ 213 w 671"/>
              <a:gd name="T25" fmla="*/ 440 h 667"/>
              <a:gd name="T26" fmla="*/ 27 w 671"/>
              <a:gd name="T27" fmla="*/ 254 h 667"/>
              <a:gd name="T28" fmla="*/ 27 w 671"/>
              <a:gd name="T29" fmla="*/ 414 h 667"/>
              <a:gd name="T30" fmla="*/ 121 w 671"/>
              <a:gd name="T31" fmla="*/ 268 h 667"/>
              <a:gd name="T32" fmla="*/ 86 w 671"/>
              <a:gd name="T33" fmla="*/ 272 h 667"/>
              <a:gd name="T34" fmla="*/ 52 w 671"/>
              <a:gd name="T35" fmla="*/ 320 h 667"/>
              <a:gd name="T36" fmla="*/ 55 w 671"/>
              <a:gd name="T37" fmla="*/ 374 h 667"/>
              <a:gd name="T38" fmla="*/ 95 w 671"/>
              <a:gd name="T39" fmla="*/ 396 h 667"/>
              <a:gd name="T40" fmla="*/ 139 w 671"/>
              <a:gd name="T41" fmla="*/ 379 h 667"/>
              <a:gd name="T42" fmla="*/ 173 w 671"/>
              <a:gd name="T43" fmla="*/ 346 h 667"/>
              <a:gd name="T44" fmla="*/ 155 w 671"/>
              <a:gd name="T45" fmla="*/ 309 h 667"/>
              <a:gd name="T46" fmla="*/ 139 w 671"/>
              <a:gd name="T47" fmla="*/ 271 h 667"/>
              <a:gd name="T48" fmla="*/ 280 w 671"/>
              <a:gd name="T49" fmla="*/ 307 h 667"/>
              <a:gd name="T50" fmla="*/ 280 w 671"/>
              <a:gd name="T51" fmla="*/ 280 h 667"/>
              <a:gd name="T52" fmla="*/ 128 w 671"/>
              <a:gd name="T53" fmla="*/ 312 h 667"/>
              <a:gd name="T54" fmla="*/ 135 w 671"/>
              <a:gd name="T55" fmla="*/ 327 h 667"/>
              <a:gd name="T56" fmla="*/ 144 w 671"/>
              <a:gd name="T57" fmla="*/ 334 h 667"/>
              <a:gd name="T58" fmla="*/ 130 w 671"/>
              <a:gd name="T59" fmla="*/ 347 h 667"/>
              <a:gd name="T60" fmla="*/ 115 w 671"/>
              <a:gd name="T61" fmla="*/ 367 h 667"/>
              <a:gd name="T62" fmla="*/ 98 w 671"/>
              <a:gd name="T63" fmla="*/ 359 h 667"/>
              <a:gd name="T64" fmla="*/ 68 w 671"/>
              <a:gd name="T65" fmla="*/ 351 h 667"/>
              <a:gd name="T66" fmla="*/ 75 w 671"/>
              <a:gd name="T67" fmla="*/ 333 h 667"/>
              <a:gd name="T68" fmla="*/ 76 w 671"/>
              <a:gd name="T69" fmla="*/ 308 h 667"/>
              <a:gd name="T70" fmla="*/ 77 w 671"/>
              <a:gd name="T71" fmla="*/ 299 h 667"/>
              <a:gd name="T72" fmla="*/ 91 w 671"/>
              <a:gd name="T73" fmla="*/ 302 h 667"/>
              <a:gd name="T74" fmla="*/ 102 w 671"/>
              <a:gd name="T75" fmla="*/ 310 h 667"/>
              <a:gd name="T76" fmla="*/ 126 w 671"/>
              <a:gd name="T77" fmla="*/ 294 h 667"/>
              <a:gd name="T78" fmla="*/ 89 w 671"/>
              <a:gd name="T79" fmla="*/ 312 h 667"/>
              <a:gd name="T80" fmla="*/ 105 w 671"/>
              <a:gd name="T81" fmla="*/ 332 h 667"/>
              <a:gd name="T82" fmla="*/ 130 w 671"/>
              <a:gd name="T83" fmla="*/ 335 h 667"/>
              <a:gd name="T84" fmla="*/ 115 w 671"/>
              <a:gd name="T85" fmla="*/ 308 h 667"/>
              <a:gd name="T86" fmla="*/ 653 w 671"/>
              <a:gd name="T87" fmla="*/ 387 h 667"/>
              <a:gd name="T88" fmla="*/ 0 w 671"/>
              <a:gd name="T89" fmla="*/ 454 h 667"/>
              <a:gd name="T90" fmla="*/ 213 w 671"/>
              <a:gd name="T91" fmla="*/ 454 h 667"/>
              <a:gd name="T92" fmla="*/ 187 w 671"/>
              <a:gd name="T93" fmla="*/ 480 h 667"/>
              <a:gd name="T94" fmla="*/ 27 w 671"/>
              <a:gd name="T95" fmla="*/ 480 h 667"/>
              <a:gd name="T96" fmla="*/ 63 w 671"/>
              <a:gd name="T97" fmla="*/ 516 h 667"/>
              <a:gd name="T98" fmla="*/ 45 w 671"/>
              <a:gd name="T99" fmla="*/ 560 h 667"/>
              <a:gd name="T100" fmla="*/ 63 w 671"/>
              <a:gd name="T101" fmla="*/ 604 h 667"/>
              <a:gd name="T102" fmla="*/ 121 w 671"/>
              <a:gd name="T103" fmla="*/ 597 h 667"/>
              <a:gd name="T104" fmla="*/ 169 w 671"/>
              <a:gd name="T105" fmla="*/ 561 h 667"/>
              <a:gd name="T106" fmla="*/ 144 w 671"/>
              <a:gd name="T107" fmla="*/ 546 h 667"/>
              <a:gd name="T108" fmla="*/ 107 w 671"/>
              <a:gd name="T109" fmla="*/ 498 h 667"/>
              <a:gd name="T110" fmla="*/ 653 w 671"/>
              <a:gd name="T111" fmla="*/ 534 h 667"/>
              <a:gd name="T112" fmla="*/ 107 w 671"/>
              <a:gd name="T113" fmla="*/ 541 h 667"/>
              <a:gd name="T114" fmla="*/ 87 w 671"/>
              <a:gd name="T115" fmla="*/ 560 h 667"/>
              <a:gd name="T116" fmla="*/ 280 w 671"/>
              <a:gd name="T117" fmla="*/ 614 h 667"/>
              <a:gd name="T118" fmla="*/ 280 w 671"/>
              <a:gd name="T119" fmla="*/ 5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1" h="667">
                <a:moveTo>
                  <a:pt x="0" y="0"/>
                </a:moveTo>
                <a:lnTo>
                  <a:pt x="0" y="214"/>
                </a:lnTo>
                <a:lnTo>
                  <a:pt x="213" y="214"/>
                </a:lnTo>
                <a:lnTo>
                  <a:pt x="213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187" y="27"/>
                </a:lnTo>
                <a:lnTo>
                  <a:pt x="187" y="134"/>
                </a:lnTo>
                <a:lnTo>
                  <a:pt x="151" y="101"/>
                </a:lnTo>
                <a:lnTo>
                  <a:pt x="119" y="117"/>
                </a:lnTo>
                <a:lnTo>
                  <a:pt x="74" y="64"/>
                </a:lnTo>
                <a:lnTo>
                  <a:pt x="27" y="105"/>
                </a:lnTo>
                <a:lnTo>
                  <a:pt x="27" y="27"/>
                </a:lnTo>
                <a:close/>
                <a:moveTo>
                  <a:pt x="153" y="40"/>
                </a:moveTo>
                <a:cubicBezTo>
                  <a:pt x="142" y="40"/>
                  <a:pt x="133" y="49"/>
                  <a:pt x="133" y="60"/>
                </a:cubicBezTo>
                <a:cubicBezTo>
                  <a:pt x="133" y="72"/>
                  <a:pt x="142" y="80"/>
                  <a:pt x="153" y="80"/>
                </a:cubicBezTo>
                <a:cubicBezTo>
                  <a:pt x="164" y="80"/>
                  <a:pt x="173" y="72"/>
                  <a:pt x="173" y="60"/>
                </a:cubicBezTo>
                <a:cubicBezTo>
                  <a:pt x="173" y="49"/>
                  <a:pt x="164" y="40"/>
                  <a:pt x="153" y="40"/>
                </a:cubicBezTo>
                <a:close/>
                <a:moveTo>
                  <a:pt x="280" y="54"/>
                </a:moveTo>
                <a:cubicBezTo>
                  <a:pt x="262" y="54"/>
                  <a:pt x="262" y="81"/>
                  <a:pt x="280" y="80"/>
                </a:cubicBezTo>
                <a:lnTo>
                  <a:pt x="653" y="80"/>
                </a:lnTo>
                <a:cubicBezTo>
                  <a:pt x="671" y="81"/>
                  <a:pt x="671" y="54"/>
                  <a:pt x="653" y="54"/>
                </a:cubicBezTo>
                <a:lnTo>
                  <a:pt x="280" y="54"/>
                </a:lnTo>
                <a:close/>
                <a:moveTo>
                  <a:pt x="71" y="102"/>
                </a:moveTo>
                <a:lnTo>
                  <a:pt x="112" y="151"/>
                </a:lnTo>
                <a:lnTo>
                  <a:pt x="147" y="133"/>
                </a:lnTo>
                <a:lnTo>
                  <a:pt x="187" y="171"/>
                </a:lnTo>
                <a:lnTo>
                  <a:pt x="187" y="187"/>
                </a:lnTo>
                <a:lnTo>
                  <a:pt x="27" y="187"/>
                </a:lnTo>
                <a:lnTo>
                  <a:pt x="27" y="140"/>
                </a:lnTo>
                <a:lnTo>
                  <a:pt x="71" y="102"/>
                </a:lnTo>
                <a:close/>
                <a:moveTo>
                  <a:pt x="280" y="134"/>
                </a:moveTo>
                <a:cubicBezTo>
                  <a:pt x="262" y="134"/>
                  <a:pt x="262" y="161"/>
                  <a:pt x="280" y="160"/>
                </a:cubicBezTo>
                <a:lnTo>
                  <a:pt x="653" y="160"/>
                </a:lnTo>
                <a:cubicBezTo>
                  <a:pt x="671" y="161"/>
                  <a:pt x="671" y="134"/>
                  <a:pt x="653" y="134"/>
                </a:cubicBezTo>
                <a:lnTo>
                  <a:pt x="280" y="134"/>
                </a:lnTo>
                <a:close/>
                <a:moveTo>
                  <a:pt x="0" y="227"/>
                </a:moveTo>
                <a:lnTo>
                  <a:pt x="0" y="440"/>
                </a:lnTo>
                <a:lnTo>
                  <a:pt x="213" y="440"/>
                </a:lnTo>
                <a:lnTo>
                  <a:pt x="213" y="227"/>
                </a:lnTo>
                <a:lnTo>
                  <a:pt x="0" y="227"/>
                </a:lnTo>
                <a:close/>
                <a:moveTo>
                  <a:pt x="27" y="254"/>
                </a:moveTo>
                <a:lnTo>
                  <a:pt x="187" y="254"/>
                </a:lnTo>
                <a:lnTo>
                  <a:pt x="187" y="414"/>
                </a:lnTo>
                <a:lnTo>
                  <a:pt x="27" y="414"/>
                </a:lnTo>
                <a:lnTo>
                  <a:pt x="27" y="254"/>
                </a:lnTo>
                <a:close/>
                <a:moveTo>
                  <a:pt x="125" y="267"/>
                </a:moveTo>
                <a:cubicBezTo>
                  <a:pt x="124" y="267"/>
                  <a:pt x="122" y="268"/>
                  <a:pt x="121" y="268"/>
                </a:cubicBezTo>
                <a:cubicBezTo>
                  <a:pt x="115" y="269"/>
                  <a:pt x="110" y="271"/>
                  <a:pt x="106" y="273"/>
                </a:cubicBezTo>
                <a:cubicBezTo>
                  <a:pt x="102" y="275"/>
                  <a:pt x="102" y="275"/>
                  <a:pt x="100" y="277"/>
                </a:cubicBezTo>
                <a:cubicBezTo>
                  <a:pt x="96" y="275"/>
                  <a:pt x="92" y="273"/>
                  <a:pt x="86" y="272"/>
                </a:cubicBezTo>
                <a:cubicBezTo>
                  <a:pt x="78" y="271"/>
                  <a:pt x="67" y="272"/>
                  <a:pt x="58" y="280"/>
                </a:cubicBezTo>
                <a:cubicBezTo>
                  <a:pt x="48" y="291"/>
                  <a:pt x="48" y="305"/>
                  <a:pt x="49" y="314"/>
                </a:cubicBezTo>
                <a:cubicBezTo>
                  <a:pt x="50" y="318"/>
                  <a:pt x="51" y="318"/>
                  <a:pt x="52" y="320"/>
                </a:cubicBezTo>
                <a:cubicBezTo>
                  <a:pt x="50" y="322"/>
                  <a:pt x="49" y="322"/>
                  <a:pt x="47" y="325"/>
                </a:cubicBezTo>
                <a:cubicBezTo>
                  <a:pt x="42" y="333"/>
                  <a:pt x="37" y="345"/>
                  <a:pt x="42" y="359"/>
                </a:cubicBezTo>
                <a:cubicBezTo>
                  <a:pt x="44" y="366"/>
                  <a:pt x="49" y="371"/>
                  <a:pt x="55" y="374"/>
                </a:cubicBezTo>
                <a:lnTo>
                  <a:pt x="55" y="374"/>
                </a:lnTo>
                <a:cubicBezTo>
                  <a:pt x="63" y="379"/>
                  <a:pt x="72" y="380"/>
                  <a:pt x="78" y="379"/>
                </a:cubicBezTo>
                <a:cubicBezTo>
                  <a:pt x="82" y="385"/>
                  <a:pt x="87" y="391"/>
                  <a:pt x="95" y="396"/>
                </a:cubicBezTo>
                <a:cubicBezTo>
                  <a:pt x="100" y="398"/>
                  <a:pt x="106" y="400"/>
                  <a:pt x="112" y="400"/>
                </a:cubicBezTo>
                <a:cubicBezTo>
                  <a:pt x="119" y="400"/>
                  <a:pt x="126" y="396"/>
                  <a:pt x="130" y="392"/>
                </a:cubicBezTo>
                <a:cubicBezTo>
                  <a:pt x="134" y="388"/>
                  <a:pt x="137" y="383"/>
                  <a:pt x="139" y="379"/>
                </a:cubicBezTo>
                <a:cubicBezTo>
                  <a:pt x="141" y="375"/>
                  <a:pt x="141" y="374"/>
                  <a:pt x="141" y="371"/>
                </a:cubicBezTo>
                <a:cubicBezTo>
                  <a:pt x="144" y="371"/>
                  <a:pt x="145" y="371"/>
                  <a:pt x="149" y="370"/>
                </a:cubicBezTo>
                <a:cubicBezTo>
                  <a:pt x="157" y="367"/>
                  <a:pt x="169" y="360"/>
                  <a:pt x="173" y="346"/>
                </a:cubicBezTo>
                <a:lnTo>
                  <a:pt x="173" y="346"/>
                </a:lnTo>
                <a:cubicBezTo>
                  <a:pt x="176" y="333"/>
                  <a:pt x="169" y="322"/>
                  <a:pt x="163" y="316"/>
                </a:cubicBezTo>
                <a:cubicBezTo>
                  <a:pt x="160" y="312"/>
                  <a:pt x="157" y="311"/>
                  <a:pt x="155" y="309"/>
                </a:cubicBezTo>
                <a:cubicBezTo>
                  <a:pt x="155" y="306"/>
                  <a:pt x="155" y="306"/>
                  <a:pt x="155" y="301"/>
                </a:cubicBezTo>
                <a:cubicBezTo>
                  <a:pt x="155" y="292"/>
                  <a:pt x="152" y="279"/>
                  <a:pt x="140" y="271"/>
                </a:cubicBezTo>
                <a:lnTo>
                  <a:pt x="139" y="271"/>
                </a:lnTo>
                <a:cubicBezTo>
                  <a:pt x="135" y="269"/>
                  <a:pt x="130" y="267"/>
                  <a:pt x="125" y="267"/>
                </a:cubicBezTo>
                <a:close/>
                <a:moveTo>
                  <a:pt x="280" y="280"/>
                </a:moveTo>
                <a:cubicBezTo>
                  <a:pt x="262" y="280"/>
                  <a:pt x="262" y="307"/>
                  <a:pt x="280" y="307"/>
                </a:cubicBezTo>
                <a:lnTo>
                  <a:pt x="653" y="307"/>
                </a:lnTo>
                <a:cubicBezTo>
                  <a:pt x="671" y="307"/>
                  <a:pt x="671" y="280"/>
                  <a:pt x="653" y="280"/>
                </a:cubicBezTo>
                <a:lnTo>
                  <a:pt x="280" y="280"/>
                </a:lnTo>
                <a:close/>
                <a:moveTo>
                  <a:pt x="126" y="294"/>
                </a:moveTo>
                <a:cubicBezTo>
                  <a:pt x="127" y="295"/>
                  <a:pt x="128" y="297"/>
                  <a:pt x="129" y="302"/>
                </a:cubicBezTo>
                <a:cubicBezTo>
                  <a:pt x="129" y="308"/>
                  <a:pt x="128" y="312"/>
                  <a:pt x="128" y="312"/>
                </a:cubicBezTo>
                <a:lnTo>
                  <a:pt x="125" y="323"/>
                </a:lnTo>
                <a:lnTo>
                  <a:pt x="135" y="327"/>
                </a:lnTo>
                <a:cubicBezTo>
                  <a:pt x="135" y="327"/>
                  <a:pt x="135" y="327"/>
                  <a:pt x="135" y="327"/>
                </a:cubicBezTo>
                <a:lnTo>
                  <a:pt x="135" y="327"/>
                </a:lnTo>
                <a:lnTo>
                  <a:pt x="135" y="327"/>
                </a:lnTo>
                <a:cubicBezTo>
                  <a:pt x="136" y="328"/>
                  <a:pt x="141" y="331"/>
                  <a:pt x="144" y="334"/>
                </a:cubicBezTo>
                <a:cubicBezTo>
                  <a:pt x="147" y="337"/>
                  <a:pt x="147" y="339"/>
                  <a:pt x="147" y="339"/>
                </a:cubicBezTo>
                <a:cubicBezTo>
                  <a:pt x="147" y="341"/>
                  <a:pt x="144" y="343"/>
                  <a:pt x="139" y="345"/>
                </a:cubicBezTo>
                <a:cubicBezTo>
                  <a:pt x="135" y="346"/>
                  <a:pt x="130" y="347"/>
                  <a:pt x="130" y="347"/>
                </a:cubicBezTo>
                <a:lnTo>
                  <a:pt x="120" y="348"/>
                </a:lnTo>
                <a:lnTo>
                  <a:pt x="118" y="357"/>
                </a:lnTo>
                <a:cubicBezTo>
                  <a:pt x="118" y="357"/>
                  <a:pt x="117" y="362"/>
                  <a:pt x="115" y="367"/>
                </a:cubicBezTo>
                <a:cubicBezTo>
                  <a:pt x="114" y="370"/>
                  <a:pt x="112" y="372"/>
                  <a:pt x="110" y="373"/>
                </a:cubicBezTo>
                <a:cubicBezTo>
                  <a:pt x="110" y="373"/>
                  <a:pt x="110" y="373"/>
                  <a:pt x="109" y="373"/>
                </a:cubicBezTo>
                <a:cubicBezTo>
                  <a:pt x="104" y="369"/>
                  <a:pt x="101" y="364"/>
                  <a:pt x="98" y="359"/>
                </a:cubicBezTo>
                <a:lnTo>
                  <a:pt x="93" y="350"/>
                </a:lnTo>
                <a:lnTo>
                  <a:pt x="83" y="352"/>
                </a:lnTo>
                <a:cubicBezTo>
                  <a:pt x="83" y="352"/>
                  <a:pt x="71" y="352"/>
                  <a:pt x="68" y="351"/>
                </a:cubicBezTo>
                <a:cubicBezTo>
                  <a:pt x="67" y="350"/>
                  <a:pt x="67" y="350"/>
                  <a:pt x="67" y="349"/>
                </a:cubicBezTo>
                <a:cubicBezTo>
                  <a:pt x="66" y="347"/>
                  <a:pt x="67" y="344"/>
                  <a:pt x="69" y="340"/>
                </a:cubicBezTo>
                <a:cubicBezTo>
                  <a:pt x="72" y="336"/>
                  <a:pt x="75" y="333"/>
                  <a:pt x="75" y="333"/>
                </a:cubicBezTo>
                <a:lnTo>
                  <a:pt x="84" y="326"/>
                </a:lnTo>
                <a:lnTo>
                  <a:pt x="79" y="317"/>
                </a:lnTo>
                <a:cubicBezTo>
                  <a:pt x="79" y="317"/>
                  <a:pt x="77" y="313"/>
                  <a:pt x="76" y="308"/>
                </a:cubicBezTo>
                <a:cubicBezTo>
                  <a:pt x="75" y="304"/>
                  <a:pt x="75" y="301"/>
                  <a:pt x="77" y="299"/>
                </a:cubicBezTo>
                <a:lnTo>
                  <a:pt x="77" y="299"/>
                </a:lnTo>
                <a:lnTo>
                  <a:pt x="77" y="299"/>
                </a:lnTo>
                <a:cubicBezTo>
                  <a:pt x="78" y="298"/>
                  <a:pt x="79" y="298"/>
                  <a:pt x="82" y="299"/>
                </a:cubicBezTo>
                <a:cubicBezTo>
                  <a:pt x="85" y="299"/>
                  <a:pt x="89" y="301"/>
                  <a:pt x="91" y="302"/>
                </a:cubicBezTo>
                <a:lnTo>
                  <a:pt x="91" y="302"/>
                </a:lnTo>
                <a:lnTo>
                  <a:pt x="91" y="302"/>
                </a:lnTo>
                <a:cubicBezTo>
                  <a:pt x="93" y="303"/>
                  <a:pt x="93" y="303"/>
                  <a:pt x="93" y="303"/>
                </a:cubicBezTo>
                <a:lnTo>
                  <a:pt x="102" y="310"/>
                </a:lnTo>
                <a:lnTo>
                  <a:pt x="110" y="302"/>
                </a:lnTo>
                <a:cubicBezTo>
                  <a:pt x="110" y="302"/>
                  <a:pt x="114" y="299"/>
                  <a:pt x="118" y="296"/>
                </a:cubicBezTo>
                <a:cubicBezTo>
                  <a:pt x="123" y="294"/>
                  <a:pt x="126" y="294"/>
                  <a:pt x="126" y="294"/>
                </a:cubicBezTo>
                <a:close/>
                <a:moveTo>
                  <a:pt x="115" y="308"/>
                </a:moveTo>
                <a:cubicBezTo>
                  <a:pt x="109" y="310"/>
                  <a:pt x="105" y="328"/>
                  <a:pt x="105" y="328"/>
                </a:cubicBezTo>
                <a:cubicBezTo>
                  <a:pt x="105" y="328"/>
                  <a:pt x="96" y="306"/>
                  <a:pt x="89" y="312"/>
                </a:cubicBezTo>
                <a:cubicBezTo>
                  <a:pt x="82" y="317"/>
                  <a:pt x="103" y="330"/>
                  <a:pt x="103" y="330"/>
                </a:cubicBezTo>
                <a:cubicBezTo>
                  <a:pt x="103" y="330"/>
                  <a:pt x="80" y="332"/>
                  <a:pt x="83" y="340"/>
                </a:cubicBezTo>
                <a:cubicBezTo>
                  <a:pt x="86" y="348"/>
                  <a:pt x="105" y="332"/>
                  <a:pt x="105" y="332"/>
                </a:cubicBezTo>
                <a:cubicBezTo>
                  <a:pt x="105" y="332"/>
                  <a:pt x="100" y="356"/>
                  <a:pt x="108" y="355"/>
                </a:cubicBezTo>
                <a:cubicBezTo>
                  <a:pt x="117" y="353"/>
                  <a:pt x="107" y="332"/>
                  <a:pt x="107" y="332"/>
                </a:cubicBezTo>
                <a:cubicBezTo>
                  <a:pt x="107" y="332"/>
                  <a:pt x="129" y="344"/>
                  <a:pt x="130" y="335"/>
                </a:cubicBezTo>
                <a:cubicBezTo>
                  <a:pt x="131" y="326"/>
                  <a:pt x="108" y="329"/>
                  <a:pt x="108" y="329"/>
                </a:cubicBezTo>
                <a:cubicBezTo>
                  <a:pt x="108" y="329"/>
                  <a:pt x="126" y="313"/>
                  <a:pt x="118" y="309"/>
                </a:cubicBezTo>
                <a:cubicBezTo>
                  <a:pt x="117" y="308"/>
                  <a:pt x="116" y="308"/>
                  <a:pt x="115" y="308"/>
                </a:cubicBezTo>
                <a:close/>
                <a:moveTo>
                  <a:pt x="280" y="360"/>
                </a:moveTo>
                <a:cubicBezTo>
                  <a:pt x="262" y="360"/>
                  <a:pt x="262" y="387"/>
                  <a:pt x="280" y="387"/>
                </a:cubicBezTo>
                <a:lnTo>
                  <a:pt x="653" y="387"/>
                </a:lnTo>
                <a:cubicBezTo>
                  <a:pt x="671" y="387"/>
                  <a:pt x="671" y="360"/>
                  <a:pt x="653" y="360"/>
                </a:cubicBezTo>
                <a:lnTo>
                  <a:pt x="280" y="360"/>
                </a:lnTo>
                <a:close/>
                <a:moveTo>
                  <a:pt x="0" y="454"/>
                </a:moveTo>
                <a:lnTo>
                  <a:pt x="0" y="667"/>
                </a:lnTo>
                <a:lnTo>
                  <a:pt x="213" y="667"/>
                </a:lnTo>
                <a:lnTo>
                  <a:pt x="213" y="454"/>
                </a:lnTo>
                <a:lnTo>
                  <a:pt x="0" y="454"/>
                </a:lnTo>
                <a:close/>
                <a:moveTo>
                  <a:pt x="27" y="480"/>
                </a:moveTo>
                <a:lnTo>
                  <a:pt x="187" y="480"/>
                </a:lnTo>
                <a:lnTo>
                  <a:pt x="187" y="640"/>
                </a:lnTo>
                <a:lnTo>
                  <a:pt x="27" y="640"/>
                </a:lnTo>
                <a:lnTo>
                  <a:pt x="27" y="480"/>
                </a:lnTo>
                <a:close/>
                <a:moveTo>
                  <a:pt x="107" y="498"/>
                </a:moveTo>
                <a:cubicBezTo>
                  <a:pt x="107" y="498"/>
                  <a:pt x="99" y="521"/>
                  <a:pt x="92" y="524"/>
                </a:cubicBezTo>
                <a:cubicBezTo>
                  <a:pt x="85" y="527"/>
                  <a:pt x="63" y="516"/>
                  <a:pt x="63" y="516"/>
                </a:cubicBezTo>
                <a:cubicBezTo>
                  <a:pt x="63" y="516"/>
                  <a:pt x="73" y="538"/>
                  <a:pt x="70" y="546"/>
                </a:cubicBezTo>
                <a:cubicBezTo>
                  <a:pt x="68" y="551"/>
                  <a:pt x="44" y="560"/>
                  <a:pt x="44" y="560"/>
                </a:cubicBezTo>
                <a:lnTo>
                  <a:pt x="45" y="560"/>
                </a:lnTo>
                <a:cubicBezTo>
                  <a:pt x="45" y="560"/>
                  <a:pt x="44" y="561"/>
                  <a:pt x="44" y="561"/>
                </a:cubicBezTo>
                <a:cubicBezTo>
                  <a:pt x="44" y="561"/>
                  <a:pt x="68" y="569"/>
                  <a:pt x="69" y="575"/>
                </a:cubicBezTo>
                <a:cubicBezTo>
                  <a:pt x="72" y="584"/>
                  <a:pt x="63" y="604"/>
                  <a:pt x="63" y="604"/>
                </a:cubicBezTo>
                <a:cubicBezTo>
                  <a:pt x="63" y="604"/>
                  <a:pt x="84" y="593"/>
                  <a:pt x="90" y="597"/>
                </a:cubicBezTo>
                <a:cubicBezTo>
                  <a:pt x="97" y="601"/>
                  <a:pt x="107" y="623"/>
                  <a:pt x="107" y="623"/>
                </a:cubicBezTo>
                <a:cubicBezTo>
                  <a:pt x="107" y="623"/>
                  <a:pt x="114" y="600"/>
                  <a:pt x="121" y="597"/>
                </a:cubicBezTo>
                <a:cubicBezTo>
                  <a:pt x="129" y="594"/>
                  <a:pt x="151" y="605"/>
                  <a:pt x="151" y="605"/>
                </a:cubicBezTo>
                <a:cubicBezTo>
                  <a:pt x="151" y="605"/>
                  <a:pt x="141" y="582"/>
                  <a:pt x="143" y="575"/>
                </a:cubicBezTo>
                <a:cubicBezTo>
                  <a:pt x="145" y="570"/>
                  <a:pt x="169" y="561"/>
                  <a:pt x="169" y="561"/>
                </a:cubicBezTo>
                <a:lnTo>
                  <a:pt x="169" y="561"/>
                </a:lnTo>
                <a:cubicBezTo>
                  <a:pt x="169" y="561"/>
                  <a:pt x="169" y="560"/>
                  <a:pt x="169" y="560"/>
                </a:cubicBezTo>
                <a:cubicBezTo>
                  <a:pt x="169" y="560"/>
                  <a:pt x="146" y="552"/>
                  <a:pt x="144" y="546"/>
                </a:cubicBezTo>
                <a:cubicBezTo>
                  <a:pt x="141" y="537"/>
                  <a:pt x="151" y="516"/>
                  <a:pt x="151" y="516"/>
                </a:cubicBezTo>
                <a:cubicBezTo>
                  <a:pt x="151" y="516"/>
                  <a:pt x="130" y="528"/>
                  <a:pt x="123" y="524"/>
                </a:cubicBezTo>
                <a:cubicBezTo>
                  <a:pt x="116" y="520"/>
                  <a:pt x="107" y="498"/>
                  <a:pt x="107" y="498"/>
                </a:cubicBezTo>
                <a:close/>
                <a:moveTo>
                  <a:pt x="280" y="507"/>
                </a:moveTo>
                <a:cubicBezTo>
                  <a:pt x="262" y="507"/>
                  <a:pt x="262" y="534"/>
                  <a:pt x="280" y="534"/>
                </a:cubicBezTo>
                <a:lnTo>
                  <a:pt x="653" y="534"/>
                </a:lnTo>
                <a:cubicBezTo>
                  <a:pt x="671" y="534"/>
                  <a:pt x="671" y="507"/>
                  <a:pt x="653" y="507"/>
                </a:cubicBezTo>
                <a:lnTo>
                  <a:pt x="280" y="507"/>
                </a:lnTo>
                <a:close/>
                <a:moveTo>
                  <a:pt x="107" y="541"/>
                </a:moveTo>
                <a:cubicBezTo>
                  <a:pt x="118" y="541"/>
                  <a:pt x="126" y="550"/>
                  <a:pt x="126" y="560"/>
                </a:cubicBezTo>
                <a:cubicBezTo>
                  <a:pt x="126" y="571"/>
                  <a:pt x="118" y="580"/>
                  <a:pt x="107" y="580"/>
                </a:cubicBezTo>
                <a:cubicBezTo>
                  <a:pt x="96" y="580"/>
                  <a:pt x="87" y="571"/>
                  <a:pt x="87" y="560"/>
                </a:cubicBezTo>
                <a:cubicBezTo>
                  <a:pt x="87" y="550"/>
                  <a:pt x="96" y="541"/>
                  <a:pt x="107" y="541"/>
                </a:cubicBezTo>
                <a:close/>
                <a:moveTo>
                  <a:pt x="280" y="587"/>
                </a:moveTo>
                <a:cubicBezTo>
                  <a:pt x="262" y="587"/>
                  <a:pt x="262" y="614"/>
                  <a:pt x="280" y="614"/>
                </a:cubicBezTo>
                <a:lnTo>
                  <a:pt x="653" y="614"/>
                </a:lnTo>
                <a:cubicBezTo>
                  <a:pt x="671" y="614"/>
                  <a:pt x="671" y="587"/>
                  <a:pt x="653" y="587"/>
                </a:cubicBezTo>
                <a:lnTo>
                  <a:pt x="280" y="5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Bulleted List">
            <a:extLst>
              <a:ext uri="{FF2B5EF4-FFF2-40B4-BE49-F238E27FC236}">
                <a16:creationId xmlns:a16="http://schemas.microsoft.com/office/drawing/2014/main" id="{4E9D9069-14F7-47B3-A64B-43292271D384}"/>
              </a:ext>
            </a:extLst>
          </p:cNvPr>
          <p:cNvSpPr txBox="1"/>
          <p:nvPr/>
        </p:nvSpPr>
        <p:spPr>
          <a:xfrm>
            <a:off x="8790189" y="3318443"/>
            <a:ext cx="2201868" cy="115108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 list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ko-KR" sz="1200" noProof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 list 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ko-KR" sz="1200" noProof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 list 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ko-KR" sz="1200" noProof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 list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 list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5F5CFB6-4953-413F-B6A2-57C5453D32B9}"/>
              </a:ext>
            </a:extLst>
          </p:cNvPr>
          <p:cNvSpPr txBox="1"/>
          <p:nvPr/>
        </p:nvSpPr>
        <p:spPr>
          <a:xfrm>
            <a:off x="3354028" y="1322408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8B0EAE7-0F54-4E21-B74F-5F2F007A1A70}"/>
              </a:ext>
            </a:extLst>
          </p:cNvPr>
          <p:cNvSpPr txBox="1"/>
          <p:nvPr/>
        </p:nvSpPr>
        <p:spPr>
          <a:xfrm>
            <a:off x="6961174" y="1330140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D261B40-2095-4BE1-A1A5-18A68D956F98}"/>
              </a:ext>
            </a:extLst>
          </p:cNvPr>
          <p:cNvSpPr txBox="1"/>
          <p:nvPr/>
        </p:nvSpPr>
        <p:spPr>
          <a:xfrm>
            <a:off x="10597856" y="1302406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9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D21199A-03BE-4EF9-9BF6-C7826171DEF7}"/>
              </a:ext>
            </a:extLst>
          </p:cNvPr>
          <p:cNvGrpSpPr/>
          <p:nvPr/>
        </p:nvGrpSpPr>
        <p:grpSpPr>
          <a:xfrm>
            <a:off x="7158778" y="703791"/>
            <a:ext cx="2800565" cy="5489108"/>
            <a:chOff x="4766634" y="684446"/>
            <a:chExt cx="2800565" cy="5489108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6CB180EA-7351-4F94-B17B-241D6707DDFB}"/>
                </a:ext>
              </a:extLst>
            </p:cNvPr>
            <p:cNvGrpSpPr/>
            <p:nvPr/>
          </p:nvGrpSpPr>
          <p:grpSpPr>
            <a:xfrm>
              <a:off x="4766634" y="684446"/>
              <a:ext cx="2800565" cy="5489108"/>
              <a:chOff x="4695717" y="644658"/>
              <a:chExt cx="2800565" cy="5489108"/>
            </a:xfrm>
          </p:grpSpPr>
          <p:grpSp>
            <p:nvGrpSpPr>
              <p:cNvPr id="175" name="Phone">
                <a:extLst>
                  <a:ext uri="{FF2B5EF4-FFF2-40B4-BE49-F238E27FC236}">
                    <a16:creationId xmlns:a16="http://schemas.microsoft.com/office/drawing/2014/main" id="{12EB08B2-DC5B-4EC0-8AD1-1DB0A7C08E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5717" y="644658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183" name="Case">
                  <a:extLst>
                    <a:ext uri="{FF2B5EF4-FFF2-40B4-BE49-F238E27FC236}">
                      <a16:creationId xmlns:a16="http://schemas.microsoft.com/office/drawing/2014/main" id="{4F5E24A0-7137-471B-8F18-0BC6C6653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Button">
                  <a:extLst>
                    <a:ext uri="{FF2B5EF4-FFF2-40B4-BE49-F238E27FC236}">
                      <a16:creationId xmlns:a16="http://schemas.microsoft.com/office/drawing/2014/main" id="{52080F88-762E-409A-8D09-A2F2E61A1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Camera">
                  <a:extLst>
                    <a:ext uri="{FF2B5EF4-FFF2-40B4-BE49-F238E27FC236}">
                      <a16:creationId xmlns:a16="http://schemas.microsoft.com/office/drawing/2014/main" id="{90E7EBA5-DF87-4ABA-AC72-691B37CE9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Speaker">
                  <a:extLst>
                    <a:ext uri="{FF2B5EF4-FFF2-40B4-BE49-F238E27FC236}">
                      <a16:creationId xmlns:a16="http://schemas.microsoft.com/office/drawing/2014/main" id="{208C5DFD-218B-4D3F-A15D-5A4F4C6EA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7" name="Display">
                  <a:extLst>
                    <a:ext uri="{FF2B5EF4-FFF2-40B4-BE49-F238E27FC236}">
                      <a16:creationId xmlns:a16="http://schemas.microsoft.com/office/drawing/2014/main" id="{F1693468-8CD1-4189-8702-974C0FEA6287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6" name="Navigation Bar">
                <a:extLst>
                  <a:ext uri="{FF2B5EF4-FFF2-40B4-BE49-F238E27FC236}">
                    <a16:creationId xmlns:a16="http://schemas.microsoft.com/office/drawing/2014/main" id="{8807C43C-271A-4A84-AFEA-AAFD532F8BDD}"/>
                  </a:ext>
                </a:extLst>
              </p:cNvPr>
              <p:cNvGrpSpPr/>
              <p:nvPr/>
            </p:nvGrpSpPr>
            <p:grpSpPr>
              <a:xfrm>
                <a:off x="4890977" y="1197360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81" name="Navigation Bar Background">
                  <a:extLst>
                    <a:ext uri="{FF2B5EF4-FFF2-40B4-BE49-F238E27FC236}">
                      <a16:creationId xmlns:a16="http://schemas.microsoft.com/office/drawing/2014/main" id="{24D43379-7D50-49A8-B54E-EC239D3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예매하기</a:t>
                  </a:r>
                  <a:endParaRPr lang="en-US" sz="12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2" name="Divider">
                  <a:extLst>
                    <a:ext uri="{FF2B5EF4-FFF2-40B4-BE49-F238E27FC236}">
                      <a16:creationId xmlns:a16="http://schemas.microsoft.com/office/drawing/2014/main" id="{FA8902BD-712A-4F81-BDB7-FC756E48FACB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2AEA6687-A675-432A-8C67-364AEC8E7D8F}"/>
                  </a:ext>
                </a:extLst>
              </p:cNvPr>
              <p:cNvSpPr/>
              <p:nvPr/>
            </p:nvSpPr>
            <p:spPr>
              <a:xfrm>
                <a:off x="4908047" y="4785964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  <a:r>
                  <a:rPr lang="en-US" sz="1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73F464A-CC06-4B21-8094-6D9954BFB05D}"/>
                  </a:ext>
                </a:extLst>
              </p:cNvPr>
              <p:cNvSpPr txBox="1"/>
              <p:nvPr/>
            </p:nvSpPr>
            <p:spPr>
              <a:xfrm>
                <a:off x="4890977" y="1805386"/>
                <a:ext cx="2339070" cy="25853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80" name="Nav Icon">
                <a:extLst>
                  <a:ext uri="{FF2B5EF4-FFF2-40B4-BE49-F238E27FC236}">
                    <a16:creationId xmlns:a16="http://schemas.microsoft.com/office/drawing/2014/main" id="{7C8976B5-8A44-4402-BF8B-B4C4136C980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042974" y="1425206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4" name="Details">
              <a:extLst>
                <a:ext uri="{FF2B5EF4-FFF2-40B4-BE49-F238E27FC236}">
                  <a16:creationId xmlns:a16="http://schemas.microsoft.com/office/drawing/2014/main" id="{0228DEC1-BA15-4FC1-AD96-E50C2AAAF3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08592" y="2243099"/>
              <a:ext cx="1845674" cy="1845663"/>
            </a:xfrm>
            <a:custGeom>
              <a:avLst/>
              <a:gdLst>
                <a:gd name="T0" fmla="*/ 213 w 671"/>
                <a:gd name="T1" fmla="*/ 214 h 667"/>
                <a:gd name="T2" fmla="*/ 26 w 671"/>
                <a:gd name="T3" fmla="*/ 27 h 667"/>
                <a:gd name="T4" fmla="*/ 151 w 671"/>
                <a:gd name="T5" fmla="*/ 101 h 667"/>
                <a:gd name="T6" fmla="*/ 26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426 w 671"/>
                <a:gd name="T13" fmla="*/ 120 h 667"/>
                <a:gd name="T14" fmla="*/ 493 w 671"/>
                <a:gd name="T15" fmla="*/ 94 h 667"/>
                <a:gd name="T16" fmla="*/ 653 w 671"/>
                <a:gd name="T17" fmla="*/ 94 h 667"/>
                <a:gd name="T18" fmla="*/ 111 w 671"/>
                <a:gd name="T19" fmla="*/ 151 h 667"/>
                <a:gd name="T20" fmla="*/ 186 w 671"/>
                <a:gd name="T21" fmla="*/ 187 h 667"/>
                <a:gd name="T22" fmla="*/ 71 w 671"/>
                <a:gd name="T23" fmla="*/ 102 h 667"/>
                <a:gd name="T24" fmla="*/ 213 w 671"/>
                <a:gd name="T25" fmla="*/ 440 h 667"/>
                <a:gd name="T26" fmla="*/ 26 w 671"/>
                <a:gd name="T27" fmla="*/ 254 h 667"/>
                <a:gd name="T28" fmla="*/ 26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4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2 w 671"/>
                <a:gd name="T43" fmla="*/ 346 h 667"/>
                <a:gd name="T44" fmla="*/ 155 w 671"/>
                <a:gd name="T45" fmla="*/ 301 h 667"/>
                <a:gd name="T46" fmla="*/ 126 w 671"/>
                <a:gd name="T47" fmla="*/ 294 h 667"/>
                <a:gd name="T48" fmla="*/ 125 w 671"/>
                <a:gd name="T49" fmla="*/ 323 h 667"/>
                <a:gd name="T50" fmla="*/ 135 w 671"/>
                <a:gd name="T51" fmla="*/ 327 h 667"/>
                <a:gd name="T52" fmla="*/ 147 w 671"/>
                <a:gd name="T53" fmla="*/ 339 h 667"/>
                <a:gd name="T54" fmla="*/ 120 w 671"/>
                <a:gd name="T55" fmla="*/ 348 h 667"/>
                <a:gd name="T56" fmla="*/ 111 w 671"/>
                <a:gd name="T57" fmla="*/ 373 h 667"/>
                <a:gd name="T58" fmla="*/ 98 w 671"/>
                <a:gd name="T59" fmla="*/ 359 h 667"/>
                <a:gd name="T60" fmla="*/ 68 w 671"/>
                <a:gd name="T61" fmla="*/ 351 h 667"/>
                <a:gd name="T62" fmla="*/ 75 w 671"/>
                <a:gd name="T63" fmla="*/ 333 h 667"/>
                <a:gd name="T64" fmla="*/ 75 w 671"/>
                <a:gd name="T65" fmla="*/ 308 h 667"/>
                <a:gd name="T66" fmla="*/ 77 w 671"/>
                <a:gd name="T67" fmla="*/ 299 h 667"/>
                <a:gd name="T68" fmla="*/ 91 w 671"/>
                <a:gd name="T69" fmla="*/ 302 h 667"/>
                <a:gd name="T70" fmla="*/ 102 w 671"/>
                <a:gd name="T71" fmla="*/ 310 h 667"/>
                <a:gd name="T72" fmla="*/ 126 w 671"/>
                <a:gd name="T73" fmla="*/ 294 h 667"/>
                <a:gd name="T74" fmla="*/ 89 w 671"/>
                <a:gd name="T75" fmla="*/ 312 h 667"/>
                <a:gd name="T76" fmla="*/ 104 w 671"/>
                <a:gd name="T77" fmla="*/ 332 h 667"/>
                <a:gd name="T78" fmla="*/ 130 w 671"/>
                <a:gd name="T79" fmla="*/ 335 h 667"/>
                <a:gd name="T80" fmla="*/ 115 w 671"/>
                <a:gd name="T81" fmla="*/ 308 h 667"/>
                <a:gd name="T82" fmla="*/ 426 w 671"/>
                <a:gd name="T83" fmla="*/ 347 h 667"/>
                <a:gd name="T84" fmla="*/ 493 w 671"/>
                <a:gd name="T85" fmla="*/ 320 h 667"/>
                <a:gd name="T86" fmla="*/ 653 w 671"/>
                <a:gd name="T87" fmla="*/ 320 h 667"/>
                <a:gd name="T88" fmla="*/ 0 w 671"/>
                <a:gd name="T89" fmla="*/ 667 h 667"/>
                <a:gd name="T90" fmla="*/ 0 w 671"/>
                <a:gd name="T91" fmla="*/ 454 h 667"/>
                <a:gd name="T92" fmla="*/ 186 w 671"/>
                <a:gd name="T93" fmla="*/ 640 h 667"/>
                <a:gd name="T94" fmla="*/ 106 w 671"/>
                <a:gd name="T95" fmla="*/ 498 h 667"/>
                <a:gd name="T96" fmla="*/ 70 w 671"/>
                <a:gd name="T97" fmla="*/ 546 h 667"/>
                <a:gd name="T98" fmla="*/ 44 w 671"/>
                <a:gd name="T99" fmla="*/ 561 h 667"/>
                <a:gd name="T100" fmla="*/ 90 w 671"/>
                <a:gd name="T101" fmla="*/ 597 h 667"/>
                <a:gd name="T102" fmla="*/ 150 w 671"/>
                <a:gd name="T103" fmla="*/ 605 h 667"/>
                <a:gd name="T104" fmla="*/ 169 w 671"/>
                <a:gd name="T105" fmla="*/ 561 h 667"/>
                <a:gd name="T106" fmla="*/ 150 w 671"/>
                <a:gd name="T107" fmla="*/ 516 h 667"/>
                <a:gd name="T108" fmla="*/ 106 w 671"/>
                <a:gd name="T109" fmla="*/ 541 h 667"/>
                <a:gd name="T110" fmla="*/ 87 w 671"/>
                <a:gd name="T111" fmla="*/ 560 h 667"/>
                <a:gd name="T112" fmla="*/ 266 w 671"/>
                <a:gd name="T113" fmla="*/ 574 h 667"/>
                <a:gd name="T114" fmla="*/ 266 w 671"/>
                <a:gd name="T115" fmla="*/ 547 h 667"/>
                <a:gd name="T116" fmla="*/ 653 w 671"/>
                <a:gd name="T117" fmla="*/ 57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6" y="27"/>
                  </a:moveTo>
                  <a:lnTo>
                    <a:pt x="186" y="27"/>
                  </a:lnTo>
                  <a:lnTo>
                    <a:pt x="186" y="134"/>
                  </a:lnTo>
                  <a:lnTo>
                    <a:pt x="151" y="101"/>
                  </a:lnTo>
                  <a:lnTo>
                    <a:pt x="118" y="117"/>
                  </a:lnTo>
                  <a:lnTo>
                    <a:pt x="74" y="64"/>
                  </a:lnTo>
                  <a:lnTo>
                    <a:pt x="26" y="105"/>
                  </a:lnTo>
                  <a:lnTo>
                    <a:pt x="26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66" y="94"/>
                  </a:moveTo>
                  <a:cubicBezTo>
                    <a:pt x="248" y="94"/>
                    <a:pt x="248" y="121"/>
                    <a:pt x="266" y="120"/>
                  </a:cubicBezTo>
                  <a:lnTo>
                    <a:pt x="426" y="120"/>
                  </a:lnTo>
                  <a:cubicBezTo>
                    <a:pt x="444" y="121"/>
                    <a:pt x="444" y="94"/>
                    <a:pt x="426" y="94"/>
                  </a:cubicBezTo>
                  <a:lnTo>
                    <a:pt x="266" y="94"/>
                  </a:lnTo>
                  <a:close/>
                  <a:moveTo>
                    <a:pt x="493" y="94"/>
                  </a:moveTo>
                  <a:cubicBezTo>
                    <a:pt x="475" y="94"/>
                    <a:pt x="475" y="121"/>
                    <a:pt x="493" y="120"/>
                  </a:cubicBezTo>
                  <a:lnTo>
                    <a:pt x="653" y="120"/>
                  </a:lnTo>
                  <a:cubicBezTo>
                    <a:pt x="671" y="121"/>
                    <a:pt x="671" y="94"/>
                    <a:pt x="653" y="94"/>
                  </a:cubicBezTo>
                  <a:lnTo>
                    <a:pt x="493" y="94"/>
                  </a:lnTo>
                  <a:close/>
                  <a:moveTo>
                    <a:pt x="71" y="102"/>
                  </a:moveTo>
                  <a:lnTo>
                    <a:pt x="111" y="151"/>
                  </a:lnTo>
                  <a:lnTo>
                    <a:pt x="146" y="133"/>
                  </a:lnTo>
                  <a:lnTo>
                    <a:pt x="186" y="171"/>
                  </a:lnTo>
                  <a:lnTo>
                    <a:pt x="186" y="187"/>
                  </a:lnTo>
                  <a:lnTo>
                    <a:pt x="26" y="187"/>
                  </a:lnTo>
                  <a:lnTo>
                    <a:pt x="26" y="140"/>
                  </a:lnTo>
                  <a:lnTo>
                    <a:pt x="71" y="102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6" y="254"/>
                  </a:moveTo>
                  <a:lnTo>
                    <a:pt x="186" y="254"/>
                  </a:lnTo>
                  <a:lnTo>
                    <a:pt x="186" y="414"/>
                  </a:lnTo>
                  <a:lnTo>
                    <a:pt x="26" y="414"/>
                  </a:lnTo>
                  <a:lnTo>
                    <a:pt x="26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09" y="271"/>
                    <a:pt x="105" y="273"/>
                  </a:cubicBezTo>
                  <a:cubicBezTo>
                    <a:pt x="102" y="275"/>
                    <a:pt x="102" y="275"/>
                    <a:pt x="99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6" y="272"/>
                    <a:pt x="58" y="280"/>
                  </a:cubicBezTo>
                  <a:cubicBezTo>
                    <a:pt x="48" y="291"/>
                    <a:pt x="47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6" y="345"/>
                    <a:pt x="41" y="359"/>
                  </a:cubicBezTo>
                  <a:cubicBezTo>
                    <a:pt x="44" y="366"/>
                    <a:pt x="49" y="371"/>
                    <a:pt x="54" y="374"/>
                  </a:cubicBezTo>
                  <a:lnTo>
                    <a:pt x="54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5" y="400"/>
                    <a:pt x="112" y="400"/>
                  </a:cubicBezTo>
                  <a:cubicBezTo>
                    <a:pt x="119" y="400"/>
                    <a:pt x="125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0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2" y="346"/>
                  </a:cubicBezTo>
                  <a:cubicBezTo>
                    <a:pt x="174" y="334"/>
                    <a:pt x="169" y="325"/>
                    <a:pt x="163" y="316"/>
                  </a:cubicBezTo>
                  <a:cubicBezTo>
                    <a:pt x="159" y="312"/>
                    <a:pt x="157" y="311"/>
                    <a:pt x="154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39" y="271"/>
                  </a:cubicBezTo>
                  <a:cubicBezTo>
                    <a:pt x="135" y="268"/>
                    <a:pt x="129" y="268"/>
                    <a:pt x="125" y="267"/>
                  </a:cubicBez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8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4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6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3" y="370"/>
                    <a:pt x="112" y="372"/>
                    <a:pt x="111" y="373"/>
                  </a:cubicBezTo>
                  <a:cubicBezTo>
                    <a:pt x="110" y="374"/>
                    <a:pt x="110" y="373"/>
                    <a:pt x="110" y="373"/>
                  </a:cubicBezTo>
                  <a:cubicBezTo>
                    <a:pt x="110" y="373"/>
                    <a:pt x="110" y="373"/>
                    <a:pt x="108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6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8" y="317"/>
                  </a:lnTo>
                  <a:cubicBezTo>
                    <a:pt x="78" y="317"/>
                    <a:pt x="76" y="313"/>
                    <a:pt x="75" y="308"/>
                  </a:cubicBezTo>
                  <a:cubicBezTo>
                    <a:pt x="74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3" y="299"/>
                    <a:pt x="118" y="296"/>
                  </a:cubicBezTo>
                  <a:cubicBezTo>
                    <a:pt x="122" y="294"/>
                    <a:pt x="125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4" y="332"/>
                    <a:pt x="104" y="332"/>
                  </a:cubicBezTo>
                  <a:cubicBezTo>
                    <a:pt x="104" y="332"/>
                    <a:pt x="99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5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66" y="320"/>
                  </a:moveTo>
                  <a:cubicBezTo>
                    <a:pt x="248" y="320"/>
                    <a:pt x="248" y="347"/>
                    <a:pt x="266" y="347"/>
                  </a:cubicBezTo>
                  <a:lnTo>
                    <a:pt x="426" y="347"/>
                  </a:lnTo>
                  <a:cubicBezTo>
                    <a:pt x="444" y="347"/>
                    <a:pt x="444" y="320"/>
                    <a:pt x="426" y="320"/>
                  </a:cubicBezTo>
                  <a:lnTo>
                    <a:pt x="266" y="320"/>
                  </a:lnTo>
                  <a:close/>
                  <a:moveTo>
                    <a:pt x="493" y="320"/>
                  </a:moveTo>
                  <a:cubicBezTo>
                    <a:pt x="475" y="320"/>
                    <a:pt x="475" y="347"/>
                    <a:pt x="493" y="347"/>
                  </a:cubicBezTo>
                  <a:lnTo>
                    <a:pt x="653" y="347"/>
                  </a:lnTo>
                  <a:cubicBezTo>
                    <a:pt x="671" y="347"/>
                    <a:pt x="671" y="320"/>
                    <a:pt x="653" y="320"/>
                  </a:cubicBezTo>
                  <a:lnTo>
                    <a:pt x="493" y="32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6" y="480"/>
                  </a:moveTo>
                  <a:lnTo>
                    <a:pt x="186" y="480"/>
                  </a:lnTo>
                  <a:lnTo>
                    <a:pt x="186" y="640"/>
                  </a:lnTo>
                  <a:lnTo>
                    <a:pt x="26" y="640"/>
                  </a:lnTo>
                  <a:lnTo>
                    <a:pt x="26" y="480"/>
                  </a:lnTo>
                  <a:close/>
                  <a:moveTo>
                    <a:pt x="106" y="498"/>
                  </a:moveTo>
                  <a:cubicBezTo>
                    <a:pt x="106" y="498"/>
                    <a:pt x="99" y="521"/>
                    <a:pt x="92" y="524"/>
                  </a:cubicBezTo>
                  <a:cubicBezTo>
                    <a:pt x="84" y="527"/>
                    <a:pt x="62" y="516"/>
                    <a:pt x="62" y="516"/>
                  </a:cubicBezTo>
                  <a:cubicBezTo>
                    <a:pt x="62" y="516"/>
                    <a:pt x="72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4" y="560"/>
                  </a:lnTo>
                  <a:cubicBezTo>
                    <a:pt x="44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2" y="604"/>
                    <a:pt x="62" y="604"/>
                  </a:cubicBezTo>
                  <a:cubicBezTo>
                    <a:pt x="62" y="604"/>
                    <a:pt x="83" y="593"/>
                    <a:pt x="90" y="597"/>
                  </a:cubicBezTo>
                  <a:cubicBezTo>
                    <a:pt x="97" y="601"/>
                    <a:pt x="106" y="623"/>
                    <a:pt x="106" y="623"/>
                  </a:cubicBezTo>
                  <a:cubicBezTo>
                    <a:pt x="106" y="623"/>
                    <a:pt x="114" y="600"/>
                    <a:pt x="121" y="597"/>
                  </a:cubicBezTo>
                  <a:cubicBezTo>
                    <a:pt x="128" y="594"/>
                    <a:pt x="150" y="605"/>
                    <a:pt x="150" y="605"/>
                  </a:cubicBezTo>
                  <a:cubicBezTo>
                    <a:pt x="150" y="605"/>
                    <a:pt x="140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0" y="516"/>
                    <a:pt x="150" y="516"/>
                  </a:cubicBezTo>
                  <a:cubicBezTo>
                    <a:pt x="150" y="516"/>
                    <a:pt x="130" y="528"/>
                    <a:pt x="123" y="524"/>
                  </a:cubicBezTo>
                  <a:cubicBezTo>
                    <a:pt x="116" y="520"/>
                    <a:pt x="106" y="498"/>
                    <a:pt x="106" y="498"/>
                  </a:cubicBezTo>
                  <a:close/>
                  <a:moveTo>
                    <a:pt x="106" y="541"/>
                  </a:moveTo>
                  <a:cubicBezTo>
                    <a:pt x="117" y="541"/>
                    <a:pt x="126" y="550"/>
                    <a:pt x="126" y="560"/>
                  </a:cubicBezTo>
                  <a:cubicBezTo>
                    <a:pt x="126" y="571"/>
                    <a:pt x="117" y="580"/>
                    <a:pt x="106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6" y="541"/>
                  </a:cubicBezTo>
                  <a:close/>
                  <a:moveTo>
                    <a:pt x="266" y="547"/>
                  </a:moveTo>
                  <a:cubicBezTo>
                    <a:pt x="248" y="547"/>
                    <a:pt x="248" y="574"/>
                    <a:pt x="266" y="574"/>
                  </a:cubicBezTo>
                  <a:lnTo>
                    <a:pt x="426" y="574"/>
                  </a:lnTo>
                  <a:cubicBezTo>
                    <a:pt x="444" y="574"/>
                    <a:pt x="444" y="547"/>
                    <a:pt x="426" y="547"/>
                  </a:cubicBezTo>
                  <a:lnTo>
                    <a:pt x="266" y="547"/>
                  </a:lnTo>
                  <a:close/>
                  <a:moveTo>
                    <a:pt x="493" y="547"/>
                  </a:moveTo>
                  <a:cubicBezTo>
                    <a:pt x="475" y="547"/>
                    <a:pt x="475" y="574"/>
                    <a:pt x="493" y="574"/>
                  </a:cubicBezTo>
                  <a:lnTo>
                    <a:pt x="653" y="574"/>
                  </a:lnTo>
                  <a:cubicBezTo>
                    <a:pt x="671" y="574"/>
                    <a:pt x="671" y="547"/>
                    <a:pt x="653" y="547"/>
                  </a:cubicBezTo>
                  <a:lnTo>
                    <a:pt x="493" y="5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0237F364-108B-43F6-AA84-41C32841550E}"/>
              </a:ext>
            </a:extLst>
          </p:cNvPr>
          <p:cNvGrpSpPr/>
          <p:nvPr/>
        </p:nvGrpSpPr>
        <p:grpSpPr>
          <a:xfrm>
            <a:off x="2517479" y="703791"/>
            <a:ext cx="2800565" cy="5489108"/>
            <a:chOff x="2891805" y="684445"/>
            <a:chExt cx="2800565" cy="54891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4EDFD98-98B8-4C70-8ACD-6AB8E248E6E4}"/>
                </a:ext>
              </a:extLst>
            </p:cNvPr>
            <p:cNvGrpSpPr/>
            <p:nvPr/>
          </p:nvGrpSpPr>
          <p:grpSpPr>
            <a:xfrm>
              <a:off x="2891805" y="684445"/>
              <a:ext cx="2800565" cy="5489108"/>
              <a:chOff x="962536" y="684446"/>
              <a:chExt cx="2800565" cy="5489108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7471CCBF-2371-447C-93EB-02E37BCDC9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64199" y="2328036"/>
                <a:ext cx="2036256" cy="2097954"/>
              </a:xfrm>
              <a:custGeom>
                <a:avLst/>
                <a:gdLst>
                  <a:gd name="T0" fmla="*/ 0 w 1357"/>
                  <a:gd name="T1" fmla="*/ 55 h 1411"/>
                  <a:gd name="T2" fmla="*/ 0 w 1357"/>
                  <a:gd name="T3" fmla="*/ 489 h 1411"/>
                  <a:gd name="T4" fmla="*/ 0 w 1357"/>
                  <a:gd name="T5" fmla="*/ 869 h 1411"/>
                  <a:gd name="T6" fmla="*/ 0 w 1357"/>
                  <a:gd name="T7" fmla="*/ 977 h 1411"/>
                  <a:gd name="T8" fmla="*/ 0 w 1357"/>
                  <a:gd name="T9" fmla="*/ 1411 h 1411"/>
                  <a:gd name="T10" fmla="*/ 489 w 1357"/>
                  <a:gd name="T11" fmla="*/ 1411 h 1411"/>
                  <a:gd name="T12" fmla="*/ 543 w 1357"/>
                  <a:gd name="T13" fmla="*/ 1357 h 1411"/>
                  <a:gd name="T14" fmla="*/ 543 w 1357"/>
                  <a:gd name="T15" fmla="*/ 869 h 1411"/>
                  <a:gd name="T16" fmla="*/ 543 w 1357"/>
                  <a:gd name="T17" fmla="*/ 489 h 1411"/>
                  <a:gd name="T18" fmla="*/ 543 w 1357"/>
                  <a:gd name="T19" fmla="*/ 55 h 1411"/>
                  <a:gd name="T20" fmla="*/ 489 w 1357"/>
                  <a:gd name="T21" fmla="*/ 0 h 1411"/>
                  <a:gd name="T22" fmla="*/ 0 w 1357"/>
                  <a:gd name="T23" fmla="*/ 0 h 1411"/>
                  <a:gd name="T24" fmla="*/ 434 w 1357"/>
                  <a:gd name="T25" fmla="*/ 109 h 1411"/>
                  <a:gd name="T26" fmla="*/ 370 w 1357"/>
                  <a:gd name="T27" fmla="*/ 295 h 1411"/>
                  <a:gd name="T28" fmla="*/ 192 w 1357"/>
                  <a:gd name="T29" fmla="*/ 216 h 1411"/>
                  <a:gd name="T30" fmla="*/ 109 w 1357"/>
                  <a:gd name="T31" fmla="*/ 109 h 1411"/>
                  <a:gd name="T32" fmla="*/ 652 w 1357"/>
                  <a:gd name="T33" fmla="*/ 217 h 1411"/>
                  <a:gd name="T34" fmla="*/ 1357 w 1357"/>
                  <a:gd name="T35" fmla="*/ 109 h 1411"/>
                  <a:gd name="T36" fmla="*/ 353 w 1357"/>
                  <a:gd name="T37" fmla="*/ 155 h 1411"/>
                  <a:gd name="T38" fmla="*/ 353 w 1357"/>
                  <a:gd name="T39" fmla="*/ 228 h 1411"/>
                  <a:gd name="T40" fmla="*/ 353 w 1357"/>
                  <a:gd name="T41" fmla="*/ 155 h 1411"/>
                  <a:gd name="T42" fmla="*/ 652 w 1357"/>
                  <a:gd name="T43" fmla="*/ 380 h 1411"/>
                  <a:gd name="T44" fmla="*/ 1357 w 1357"/>
                  <a:gd name="T45" fmla="*/ 326 h 1411"/>
                  <a:gd name="T46" fmla="*/ 109 w 1357"/>
                  <a:gd name="T47" fmla="*/ 543 h 1411"/>
                  <a:gd name="T48" fmla="*/ 434 w 1357"/>
                  <a:gd name="T49" fmla="*/ 869 h 1411"/>
                  <a:gd name="T50" fmla="*/ 109 w 1357"/>
                  <a:gd name="T51" fmla="*/ 543 h 1411"/>
                  <a:gd name="T52" fmla="*/ 652 w 1357"/>
                  <a:gd name="T53" fmla="*/ 652 h 1411"/>
                  <a:gd name="T54" fmla="*/ 1357 w 1357"/>
                  <a:gd name="T55" fmla="*/ 543 h 1411"/>
                  <a:gd name="T56" fmla="*/ 304 w 1357"/>
                  <a:gd name="T57" fmla="*/ 601 h 1411"/>
                  <a:gd name="T58" fmla="*/ 255 w 1357"/>
                  <a:gd name="T59" fmla="*/ 621 h 1411"/>
                  <a:gd name="T60" fmla="*/ 192 w 1357"/>
                  <a:gd name="T61" fmla="*/ 687 h 1411"/>
                  <a:gd name="T62" fmla="*/ 180 w 1357"/>
                  <a:gd name="T63" fmla="*/ 765 h 1411"/>
                  <a:gd name="T64" fmla="*/ 261 w 1357"/>
                  <a:gd name="T65" fmla="*/ 811 h 1411"/>
                  <a:gd name="T66" fmla="*/ 322 w 1357"/>
                  <a:gd name="T67" fmla="*/ 762 h 1411"/>
                  <a:gd name="T68" fmla="*/ 343 w 1357"/>
                  <a:gd name="T69" fmla="*/ 672 h 1411"/>
                  <a:gd name="T70" fmla="*/ 324 w 1357"/>
                  <a:gd name="T71" fmla="*/ 604 h 1411"/>
                  <a:gd name="T72" fmla="*/ 289 w 1357"/>
                  <a:gd name="T73" fmla="*/ 657 h 1411"/>
                  <a:gd name="T74" fmla="*/ 275 w 1357"/>
                  <a:gd name="T75" fmla="*/ 699 h 1411"/>
                  <a:gd name="T76" fmla="*/ 273 w 1357"/>
                  <a:gd name="T77" fmla="*/ 704 h 1411"/>
                  <a:gd name="T78" fmla="*/ 267 w 1357"/>
                  <a:gd name="T79" fmla="*/ 704 h 1411"/>
                  <a:gd name="T80" fmla="*/ 265 w 1357"/>
                  <a:gd name="T81" fmla="*/ 699 h 1411"/>
                  <a:gd name="T82" fmla="*/ 270 w 1357"/>
                  <a:gd name="T83" fmla="*/ 696 h 1411"/>
                  <a:gd name="T84" fmla="*/ 652 w 1357"/>
                  <a:gd name="T85" fmla="*/ 760 h 1411"/>
                  <a:gd name="T86" fmla="*/ 1357 w 1357"/>
                  <a:gd name="T87" fmla="*/ 814 h 1411"/>
                  <a:gd name="T88" fmla="*/ 652 w 1357"/>
                  <a:gd name="T89" fmla="*/ 760 h 1411"/>
                  <a:gd name="T90" fmla="*/ 434 w 1357"/>
                  <a:gd name="T91" fmla="*/ 977 h 1411"/>
                  <a:gd name="T92" fmla="*/ 109 w 1357"/>
                  <a:gd name="T93" fmla="*/ 1303 h 1411"/>
                  <a:gd name="T94" fmla="*/ 652 w 1357"/>
                  <a:gd name="T95" fmla="*/ 977 h 1411"/>
                  <a:gd name="T96" fmla="*/ 1357 w 1357"/>
                  <a:gd name="T97" fmla="*/ 1086 h 1411"/>
                  <a:gd name="T98" fmla="*/ 652 w 1357"/>
                  <a:gd name="T99" fmla="*/ 977 h 1411"/>
                  <a:gd name="T100" fmla="*/ 246 w 1357"/>
                  <a:gd name="T101" fmla="*/ 1077 h 1411"/>
                  <a:gd name="T102" fmla="*/ 207 w 1357"/>
                  <a:gd name="T103" fmla="*/ 1115 h 1411"/>
                  <a:gd name="T104" fmla="*/ 207 w 1357"/>
                  <a:gd name="T105" fmla="*/ 1166 h 1411"/>
                  <a:gd name="T106" fmla="*/ 243 w 1357"/>
                  <a:gd name="T107" fmla="*/ 1205 h 1411"/>
                  <a:gd name="T108" fmla="*/ 297 w 1357"/>
                  <a:gd name="T109" fmla="*/ 1205 h 1411"/>
                  <a:gd name="T110" fmla="*/ 336 w 1357"/>
                  <a:gd name="T111" fmla="*/ 1166 h 1411"/>
                  <a:gd name="T112" fmla="*/ 336 w 1357"/>
                  <a:gd name="T113" fmla="*/ 1115 h 1411"/>
                  <a:gd name="T114" fmla="*/ 300 w 1357"/>
                  <a:gd name="T115" fmla="*/ 1077 h 1411"/>
                  <a:gd name="T116" fmla="*/ 272 w 1357"/>
                  <a:gd name="T117" fmla="*/ 1091 h 1411"/>
                  <a:gd name="T118" fmla="*/ 272 w 1357"/>
                  <a:gd name="T119" fmla="*/ 1189 h 1411"/>
                  <a:gd name="T120" fmla="*/ 272 w 1357"/>
                  <a:gd name="T121" fmla="*/ 1091 h 1411"/>
                  <a:gd name="T122" fmla="*/ 652 w 1357"/>
                  <a:gd name="T123" fmla="*/ 1249 h 1411"/>
                  <a:gd name="T124" fmla="*/ 1357 w 1357"/>
                  <a:gd name="T125" fmla="*/ 1194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57" h="1411">
                    <a:moveTo>
                      <a:pt x="0" y="0"/>
                    </a:moveTo>
                    <a:lnTo>
                      <a:pt x="0" y="55"/>
                    </a:lnTo>
                    <a:lnTo>
                      <a:pt x="0" y="435"/>
                    </a:lnTo>
                    <a:lnTo>
                      <a:pt x="0" y="489"/>
                    </a:lnTo>
                    <a:lnTo>
                      <a:pt x="0" y="543"/>
                    </a:lnTo>
                    <a:lnTo>
                      <a:pt x="0" y="869"/>
                    </a:lnTo>
                    <a:lnTo>
                      <a:pt x="0" y="923"/>
                    </a:lnTo>
                    <a:lnTo>
                      <a:pt x="0" y="977"/>
                    </a:lnTo>
                    <a:lnTo>
                      <a:pt x="0" y="1357"/>
                    </a:lnTo>
                    <a:lnTo>
                      <a:pt x="0" y="1411"/>
                    </a:lnTo>
                    <a:lnTo>
                      <a:pt x="55" y="1411"/>
                    </a:lnTo>
                    <a:lnTo>
                      <a:pt x="489" y="1411"/>
                    </a:lnTo>
                    <a:lnTo>
                      <a:pt x="543" y="1411"/>
                    </a:lnTo>
                    <a:lnTo>
                      <a:pt x="543" y="1357"/>
                    </a:lnTo>
                    <a:lnTo>
                      <a:pt x="543" y="923"/>
                    </a:lnTo>
                    <a:lnTo>
                      <a:pt x="543" y="869"/>
                    </a:lnTo>
                    <a:lnTo>
                      <a:pt x="543" y="543"/>
                    </a:lnTo>
                    <a:lnTo>
                      <a:pt x="543" y="489"/>
                    </a:lnTo>
                    <a:lnTo>
                      <a:pt x="543" y="435"/>
                    </a:lnTo>
                    <a:lnTo>
                      <a:pt x="543" y="55"/>
                    </a:lnTo>
                    <a:lnTo>
                      <a:pt x="543" y="0"/>
                    </a:lnTo>
                    <a:lnTo>
                      <a:pt x="489" y="0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  <a:moveTo>
                      <a:pt x="109" y="109"/>
                    </a:moveTo>
                    <a:lnTo>
                      <a:pt x="434" y="109"/>
                    </a:lnTo>
                    <a:lnTo>
                      <a:pt x="434" y="356"/>
                    </a:lnTo>
                    <a:lnTo>
                      <a:pt x="370" y="295"/>
                    </a:lnTo>
                    <a:lnTo>
                      <a:pt x="292" y="334"/>
                    </a:lnTo>
                    <a:lnTo>
                      <a:pt x="192" y="216"/>
                    </a:lnTo>
                    <a:lnTo>
                      <a:pt x="109" y="287"/>
                    </a:lnTo>
                    <a:lnTo>
                      <a:pt x="109" y="109"/>
                    </a:lnTo>
                    <a:close/>
                    <a:moveTo>
                      <a:pt x="652" y="109"/>
                    </a:moveTo>
                    <a:lnTo>
                      <a:pt x="652" y="217"/>
                    </a:lnTo>
                    <a:lnTo>
                      <a:pt x="1357" y="217"/>
                    </a:lnTo>
                    <a:lnTo>
                      <a:pt x="1357" y="109"/>
                    </a:lnTo>
                    <a:lnTo>
                      <a:pt x="652" y="109"/>
                    </a:lnTo>
                    <a:close/>
                    <a:moveTo>
                      <a:pt x="353" y="155"/>
                    </a:moveTo>
                    <a:cubicBezTo>
                      <a:pt x="333" y="155"/>
                      <a:pt x="317" y="170"/>
                      <a:pt x="317" y="190"/>
                    </a:cubicBezTo>
                    <a:cubicBezTo>
                      <a:pt x="317" y="210"/>
                      <a:pt x="333" y="228"/>
                      <a:pt x="353" y="228"/>
                    </a:cubicBezTo>
                    <a:cubicBezTo>
                      <a:pt x="373" y="228"/>
                      <a:pt x="389" y="210"/>
                      <a:pt x="389" y="190"/>
                    </a:cubicBezTo>
                    <a:cubicBezTo>
                      <a:pt x="389" y="170"/>
                      <a:pt x="373" y="155"/>
                      <a:pt x="353" y="155"/>
                    </a:cubicBezTo>
                    <a:close/>
                    <a:moveTo>
                      <a:pt x="652" y="326"/>
                    </a:moveTo>
                    <a:lnTo>
                      <a:pt x="652" y="380"/>
                    </a:lnTo>
                    <a:lnTo>
                      <a:pt x="1357" y="380"/>
                    </a:lnTo>
                    <a:lnTo>
                      <a:pt x="1357" y="326"/>
                    </a:lnTo>
                    <a:lnTo>
                      <a:pt x="652" y="326"/>
                    </a:lnTo>
                    <a:close/>
                    <a:moveTo>
                      <a:pt x="109" y="543"/>
                    </a:moveTo>
                    <a:lnTo>
                      <a:pt x="434" y="543"/>
                    </a:lnTo>
                    <a:lnTo>
                      <a:pt x="434" y="869"/>
                    </a:lnTo>
                    <a:lnTo>
                      <a:pt x="109" y="869"/>
                    </a:lnTo>
                    <a:lnTo>
                      <a:pt x="109" y="543"/>
                    </a:lnTo>
                    <a:close/>
                    <a:moveTo>
                      <a:pt x="652" y="543"/>
                    </a:moveTo>
                    <a:lnTo>
                      <a:pt x="652" y="652"/>
                    </a:lnTo>
                    <a:lnTo>
                      <a:pt x="1357" y="652"/>
                    </a:lnTo>
                    <a:lnTo>
                      <a:pt x="1357" y="543"/>
                    </a:lnTo>
                    <a:lnTo>
                      <a:pt x="652" y="543"/>
                    </a:lnTo>
                    <a:close/>
                    <a:moveTo>
                      <a:pt x="304" y="601"/>
                    </a:moveTo>
                    <a:cubicBezTo>
                      <a:pt x="282" y="604"/>
                      <a:pt x="260" y="624"/>
                      <a:pt x="260" y="624"/>
                    </a:cubicBezTo>
                    <a:cubicBezTo>
                      <a:pt x="260" y="624"/>
                      <a:pt x="258" y="623"/>
                      <a:pt x="255" y="621"/>
                    </a:cubicBezTo>
                    <a:cubicBezTo>
                      <a:pt x="242" y="614"/>
                      <a:pt x="212" y="600"/>
                      <a:pt x="192" y="619"/>
                    </a:cubicBezTo>
                    <a:cubicBezTo>
                      <a:pt x="166" y="644"/>
                      <a:pt x="192" y="687"/>
                      <a:pt x="192" y="687"/>
                    </a:cubicBezTo>
                    <a:cubicBezTo>
                      <a:pt x="192" y="687"/>
                      <a:pt x="153" y="718"/>
                      <a:pt x="165" y="750"/>
                    </a:cubicBezTo>
                    <a:cubicBezTo>
                      <a:pt x="168" y="758"/>
                      <a:pt x="174" y="762"/>
                      <a:pt x="180" y="765"/>
                    </a:cubicBezTo>
                    <a:cubicBezTo>
                      <a:pt x="200" y="776"/>
                      <a:pt x="229" y="772"/>
                      <a:pt x="229" y="772"/>
                    </a:cubicBezTo>
                    <a:cubicBezTo>
                      <a:pt x="229" y="772"/>
                      <a:pt x="242" y="800"/>
                      <a:pt x="261" y="811"/>
                    </a:cubicBezTo>
                    <a:cubicBezTo>
                      <a:pt x="267" y="814"/>
                      <a:pt x="273" y="817"/>
                      <a:pt x="280" y="816"/>
                    </a:cubicBezTo>
                    <a:cubicBezTo>
                      <a:pt x="310" y="814"/>
                      <a:pt x="322" y="762"/>
                      <a:pt x="322" y="762"/>
                    </a:cubicBezTo>
                    <a:cubicBezTo>
                      <a:pt x="322" y="762"/>
                      <a:pt x="370" y="757"/>
                      <a:pt x="378" y="726"/>
                    </a:cubicBezTo>
                    <a:cubicBezTo>
                      <a:pt x="386" y="699"/>
                      <a:pt x="351" y="677"/>
                      <a:pt x="343" y="672"/>
                    </a:cubicBezTo>
                    <a:cubicBezTo>
                      <a:pt x="342" y="671"/>
                      <a:pt x="341" y="670"/>
                      <a:pt x="341" y="670"/>
                    </a:cubicBezTo>
                    <a:cubicBezTo>
                      <a:pt x="341" y="670"/>
                      <a:pt x="351" y="620"/>
                      <a:pt x="324" y="604"/>
                    </a:cubicBezTo>
                    <a:cubicBezTo>
                      <a:pt x="317" y="600"/>
                      <a:pt x="311" y="600"/>
                      <a:pt x="304" y="601"/>
                    </a:cubicBezTo>
                    <a:close/>
                    <a:moveTo>
                      <a:pt x="289" y="657"/>
                    </a:moveTo>
                    <a:cubicBezTo>
                      <a:pt x="290" y="656"/>
                      <a:pt x="293" y="656"/>
                      <a:pt x="295" y="657"/>
                    </a:cubicBezTo>
                    <a:cubicBezTo>
                      <a:pt x="311" y="665"/>
                      <a:pt x="275" y="699"/>
                      <a:pt x="275" y="699"/>
                    </a:cubicBezTo>
                    <a:cubicBezTo>
                      <a:pt x="275" y="699"/>
                      <a:pt x="322" y="693"/>
                      <a:pt x="319" y="711"/>
                    </a:cubicBezTo>
                    <a:cubicBezTo>
                      <a:pt x="316" y="729"/>
                      <a:pt x="273" y="704"/>
                      <a:pt x="273" y="704"/>
                    </a:cubicBezTo>
                    <a:cubicBezTo>
                      <a:pt x="273" y="704"/>
                      <a:pt x="293" y="747"/>
                      <a:pt x="275" y="750"/>
                    </a:cubicBezTo>
                    <a:cubicBezTo>
                      <a:pt x="257" y="753"/>
                      <a:pt x="267" y="704"/>
                      <a:pt x="267" y="704"/>
                    </a:cubicBezTo>
                    <a:cubicBezTo>
                      <a:pt x="267" y="704"/>
                      <a:pt x="230" y="737"/>
                      <a:pt x="224" y="721"/>
                    </a:cubicBezTo>
                    <a:cubicBezTo>
                      <a:pt x="219" y="705"/>
                      <a:pt x="265" y="699"/>
                      <a:pt x="265" y="699"/>
                    </a:cubicBezTo>
                    <a:cubicBezTo>
                      <a:pt x="265" y="699"/>
                      <a:pt x="222" y="675"/>
                      <a:pt x="236" y="663"/>
                    </a:cubicBezTo>
                    <a:cubicBezTo>
                      <a:pt x="250" y="652"/>
                      <a:pt x="270" y="696"/>
                      <a:pt x="270" y="696"/>
                    </a:cubicBezTo>
                    <a:cubicBezTo>
                      <a:pt x="270" y="696"/>
                      <a:pt x="276" y="660"/>
                      <a:pt x="289" y="657"/>
                    </a:cubicBezTo>
                    <a:close/>
                    <a:moveTo>
                      <a:pt x="652" y="760"/>
                    </a:moveTo>
                    <a:lnTo>
                      <a:pt x="652" y="814"/>
                    </a:lnTo>
                    <a:lnTo>
                      <a:pt x="1357" y="814"/>
                    </a:lnTo>
                    <a:lnTo>
                      <a:pt x="1357" y="760"/>
                    </a:lnTo>
                    <a:lnTo>
                      <a:pt x="652" y="760"/>
                    </a:lnTo>
                    <a:close/>
                    <a:moveTo>
                      <a:pt x="109" y="977"/>
                    </a:moveTo>
                    <a:lnTo>
                      <a:pt x="434" y="977"/>
                    </a:lnTo>
                    <a:lnTo>
                      <a:pt x="434" y="1303"/>
                    </a:lnTo>
                    <a:lnTo>
                      <a:pt x="109" y="1303"/>
                    </a:lnTo>
                    <a:lnTo>
                      <a:pt x="109" y="977"/>
                    </a:lnTo>
                    <a:close/>
                    <a:moveTo>
                      <a:pt x="652" y="977"/>
                    </a:moveTo>
                    <a:lnTo>
                      <a:pt x="652" y="1086"/>
                    </a:lnTo>
                    <a:lnTo>
                      <a:pt x="1357" y="1086"/>
                    </a:lnTo>
                    <a:lnTo>
                      <a:pt x="1357" y="977"/>
                    </a:lnTo>
                    <a:lnTo>
                      <a:pt x="652" y="977"/>
                    </a:lnTo>
                    <a:close/>
                    <a:moveTo>
                      <a:pt x="272" y="1032"/>
                    </a:moveTo>
                    <a:cubicBezTo>
                      <a:pt x="272" y="1032"/>
                      <a:pt x="259" y="1072"/>
                      <a:pt x="246" y="1077"/>
                    </a:cubicBezTo>
                    <a:cubicBezTo>
                      <a:pt x="234" y="1083"/>
                      <a:pt x="195" y="1064"/>
                      <a:pt x="195" y="1064"/>
                    </a:cubicBezTo>
                    <a:cubicBezTo>
                      <a:pt x="195" y="1064"/>
                      <a:pt x="211" y="1102"/>
                      <a:pt x="207" y="1115"/>
                    </a:cubicBezTo>
                    <a:cubicBezTo>
                      <a:pt x="204" y="1124"/>
                      <a:pt x="163" y="1140"/>
                      <a:pt x="163" y="1140"/>
                    </a:cubicBezTo>
                    <a:cubicBezTo>
                      <a:pt x="163" y="1140"/>
                      <a:pt x="204" y="1155"/>
                      <a:pt x="207" y="1166"/>
                    </a:cubicBezTo>
                    <a:cubicBezTo>
                      <a:pt x="211" y="1182"/>
                      <a:pt x="195" y="1216"/>
                      <a:pt x="195" y="1216"/>
                    </a:cubicBezTo>
                    <a:cubicBezTo>
                      <a:pt x="195" y="1216"/>
                      <a:pt x="231" y="1198"/>
                      <a:pt x="243" y="1205"/>
                    </a:cubicBezTo>
                    <a:cubicBezTo>
                      <a:pt x="255" y="1211"/>
                      <a:pt x="272" y="1249"/>
                      <a:pt x="272" y="1249"/>
                    </a:cubicBezTo>
                    <a:cubicBezTo>
                      <a:pt x="272" y="1249"/>
                      <a:pt x="285" y="1210"/>
                      <a:pt x="297" y="1205"/>
                    </a:cubicBezTo>
                    <a:cubicBezTo>
                      <a:pt x="310" y="1199"/>
                      <a:pt x="348" y="1216"/>
                      <a:pt x="348" y="1216"/>
                    </a:cubicBezTo>
                    <a:cubicBezTo>
                      <a:pt x="348" y="1216"/>
                      <a:pt x="332" y="1178"/>
                      <a:pt x="336" y="1166"/>
                    </a:cubicBezTo>
                    <a:cubicBezTo>
                      <a:pt x="339" y="1156"/>
                      <a:pt x="380" y="1140"/>
                      <a:pt x="380" y="1140"/>
                    </a:cubicBezTo>
                    <a:cubicBezTo>
                      <a:pt x="380" y="1140"/>
                      <a:pt x="339" y="1124"/>
                      <a:pt x="336" y="1115"/>
                    </a:cubicBezTo>
                    <a:cubicBezTo>
                      <a:pt x="331" y="1099"/>
                      <a:pt x="348" y="1064"/>
                      <a:pt x="348" y="1064"/>
                    </a:cubicBezTo>
                    <a:cubicBezTo>
                      <a:pt x="348" y="1064"/>
                      <a:pt x="312" y="1084"/>
                      <a:pt x="300" y="1077"/>
                    </a:cubicBezTo>
                    <a:cubicBezTo>
                      <a:pt x="289" y="1071"/>
                      <a:pt x="272" y="1032"/>
                      <a:pt x="272" y="1032"/>
                    </a:cubicBezTo>
                    <a:close/>
                    <a:moveTo>
                      <a:pt x="272" y="1091"/>
                    </a:moveTo>
                    <a:cubicBezTo>
                      <a:pt x="299" y="1091"/>
                      <a:pt x="321" y="1113"/>
                      <a:pt x="321" y="1140"/>
                    </a:cubicBezTo>
                    <a:cubicBezTo>
                      <a:pt x="321" y="1168"/>
                      <a:pt x="299" y="1189"/>
                      <a:pt x="272" y="1189"/>
                    </a:cubicBezTo>
                    <a:cubicBezTo>
                      <a:pt x="244" y="1189"/>
                      <a:pt x="222" y="1168"/>
                      <a:pt x="222" y="1140"/>
                    </a:cubicBezTo>
                    <a:cubicBezTo>
                      <a:pt x="222" y="1113"/>
                      <a:pt x="244" y="1091"/>
                      <a:pt x="272" y="1091"/>
                    </a:cubicBezTo>
                    <a:close/>
                    <a:moveTo>
                      <a:pt x="652" y="1194"/>
                    </a:moveTo>
                    <a:lnTo>
                      <a:pt x="652" y="1249"/>
                    </a:lnTo>
                    <a:lnTo>
                      <a:pt x="1357" y="1249"/>
                    </a:lnTo>
                    <a:lnTo>
                      <a:pt x="1357" y="1194"/>
                    </a:lnTo>
                    <a:lnTo>
                      <a:pt x="652" y="11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A3B0A424-CEE1-4B7E-A3BF-ACE9DE55BF76}"/>
                  </a:ext>
                </a:extLst>
              </p:cNvPr>
              <p:cNvGrpSpPr/>
              <p:nvPr/>
            </p:nvGrpSpPr>
            <p:grpSpPr>
              <a:xfrm>
                <a:off x="962536" y="684446"/>
                <a:ext cx="2800565" cy="5489108"/>
                <a:chOff x="1434534" y="625313"/>
                <a:chExt cx="2800565" cy="5489108"/>
              </a:xfrm>
            </p:grpSpPr>
            <p:grpSp>
              <p:nvGrpSpPr>
                <p:cNvPr id="11" name="Phone">
                  <a:extLst>
                    <a:ext uri="{FF2B5EF4-FFF2-40B4-BE49-F238E27FC236}">
                      <a16:creationId xmlns:a16="http://schemas.microsoft.com/office/drawing/2014/main" id="{347E2C91-8A83-4057-9102-558D7A70201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34534" y="625313"/>
                  <a:ext cx="2800565" cy="5489108"/>
                  <a:chOff x="595686" y="1262396"/>
                  <a:chExt cx="2479208" cy="4859248"/>
                </a:xfrm>
              </p:grpSpPr>
              <p:sp>
                <p:nvSpPr>
                  <p:cNvPr id="24" name="Case">
                    <a:extLst>
                      <a:ext uri="{FF2B5EF4-FFF2-40B4-BE49-F238E27FC236}">
                        <a16:creationId xmlns:a16="http://schemas.microsoft.com/office/drawing/2014/main" id="{DDC1F059-72C4-4BB3-A393-631E5400E3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Button">
                    <a:extLst>
                      <a:ext uri="{FF2B5EF4-FFF2-40B4-BE49-F238E27FC236}">
                        <a16:creationId xmlns:a16="http://schemas.microsoft.com/office/drawing/2014/main" id="{4D79CAA9-7264-4594-94D0-0C6335118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" name="Camera">
                    <a:extLst>
                      <a:ext uri="{FF2B5EF4-FFF2-40B4-BE49-F238E27FC236}">
                        <a16:creationId xmlns:a16="http://schemas.microsoft.com/office/drawing/2014/main" id="{793A7FCC-AD36-4895-AEAA-46D1B8C7A5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7" name="Speaker">
                    <a:extLst>
                      <a:ext uri="{FF2B5EF4-FFF2-40B4-BE49-F238E27FC236}">
                        <a16:creationId xmlns:a16="http://schemas.microsoft.com/office/drawing/2014/main" id="{5FD8B9E2-75D8-4F23-996D-CE3D397AE8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" name="Display">
                    <a:extLst>
                      <a:ext uri="{FF2B5EF4-FFF2-40B4-BE49-F238E27FC236}">
                        <a16:creationId xmlns:a16="http://schemas.microsoft.com/office/drawing/2014/main" id="{A2A117FD-AAF1-46B4-9247-0102348901F2}"/>
                      </a:ext>
                    </a:extLst>
                  </p:cNvPr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" name="Navigation Bar">
                  <a:extLst>
                    <a:ext uri="{FF2B5EF4-FFF2-40B4-BE49-F238E27FC236}">
                      <a16:creationId xmlns:a16="http://schemas.microsoft.com/office/drawing/2014/main" id="{AD95260E-2E39-440D-AD8D-009A7D06D01F}"/>
                    </a:ext>
                  </a:extLst>
                </p:cNvPr>
                <p:cNvGrpSpPr/>
                <p:nvPr/>
              </p:nvGrpSpPr>
              <p:grpSpPr>
                <a:xfrm>
                  <a:off x="1629794" y="1178015"/>
                  <a:ext cx="2391110" cy="464344"/>
                  <a:chOff x="1116013" y="2305049"/>
                  <a:chExt cx="2286000" cy="464344"/>
                </a:xfrm>
              </p:grpSpPr>
              <p:sp>
                <p:nvSpPr>
                  <p:cNvPr id="22" name="Navigation Bar Background">
                    <a:extLst>
                      <a:ext uri="{FF2B5EF4-FFF2-40B4-BE49-F238E27FC236}">
                        <a16:creationId xmlns:a16="http://schemas.microsoft.com/office/drawing/2014/main" id="{F3DC80A7-9C8E-4CB4-9015-7225328F4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6013" y="2305049"/>
                    <a:ext cx="2286000" cy="464344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82296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b="1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일정</a:t>
                    </a:r>
                    <a:endParaRPr lang="en-US" sz="12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3" name="Divider">
                    <a:extLst>
                      <a:ext uri="{FF2B5EF4-FFF2-40B4-BE49-F238E27FC236}">
                        <a16:creationId xmlns:a16="http://schemas.microsoft.com/office/drawing/2014/main" id="{F562D04F-FB5B-4400-92C5-CA6663261F23}"/>
                      </a:ext>
                    </a:extLst>
                  </p:cNvPr>
                  <p:cNvCxnSpPr/>
                  <p:nvPr/>
                </p:nvCxnSpPr>
                <p:spPr>
                  <a:xfrm>
                    <a:off x="1116013" y="2769393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id="{F4C1056E-302D-421C-A2B1-5D5C9DD492C5}"/>
                    </a:ext>
                  </a:extLst>
                </p:cNvPr>
                <p:cNvSpPr/>
                <p:nvPr/>
              </p:nvSpPr>
              <p:spPr>
                <a:xfrm>
                  <a:off x="1646864" y="4766619"/>
                  <a:ext cx="2356967" cy="786695"/>
                </a:xfrm>
                <a:prstGeom prst="rect">
                  <a:avLst/>
                </a:prstGeom>
                <a:solidFill>
                  <a:srgbClr val="FAFAFA"/>
                </a:solidFill>
                <a:ln w="6350">
                  <a:noFill/>
                </a:ln>
                <a:effectLst>
                  <a:outerShdw blurRad="508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Footer</a:t>
                  </a:r>
                  <a:r>
                    <a:rPr lang="en-US" sz="900" dirty="0" err="1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ooter</a:t>
                  </a:r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Nav Icon">
                  <a:extLst>
                    <a:ext uri="{FF2B5EF4-FFF2-40B4-BE49-F238E27FC236}">
                      <a16:creationId xmlns:a16="http://schemas.microsoft.com/office/drawing/2014/main" id="{6C17AC31-666F-4CA6-9860-DB44DE2361C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781791" y="1405861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chemeClr val="bg1">
                    <a:alpha val="87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" name="Divider">
                  <a:extLst>
                    <a:ext uri="{FF2B5EF4-FFF2-40B4-BE49-F238E27FC236}">
                      <a16:creationId xmlns:a16="http://schemas.microsoft.com/office/drawing/2014/main" id="{269A2B69-4AE0-4DC9-9764-F985E0CB9435}"/>
                    </a:ext>
                  </a:extLst>
                </p:cNvPr>
                <p:cNvCxnSpPr/>
                <p:nvPr/>
              </p:nvCxnSpPr>
              <p:spPr>
                <a:xfrm>
                  <a:off x="1757914" y="1992086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D9DFF2B-B961-423F-82F7-C9DA4E6A1A1D}"/>
                    </a:ext>
                  </a:extLst>
                </p:cNvPr>
                <p:cNvGrpSpPr/>
                <p:nvPr/>
              </p:nvGrpSpPr>
              <p:grpSpPr>
                <a:xfrm>
                  <a:off x="1602231" y="1652218"/>
                  <a:ext cx="2391110" cy="357188"/>
                  <a:chOff x="4953000" y="3432175"/>
                  <a:chExt cx="2286000" cy="357188"/>
                </a:xfrm>
              </p:grpSpPr>
              <p:sp>
                <p:nvSpPr>
                  <p:cNvPr id="19" name="Background Buttons">
                    <a:extLst>
                      <a:ext uri="{FF2B5EF4-FFF2-40B4-BE49-F238E27FC236}">
                        <a16:creationId xmlns:a16="http://schemas.microsoft.com/office/drawing/2014/main" id="{D37C91FA-6292-416D-BE5F-D9A297FDF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53000" y="3432175"/>
                    <a:ext cx="2286000" cy="357188"/>
                  </a:xfrm>
                  <a:prstGeom prst="rect">
                    <a:avLst/>
                  </a:prstGeom>
                  <a:solidFill>
                    <a:srgbClr val="131313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Action">
                    <a:extLst>
                      <a:ext uri="{FF2B5EF4-FFF2-40B4-BE49-F238E27FC236}">
                        <a16:creationId xmlns:a16="http://schemas.microsoft.com/office/drawing/2014/main" id="{FB421323-0EB2-4BE7-87FC-8EC66C32E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28987" y="3510999"/>
                    <a:ext cx="1050925" cy="201613"/>
                  </a:xfrm>
                  <a:custGeom>
                    <a:avLst/>
                    <a:gdLst>
                      <a:gd name="T0" fmla="*/ 1340 w 1378"/>
                      <a:gd name="T1" fmla="*/ 263 h 263"/>
                      <a:gd name="T2" fmla="*/ 37 w 1378"/>
                      <a:gd name="T3" fmla="*/ 263 h 263"/>
                      <a:gd name="T4" fmla="*/ 0 w 1378"/>
                      <a:gd name="T5" fmla="*/ 225 h 263"/>
                      <a:gd name="T6" fmla="*/ 0 w 1378"/>
                      <a:gd name="T7" fmla="*/ 38 h 263"/>
                      <a:gd name="T8" fmla="*/ 37 w 1378"/>
                      <a:gd name="T9" fmla="*/ 0 h 263"/>
                      <a:gd name="T10" fmla="*/ 1340 w 1378"/>
                      <a:gd name="T11" fmla="*/ 0 h 263"/>
                      <a:gd name="T12" fmla="*/ 1378 w 1378"/>
                      <a:gd name="T13" fmla="*/ 38 h 263"/>
                      <a:gd name="T14" fmla="*/ 1378 w 1378"/>
                      <a:gd name="T15" fmla="*/ 225 h 263"/>
                      <a:gd name="T16" fmla="*/ 1340 w 1378"/>
                      <a:gd name="T17" fmla="*/ 263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78" h="263">
                        <a:moveTo>
                          <a:pt x="1340" y="263"/>
                        </a:moveTo>
                        <a:lnTo>
                          <a:pt x="37" y="263"/>
                        </a:lnTo>
                        <a:cubicBezTo>
                          <a:pt x="16" y="263"/>
                          <a:pt x="0" y="246"/>
                          <a:pt x="0" y="225"/>
                        </a:cubicBezTo>
                        <a:lnTo>
                          <a:pt x="0" y="38"/>
                        </a:lnTo>
                        <a:cubicBezTo>
                          <a:pt x="0" y="17"/>
                          <a:pt x="16" y="0"/>
                          <a:pt x="37" y="0"/>
                        </a:cubicBezTo>
                        <a:lnTo>
                          <a:pt x="1340" y="0"/>
                        </a:lnTo>
                        <a:cubicBezTo>
                          <a:pt x="1361" y="0"/>
                          <a:pt x="1378" y="17"/>
                          <a:pt x="1378" y="38"/>
                        </a:cubicBezTo>
                        <a:lnTo>
                          <a:pt x="1378" y="225"/>
                        </a:lnTo>
                        <a:cubicBezTo>
                          <a:pt x="1378" y="246"/>
                          <a:pt x="1361" y="263"/>
                          <a:pt x="1340" y="263"/>
                        </a:cubicBezTo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예매하기</a:t>
                    </a:r>
                    <a:endParaRPr 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Click">
                <a:extLst>
                  <a:ext uri="{FF2B5EF4-FFF2-40B4-BE49-F238E27FC236}">
                    <a16:creationId xmlns:a16="http://schemas.microsoft.com/office/drawing/2014/main" id="{E5749085-E10B-4A9F-947E-B62617742C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84722" y="1808351"/>
                <a:ext cx="233293" cy="332478"/>
                <a:chOff x="5294313" y="2197100"/>
                <a:chExt cx="530225" cy="755651"/>
              </a:xfrm>
            </p:grpSpPr>
            <p:sp>
              <p:nvSpPr>
                <p:cNvPr id="9" name="Arrow Cursor">
                  <a:extLst>
                    <a:ext uri="{FF2B5EF4-FFF2-40B4-BE49-F238E27FC236}">
                      <a16:creationId xmlns:a16="http://schemas.microsoft.com/office/drawing/2014/main" id="{7F23FD41-91B8-453C-AB21-B4BB1FAB0B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448300" y="2363788"/>
                  <a:ext cx="376238" cy="588963"/>
                </a:xfrm>
                <a:custGeom>
                  <a:avLst/>
                  <a:gdLst>
                    <a:gd name="T0" fmla="*/ 379 w 495"/>
                    <a:gd name="T1" fmla="*/ 721 h 773"/>
                    <a:gd name="T2" fmla="*/ 269 w 495"/>
                    <a:gd name="T3" fmla="*/ 494 h 773"/>
                    <a:gd name="T4" fmla="*/ 495 w 495"/>
                    <a:gd name="T5" fmla="*/ 494 h 773"/>
                    <a:gd name="T6" fmla="*/ 0 w 495"/>
                    <a:gd name="T7" fmla="*/ 0 h 773"/>
                    <a:gd name="T8" fmla="*/ 0 w 495"/>
                    <a:gd name="T9" fmla="*/ 702 h 773"/>
                    <a:gd name="T10" fmla="*/ 167 w 495"/>
                    <a:gd name="T11" fmla="*/ 536 h 773"/>
                    <a:gd name="T12" fmla="*/ 282 w 495"/>
                    <a:gd name="T13" fmla="*/ 773 h 773"/>
                    <a:gd name="T14" fmla="*/ 379 w 495"/>
                    <a:gd name="T15" fmla="*/ 721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5" h="773">
                      <a:moveTo>
                        <a:pt x="379" y="721"/>
                      </a:moveTo>
                      <a:lnTo>
                        <a:pt x="269" y="494"/>
                      </a:lnTo>
                      <a:lnTo>
                        <a:pt x="495" y="494"/>
                      </a:lnTo>
                      <a:lnTo>
                        <a:pt x="0" y="0"/>
                      </a:lnTo>
                      <a:lnTo>
                        <a:pt x="0" y="702"/>
                      </a:lnTo>
                      <a:lnTo>
                        <a:pt x="167" y="536"/>
                      </a:lnTo>
                      <a:lnTo>
                        <a:pt x="282" y="773"/>
                      </a:lnTo>
                      <a:lnTo>
                        <a:pt x="379" y="7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Click">
                  <a:extLst>
                    <a:ext uri="{FF2B5EF4-FFF2-40B4-BE49-F238E27FC236}">
                      <a16:creationId xmlns:a16="http://schemas.microsoft.com/office/drawing/2014/main" id="{CBAD1D76-12D4-4071-96D1-88F0DAE76E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94313" y="2197100"/>
                  <a:ext cx="307975" cy="231775"/>
                </a:xfrm>
                <a:custGeom>
                  <a:avLst/>
                  <a:gdLst>
                    <a:gd name="T0" fmla="*/ 156 w 405"/>
                    <a:gd name="T1" fmla="*/ 248 h 303"/>
                    <a:gd name="T2" fmla="*/ 101 w 405"/>
                    <a:gd name="T3" fmla="*/ 303 h 303"/>
                    <a:gd name="T4" fmla="*/ 156 w 405"/>
                    <a:gd name="T5" fmla="*/ 155 h 303"/>
                    <a:gd name="T6" fmla="*/ 101 w 405"/>
                    <a:gd name="T7" fmla="*/ 101 h 303"/>
                    <a:gd name="T8" fmla="*/ 249 w 405"/>
                    <a:gd name="T9" fmla="*/ 155 h 303"/>
                    <a:gd name="T10" fmla="*/ 303 w 405"/>
                    <a:gd name="T11" fmla="*/ 101 h 303"/>
                    <a:gd name="T12" fmla="*/ 137 w 405"/>
                    <a:gd name="T13" fmla="*/ 202 h 303"/>
                    <a:gd name="T14" fmla="*/ 0 w 405"/>
                    <a:gd name="T15" fmla="*/ 202 h 303"/>
                    <a:gd name="T16" fmla="*/ 202 w 405"/>
                    <a:gd name="T17" fmla="*/ 136 h 303"/>
                    <a:gd name="T18" fmla="*/ 202 w 405"/>
                    <a:gd name="T19" fmla="*/ 0 h 303"/>
                    <a:gd name="T20" fmla="*/ 268 w 405"/>
                    <a:gd name="T21" fmla="*/ 202 h 303"/>
                    <a:gd name="T22" fmla="*/ 405 w 405"/>
                    <a:gd name="T23" fmla="*/ 202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5" h="303">
                      <a:moveTo>
                        <a:pt x="156" y="248"/>
                      </a:moveTo>
                      <a:lnTo>
                        <a:pt x="101" y="303"/>
                      </a:lnTo>
                      <a:moveTo>
                        <a:pt x="156" y="155"/>
                      </a:moveTo>
                      <a:lnTo>
                        <a:pt x="101" y="101"/>
                      </a:lnTo>
                      <a:moveTo>
                        <a:pt x="249" y="155"/>
                      </a:moveTo>
                      <a:lnTo>
                        <a:pt x="303" y="101"/>
                      </a:lnTo>
                      <a:moveTo>
                        <a:pt x="137" y="202"/>
                      </a:moveTo>
                      <a:lnTo>
                        <a:pt x="0" y="202"/>
                      </a:lnTo>
                      <a:moveTo>
                        <a:pt x="202" y="136"/>
                      </a:moveTo>
                      <a:lnTo>
                        <a:pt x="202" y="0"/>
                      </a:lnTo>
                      <a:moveTo>
                        <a:pt x="268" y="202"/>
                      </a:moveTo>
                      <a:lnTo>
                        <a:pt x="405" y="202"/>
                      </a:lnTo>
                    </a:path>
                  </a:pathLst>
                </a:custGeom>
                <a:noFill/>
                <a:ln w="9525" cap="rnd">
                  <a:solidFill>
                    <a:srgbClr val="3483CB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09" name="Date Picker">
              <a:extLst>
                <a:ext uri="{FF2B5EF4-FFF2-40B4-BE49-F238E27FC236}">
                  <a16:creationId xmlns:a16="http://schemas.microsoft.com/office/drawing/2014/main" id="{E95867ED-DDC9-48A3-B336-3203BE2D980D}"/>
                </a:ext>
              </a:extLst>
            </p:cNvPr>
            <p:cNvGrpSpPr/>
            <p:nvPr/>
          </p:nvGrpSpPr>
          <p:grpSpPr>
            <a:xfrm>
              <a:off x="3094215" y="2140956"/>
              <a:ext cx="2346477" cy="2576087"/>
              <a:chOff x="5092700" y="769547"/>
              <a:chExt cx="1778000" cy="3403600"/>
            </a:xfrm>
          </p:grpSpPr>
          <p:sp>
            <p:nvSpPr>
              <p:cNvPr id="110" name="Container">
                <a:extLst>
                  <a:ext uri="{FF2B5EF4-FFF2-40B4-BE49-F238E27FC236}">
                    <a16:creationId xmlns:a16="http://schemas.microsoft.com/office/drawing/2014/main" id="{E53B6C46-A4E2-442D-BD4C-C3126886B77A}"/>
                  </a:ext>
                </a:extLst>
              </p:cNvPr>
              <p:cNvSpPr/>
              <p:nvPr/>
            </p:nvSpPr>
            <p:spPr>
              <a:xfrm>
                <a:off x="5092700" y="769547"/>
                <a:ext cx="1778000" cy="3403600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>
                <a:outerShdw blurRad="762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Header">
                <a:extLst>
                  <a:ext uri="{FF2B5EF4-FFF2-40B4-BE49-F238E27FC236}">
                    <a16:creationId xmlns:a16="http://schemas.microsoft.com/office/drawing/2014/main" id="{50EDE091-C3C9-4011-BE00-517773C7F4AA}"/>
                  </a:ext>
                </a:extLst>
              </p:cNvPr>
              <p:cNvSpPr/>
              <p:nvPr/>
            </p:nvSpPr>
            <p:spPr>
              <a:xfrm>
                <a:off x="5092700" y="769547"/>
                <a:ext cx="1778000" cy="2032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AFA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Friday</a:t>
                </a:r>
              </a:p>
            </p:txBody>
          </p:sp>
          <p:sp>
            <p:nvSpPr>
              <p:cNvPr id="112" name="Subheader">
                <a:extLst>
                  <a:ext uri="{FF2B5EF4-FFF2-40B4-BE49-F238E27FC236}">
                    <a16:creationId xmlns:a16="http://schemas.microsoft.com/office/drawing/2014/main" id="{39B62A00-80BC-46C8-A08D-D667A6AF224B}"/>
                  </a:ext>
                </a:extLst>
              </p:cNvPr>
              <p:cNvSpPr/>
              <p:nvPr/>
            </p:nvSpPr>
            <p:spPr>
              <a:xfrm>
                <a:off x="5092700" y="972747"/>
                <a:ext cx="1778000" cy="914400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AFA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OCT</a:t>
                </a:r>
              </a:p>
              <a:p>
                <a:pPr algn="ctr"/>
                <a:r>
                  <a:rPr lang="en-US" sz="2800" dirty="0">
                    <a:solidFill>
                      <a:srgbClr val="FAFA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  <a:endParaRPr lang="en-US" sz="1200" dirty="0">
                  <a:solidFill>
                    <a:srgbClr val="FAFA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rgbClr val="FAFAFA">
                        <a:alpha val="50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2016</a:t>
                </a:r>
              </a:p>
            </p:txBody>
          </p:sp>
          <p:sp>
            <p:nvSpPr>
              <p:cNvPr id="113" name="Month">
                <a:extLst>
                  <a:ext uri="{FF2B5EF4-FFF2-40B4-BE49-F238E27FC236}">
                    <a16:creationId xmlns:a16="http://schemas.microsoft.com/office/drawing/2014/main" id="{6A16C925-344C-465B-8C68-B5F8616325D2}"/>
                  </a:ext>
                </a:extLst>
              </p:cNvPr>
              <p:cNvSpPr txBox="1"/>
              <p:nvPr/>
            </p:nvSpPr>
            <p:spPr>
              <a:xfrm>
                <a:off x="5638530" y="1934520"/>
                <a:ext cx="68634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October 2016</a:t>
                </a:r>
              </a:p>
            </p:txBody>
          </p:sp>
          <p:sp>
            <p:nvSpPr>
              <p:cNvPr id="114" name="Weekdays">
                <a:extLst>
                  <a:ext uri="{FF2B5EF4-FFF2-40B4-BE49-F238E27FC236}">
                    <a16:creationId xmlns:a16="http://schemas.microsoft.com/office/drawing/2014/main" id="{A77D2124-EA14-4FFA-A2FE-3CC21E64E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1085" y="2162502"/>
                <a:ext cx="1417751" cy="55657"/>
              </a:xfrm>
              <a:custGeom>
                <a:avLst/>
                <a:gdLst>
                  <a:gd name="T0" fmla="*/ 63 w 12557"/>
                  <a:gd name="T1" fmla="*/ 38 h 495"/>
                  <a:gd name="T2" fmla="*/ 28 w 12557"/>
                  <a:gd name="T3" fmla="*/ 186 h 495"/>
                  <a:gd name="T4" fmla="*/ 174 w 12557"/>
                  <a:gd name="T5" fmla="*/ 281 h 495"/>
                  <a:gd name="T6" fmla="*/ 272 w 12557"/>
                  <a:gd name="T7" fmla="*/ 338 h 495"/>
                  <a:gd name="T8" fmla="*/ 189 w 12557"/>
                  <a:gd name="T9" fmla="*/ 429 h 495"/>
                  <a:gd name="T10" fmla="*/ 92 w 12557"/>
                  <a:gd name="T11" fmla="*/ 382 h 495"/>
                  <a:gd name="T12" fmla="*/ 17 w 12557"/>
                  <a:gd name="T13" fmla="*/ 409 h 495"/>
                  <a:gd name="T14" fmla="*/ 189 w 12557"/>
                  <a:gd name="T15" fmla="*/ 495 h 495"/>
                  <a:gd name="T16" fmla="*/ 349 w 12557"/>
                  <a:gd name="T17" fmla="*/ 418 h 495"/>
                  <a:gd name="T18" fmla="*/ 321 w 12557"/>
                  <a:gd name="T19" fmla="*/ 271 h 495"/>
                  <a:gd name="T20" fmla="*/ 125 w 12557"/>
                  <a:gd name="T21" fmla="*/ 178 h 495"/>
                  <a:gd name="T22" fmla="*/ 120 w 12557"/>
                  <a:gd name="T23" fmla="*/ 86 h 495"/>
                  <a:gd name="T24" fmla="*/ 226 w 12557"/>
                  <a:gd name="T25" fmla="*/ 73 h 495"/>
                  <a:gd name="T26" fmla="*/ 276 w 12557"/>
                  <a:gd name="T27" fmla="*/ 147 h 495"/>
                  <a:gd name="T28" fmla="*/ 314 w 12557"/>
                  <a:gd name="T29" fmla="*/ 44 h 495"/>
                  <a:gd name="T30" fmla="*/ 12382 w 12557"/>
                  <a:gd name="T31" fmla="*/ 0 h 495"/>
                  <a:gd name="T32" fmla="*/ 12223 w 12557"/>
                  <a:gd name="T33" fmla="*/ 80 h 495"/>
                  <a:gd name="T34" fmla="*/ 12256 w 12557"/>
                  <a:gd name="T35" fmla="*/ 227 h 495"/>
                  <a:gd name="T36" fmla="*/ 12421 w 12557"/>
                  <a:gd name="T37" fmla="*/ 299 h 495"/>
                  <a:gd name="T38" fmla="*/ 12473 w 12557"/>
                  <a:gd name="T39" fmla="*/ 364 h 495"/>
                  <a:gd name="T40" fmla="*/ 12343 w 12557"/>
                  <a:gd name="T41" fmla="*/ 424 h 495"/>
                  <a:gd name="T42" fmla="*/ 12280 w 12557"/>
                  <a:gd name="T43" fmla="*/ 343 h 495"/>
                  <a:gd name="T44" fmla="*/ 12256 w 12557"/>
                  <a:gd name="T45" fmla="*/ 457 h 495"/>
                  <a:gd name="T46" fmla="*/ 12456 w 12557"/>
                  <a:gd name="T47" fmla="*/ 486 h 495"/>
                  <a:gd name="T48" fmla="*/ 12557 w 12557"/>
                  <a:gd name="T49" fmla="*/ 363 h 495"/>
                  <a:gd name="T50" fmla="*/ 12467 w 12557"/>
                  <a:gd name="T51" fmla="*/ 237 h 495"/>
                  <a:gd name="T52" fmla="*/ 12295 w 12557"/>
                  <a:gd name="T53" fmla="*/ 133 h 495"/>
                  <a:gd name="T54" fmla="*/ 12343 w 12557"/>
                  <a:gd name="T55" fmla="*/ 71 h 495"/>
                  <a:gd name="T56" fmla="*/ 12451 w 12557"/>
                  <a:gd name="T57" fmla="*/ 89 h 495"/>
                  <a:gd name="T58" fmla="*/ 12556 w 12557"/>
                  <a:gd name="T59" fmla="*/ 147 h 495"/>
                  <a:gd name="T60" fmla="*/ 12455 w 12557"/>
                  <a:gd name="T61" fmla="*/ 12 h 495"/>
                  <a:gd name="T62" fmla="*/ 1954 w 12557"/>
                  <a:gd name="T63" fmla="*/ 489 h 495"/>
                  <a:gd name="T64" fmla="*/ 2029 w 12557"/>
                  <a:gd name="T65" fmla="*/ 117 h 495"/>
                  <a:gd name="T66" fmla="*/ 2373 w 12557"/>
                  <a:gd name="T67" fmla="*/ 117 h 495"/>
                  <a:gd name="T68" fmla="*/ 2448 w 12557"/>
                  <a:gd name="T69" fmla="*/ 489 h 495"/>
                  <a:gd name="T70" fmla="*/ 2201 w 12557"/>
                  <a:gd name="T71" fmla="*/ 376 h 495"/>
                  <a:gd name="T72" fmla="*/ 4060 w 12557"/>
                  <a:gd name="T73" fmla="*/ 7 h 495"/>
                  <a:gd name="T74" fmla="*/ 4208 w 12557"/>
                  <a:gd name="T75" fmla="*/ 489 h 495"/>
                  <a:gd name="T76" fmla="*/ 4442 w 12557"/>
                  <a:gd name="T77" fmla="*/ 74 h 495"/>
                  <a:gd name="T78" fmla="*/ 6000 w 12557"/>
                  <a:gd name="T79" fmla="*/ 7 h 495"/>
                  <a:gd name="T80" fmla="*/ 6285 w 12557"/>
                  <a:gd name="T81" fmla="*/ 137 h 495"/>
                  <a:gd name="T82" fmla="*/ 6568 w 12557"/>
                  <a:gd name="T83" fmla="*/ 7 h 495"/>
                  <a:gd name="T84" fmla="*/ 6320 w 12557"/>
                  <a:gd name="T85" fmla="*/ 7 h 495"/>
                  <a:gd name="T86" fmla="*/ 6083 w 12557"/>
                  <a:gd name="T87" fmla="*/ 7 h 495"/>
                  <a:gd name="T88" fmla="*/ 8125 w 12557"/>
                  <a:gd name="T89" fmla="*/ 74 h 495"/>
                  <a:gd name="T90" fmla="*/ 8357 w 12557"/>
                  <a:gd name="T91" fmla="*/ 489 h 495"/>
                  <a:gd name="T92" fmla="*/ 8507 w 12557"/>
                  <a:gd name="T93" fmla="*/ 7 h 495"/>
                  <a:gd name="T94" fmla="*/ 10195 w 12557"/>
                  <a:gd name="T95" fmla="*/ 489 h 495"/>
                  <a:gd name="T96" fmla="*/ 10472 w 12557"/>
                  <a:gd name="T97" fmla="*/ 284 h 495"/>
                  <a:gd name="T98" fmla="*/ 10278 w 12557"/>
                  <a:gd name="T99" fmla="*/ 74 h 495"/>
                  <a:gd name="T100" fmla="*/ 10195 w 12557"/>
                  <a:gd name="T101" fmla="*/ 7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57" h="495">
                    <a:moveTo>
                      <a:pt x="186" y="0"/>
                    </a:moveTo>
                    <a:cubicBezTo>
                      <a:pt x="161" y="0"/>
                      <a:pt x="138" y="3"/>
                      <a:pt x="117" y="10"/>
                    </a:cubicBezTo>
                    <a:cubicBezTo>
                      <a:pt x="96" y="16"/>
                      <a:pt x="78" y="26"/>
                      <a:pt x="63" y="38"/>
                    </a:cubicBezTo>
                    <a:cubicBezTo>
                      <a:pt x="48" y="50"/>
                      <a:pt x="36" y="64"/>
                      <a:pt x="28" y="80"/>
                    </a:cubicBezTo>
                    <a:cubicBezTo>
                      <a:pt x="19" y="97"/>
                      <a:pt x="15" y="115"/>
                      <a:pt x="15" y="134"/>
                    </a:cubicBezTo>
                    <a:cubicBezTo>
                      <a:pt x="15" y="154"/>
                      <a:pt x="20" y="171"/>
                      <a:pt x="28" y="186"/>
                    </a:cubicBezTo>
                    <a:cubicBezTo>
                      <a:pt x="36" y="201"/>
                      <a:pt x="46" y="215"/>
                      <a:pt x="60" y="227"/>
                    </a:cubicBezTo>
                    <a:cubicBezTo>
                      <a:pt x="74" y="238"/>
                      <a:pt x="91" y="248"/>
                      <a:pt x="111" y="257"/>
                    </a:cubicBezTo>
                    <a:cubicBezTo>
                      <a:pt x="130" y="266"/>
                      <a:pt x="151" y="274"/>
                      <a:pt x="174" y="281"/>
                    </a:cubicBezTo>
                    <a:cubicBezTo>
                      <a:pt x="195" y="287"/>
                      <a:pt x="212" y="293"/>
                      <a:pt x="225" y="299"/>
                    </a:cubicBezTo>
                    <a:cubicBezTo>
                      <a:pt x="239" y="305"/>
                      <a:pt x="249" y="311"/>
                      <a:pt x="257" y="318"/>
                    </a:cubicBezTo>
                    <a:cubicBezTo>
                      <a:pt x="265" y="324"/>
                      <a:pt x="269" y="330"/>
                      <a:pt x="272" y="338"/>
                    </a:cubicBezTo>
                    <a:cubicBezTo>
                      <a:pt x="275" y="345"/>
                      <a:pt x="276" y="355"/>
                      <a:pt x="276" y="364"/>
                    </a:cubicBezTo>
                    <a:cubicBezTo>
                      <a:pt x="276" y="384"/>
                      <a:pt x="269" y="399"/>
                      <a:pt x="254" y="411"/>
                    </a:cubicBezTo>
                    <a:cubicBezTo>
                      <a:pt x="240" y="423"/>
                      <a:pt x="218" y="429"/>
                      <a:pt x="189" y="429"/>
                    </a:cubicBezTo>
                    <a:cubicBezTo>
                      <a:pt x="174" y="429"/>
                      <a:pt x="160" y="427"/>
                      <a:pt x="148" y="424"/>
                    </a:cubicBezTo>
                    <a:cubicBezTo>
                      <a:pt x="135" y="421"/>
                      <a:pt x="123" y="415"/>
                      <a:pt x="114" y="408"/>
                    </a:cubicBezTo>
                    <a:cubicBezTo>
                      <a:pt x="105" y="401"/>
                      <a:pt x="97" y="393"/>
                      <a:pt x="92" y="382"/>
                    </a:cubicBezTo>
                    <a:cubicBezTo>
                      <a:pt x="87" y="371"/>
                      <a:pt x="84" y="358"/>
                      <a:pt x="84" y="343"/>
                    </a:cubicBezTo>
                    <a:lnTo>
                      <a:pt x="0" y="343"/>
                    </a:lnTo>
                    <a:cubicBezTo>
                      <a:pt x="0" y="369"/>
                      <a:pt x="6" y="390"/>
                      <a:pt x="17" y="409"/>
                    </a:cubicBezTo>
                    <a:cubicBezTo>
                      <a:pt x="28" y="428"/>
                      <a:pt x="42" y="444"/>
                      <a:pt x="60" y="457"/>
                    </a:cubicBezTo>
                    <a:cubicBezTo>
                      <a:pt x="78" y="470"/>
                      <a:pt x="98" y="479"/>
                      <a:pt x="120" y="485"/>
                    </a:cubicBezTo>
                    <a:cubicBezTo>
                      <a:pt x="143" y="491"/>
                      <a:pt x="166" y="495"/>
                      <a:pt x="189" y="495"/>
                    </a:cubicBezTo>
                    <a:cubicBezTo>
                      <a:pt x="215" y="495"/>
                      <a:pt x="238" y="492"/>
                      <a:pt x="260" y="486"/>
                    </a:cubicBezTo>
                    <a:cubicBezTo>
                      <a:pt x="281" y="480"/>
                      <a:pt x="299" y="471"/>
                      <a:pt x="314" y="460"/>
                    </a:cubicBezTo>
                    <a:cubicBezTo>
                      <a:pt x="329" y="448"/>
                      <a:pt x="341" y="434"/>
                      <a:pt x="349" y="418"/>
                    </a:cubicBezTo>
                    <a:cubicBezTo>
                      <a:pt x="357" y="402"/>
                      <a:pt x="360" y="384"/>
                      <a:pt x="360" y="363"/>
                    </a:cubicBezTo>
                    <a:cubicBezTo>
                      <a:pt x="360" y="344"/>
                      <a:pt x="357" y="327"/>
                      <a:pt x="350" y="311"/>
                    </a:cubicBezTo>
                    <a:cubicBezTo>
                      <a:pt x="344" y="296"/>
                      <a:pt x="334" y="283"/>
                      <a:pt x="321" y="271"/>
                    </a:cubicBezTo>
                    <a:cubicBezTo>
                      <a:pt x="308" y="259"/>
                      <a:pt x="292" y="247"/>
                      <a:pt x="272" y="237"/>
                    </a:cubicBezTo>
                    <a:cubicBezTo>
                      <a:pt x="252" y="228"/>
                      <a:pt x="228" y="219"/>
                      <a:pt x="201" y="211"/>
                    </a:cubicBezTo>
                    <a:cubicBezTo>
                      <a:pt x="167" y="201"/>
                      <a:pt x="141" y="190"/>
                      <a:pt x="125" y="178"/>
                    </a:cubicBezTo>
                    <a:cubicBezTo>
                      <a:pt x="108" y="166"/>
                      <a:pt x="99" y="151"/>
                      <a:pt x="99" y="133"/>
                    </a:cubicBezTo>
                    <a:cubicBezTo>
                      <a:pt x="99" y="124"/>
                      <a:pt x="101" y="115"/>
                      <a:pt x="104" y="107"/>
                    </a:cubicBezTo>
                    <a:cubicBezTo>
                      <a:pt x="108" y="99"/>
                      <a:pt x="113" y="92"/>
                      <a:pt x="120" y="86"/>
                    </a:cubicBezTo>
                    <a:cubicBezTo>
                      <a:pt x="127" y="80"/>
                      <a:pt x="136" y="75"/>
                      <a:pt x="147" y="71"/>
                    </a:cubicBezTo>
                    <a:cubicBezTo>
                      <a:pt x="157" y="68"/>
                      <a:pt x="171" y="67"/>
                      <a:pt x="185" y="67"/>
                    </a:cubicBezTo>
                    <a:cubicBezTo>
                      <a:pt x="201" y="67"/>
                      <a:pt x="215" y="69"/>
                      <a:pt x="226" y="73"/>
                    </a:cubicBezTo>
                    <a:cubicBezTo>
                      <a:pt x="238" y="77"/>
                      <a:pt x="247" y="82"/>
                      <a:pt x="254" y="89"/>
                    </a:cubicBezTo>
                    <a:cubicBezTo>
                      <a:pt x="262" y="96"/>
                      <a:pt x="267" y="105"/>
                      <a:pt x="271" y="115"/>
                    </a:cubicBezTo>
                    <a:cubicBezTo>
                      <a:pt x="275" y="125"/>
                      <a:pt x="276" y="136"/>
                      <a:pt x="276" y="147"/>
                    </a:cubicBezTo>
                    <a:lnTo>
                      <a:pt x="360" y="147"/>
                    </a:lnTo>
                    <a:cubicBezTo>
                      <a:pt x="360" y="127"/>
                      <a:pt x="356" y="109"/>
                      <a:pt x="348" y="91"/>
                    </a:cubicBezTo>
                    <a:cubicBezTo>
                      <a:pt x="340" y="73"/>
                      <a:pt x="329" y="58"/>
                      <a:pt x="314" y="44"/>
                    </a:cubicBezTo>
                    <a:cubicBezTo>
                      <a:pt x="299" y="31"/>
                      <a:pt x="280" y="19"/>
                      <a:pt x="259" y="12"/>
                    </a:cubicBezTo>
                    <a:cubicBezTo>
                      <a:pt x="237" y="4"/>
                      <a:pt x="213" y="0"/>
                      <a:pt x="186" y="0"/>
                    </a:cubicBezTo>
                    <a:close/>
                    <a:moveTo>
                      <a:pt x="12382" y="0"/>
                    </a:moveTo>
                    <a:cubicBezTo>
                      <a:pt x="12357" y="0"/>
                      <a:pt x="12333" y="3"/>
                      <a:pt x="12312" y="10"/>
                    </a:cubicBezTo>
                    <a:cubicBezTo>
                      <a:pt x="12291" y="16"/>
                      <a:pt x="12273" y="26"/>
                      <a:pt x="12258" y="38"/>
                    </a:cubicBezTo>
                    <a:cubicBezTo>
                      <a:pt x="12243" y="50"/>
                      <a:pt x="12231" y="64"/>
                      <a:pt x="12223" y="80"/>
                    </a:cubicBezTo>
                    <a:cubicBezTo>
                      <a:pt x="12215" y="97"/>
                      <a:pt x="12211" y="115"/>
                      <a:pt x="12211" y="134"/>
                    </a:cubicBezTo>
                    <a:cubicBezTo>
                      <a:pt x="12211" y="154"/>
                      <a:pt x="12215" y="171"/>
                      <a:pt x="12223" y="186"/>
                    </a:cubicBezTo>
                    <a:cubicBezTo>
                      <a:pt x="12231" y="201"/>
                      <a:pt x="12242" y="215"/>
                      <a:pt x="12256" y="227"/>
                    </a:cubicBezTo>
                    <a:cubicBezTo>
                      <a:pt x="12270" y="238"/>
                      <a:pt x="12287" y="248"/>
                      <a:pt x="12306" y="257"/>
                    </a:cubicBezTo>
                    <a:cubicBezTo>
                      <a:pt x="12325" y="266"/>
                      <a:pt x="12347" y="274"/>
                      <a:pt x="12370" y="281"/>
                    </a:cubicBezTo>
                    <a:cubicBezTo>
                      <a:pt x="12390" y="287"/>
                      <a:pt x="12407" y="293"/>
                      <a:pt x="12421" y="299"/>
                    </a:cubicBezTo>
                    <a:cubicBezTo>
                      <a:pt x="12434" y="305"/>
                      <a:pt x="12445" y="311"/>
                      <a:pt x="12452" y="318"/>
                    </a:cubicBezTo>
                    <a:cubicBezTo>
                      <a:pt x="12460" y="324"/>
                      <a:pt x="12465" y="330"/>
                      <a:pt x="12468" y="338"/>
                    </a:cubicBezTo>
                    <a:cubicBezTo>
                      <a:pt x="12471" y="345"/>
                      <a:pt x="12473" y="355"/>
                      <a:pt x="12473" y="364"/>
                    </a:cubicBezTo>
                    <a:cubicBezTo>
                      <a:pt x="12473" y="384"/>
                      <a:pt x="12465" y="399"/>
                      <a:pt x="12451" y="411"/>
                    </a:cubicBezTo>
                    <a:cubicBezTo>
                      <a:pt x="12436" y="423"/>
                      <a:pt x="12414" y="429"/>
                      <a:pt x="12385" y="429"/>
                    </a:cubicBezTo>
                    <a:cubicBezTo>
                      <a:pt x="12370" y="429"/>
                      <a:pt x="12356" y="427"/>
                      <a:pt x="12343" y="424"/>
                    </a:cubicBezTo>
                    <a:cubicBezTo>
                      <a:pt x="12330" y="421"/>
                      <a:pt x="12320" y="415"/>
                      <a:pt x="12310" y="408"/>
                    </a:cubicBezTo>
                    <a:cubicBezTo>
                      <a:pt x="12301" y="401"/>
                      <a:pt x="12294" y="393"/>
                      <a:pt x="12288" y="382"/>
                    </a:cubicBezTo>
                    <a:cubicBezTo>
                      <a:pt x="12283" y="371"/>
                      <a:pt x="12280" y="358"/>
                      <a:pt x="12280" y="343"/>
                    </a:cubicBezTo>
                    <a:lnTo>
                      <a:pt x="12197" y="343"/>
                    </a:lnTo>
                    <a:cubicBezTo>
                      <a:pt x="12197" y="369"/>
                      <a:pt x="12202" y="390"/>
                      <a:pt x="12213" y="409"/>
                    </a:cubicBezTo>
                    <a:cubicBezTo>
                      <a:pt x="12223" y="428"/>
                      <a:pt x="12238" y="444"/>
                      <a:pt x="12256" y="457"/>
                    </a:cubicBezTo>
                    <a:cubicBezTo>
                      <a:pt x="12274" y="470"/>
                      <a:pt x="12294" y="479"/>
                      <a:pt x="12317" y="485"/>
                    </a:cubicBezTo>
                    <a:cubicBezTo>
                      <a:pt x="12339" y="491"/>
                      <a:pt x="12361" y="495"/>
                      <a:pt x="12385" y="495"/>
                    </a:cubicBezTo>
                    <a:cubicBezTo>
                      <a:pt x="12411" y="495"/>
                      <a:pt x="12435" y="492"/>
                      <a:pt x="12456" y="486"/>
                    </a:cubicBezTo>
                    <a:cubicBezTo>
                      <a:pt x="12477" y="480"/>
                      <a:pt x="12495" y="471"/>
                      <a:pt x="12510" y="460"/>
                    </a:cubicBezTo>
                    <a:cubicBezTo>
                      <a:pt x="12525" y="448"/>
                      <a:pt x="12536" y="434"/>
                      <a:pt x="12544" y="418"/>
                    </a:cubicBezTo>
                    <a:cubicBezTo>
                      <a:pt x="12552" y="402"/>
                      <a:pt x="12557" y="384"/>
                      <a:pt x="12557" y="363"/>
                    </a:cubicBezTo>
                    <a:cubicBezTo>
                      <a:pt x="12557" y="344"/>
                      <a:pt x="12553" y="327"/>
                      <a:pt x="12547" y="311"/>
                    </a:cubicBezTo>
                    <a:cubicBezTo>
                      <a:pt x="12540" y="296"/>
                      <a:pt x="12530" y="283"/>
                      <a:pt x="12517" y="271"/>
                    </a:cubicBezTo>
                    <a:cubicBezTo>
                      <a:pt x="12504" y="259"/>
                      <a:pt x="12487" y="247"/>
                      <a:pt x="12467" y="237"/>
                    </a:cubicBezTo>
                    <a:cubicBezTo>
                      <a:pt x="12448" y="228"/>
                      <a:pt x="12425" y="219"/>
                      <a:pt x="12398" y="211"/>
                    </a:cubicBezTo>
                    <a:cubicBezTo>
                      <a:pt x="12363" y="201"/>
                      <a:pt x="12337" y="190"/>
                      <a:pt x="12320" y="178"/>
                    </a:cubicBezTo>
                    <a:cubicBezTo>
                      <a:pt x="12303" y="166"/>
                      <a:pt x="12295" y="151"/>
                      <a:pt x="12295" y="133"/>
                    </a:cubicBezTo>
                    <a:cubicBezTo>
                      <a:pt x="12295" y="124"/>
                      <a:pt x="12296" y="115"/>
                      <a:pt x="12300" y="107"/>
                    </a:cubicBezTo>
                    <a:cubicBezTo>
                      <a:pt x="12303" y="99"/>
                      <a:pt x="12309" y="92"/>
                      <a:pt x="12316" y="86"/>
                    </a:cubicBezTo>
                    <a:cubicBezTo>
                      <a:pt x="12323" y="80"/>
                      <a:pt x="12332" y="75"/>
                      <a:pt x="12343" y="71"/>
                    </a:cubicBezTo>
                    <a:cubicBezTo>
                      <a:pt x="12354" y="68"/>
                      <a:pt x="12366" y="67"/>
                      <a:pt x="12381" y="67"/>
                    </a:cubicBezTo>
                    <a:cubicBezTo>
                      <a:pt x="12397" y="67"/>
                      <a:pt x="12410" y="69"/>
                      <a:pt x="12422" y="73"/>
                    </a:cubicBezTo>
                    <a:cubicBezTo>
                      <a:pt x="12433" y="77"/>
                      <a:pt x="12443" y="82"/>
                      <a:pt x="12451" y="89"/>
                    </a:cubicBezTo>
                    <a:cubicBezTo>
                      <a:pt x="12458" y="96"/>
                      <a:pt x="12463" y="105"/>
                      <a:pt x="12467" y="115"/>
                    </a:cubicBezTo>
                    <a:cubicBezTo>
                      <a:pt x="12470" y="125"/>
                      <a:pt x="12473" y="136"/>
                      <a:pt x="12473" y="147"/>
                    </a:cubicBezTo>
                    <a:lnTo>
                      <a:pt x="12556" y="147"/>
                    </a:lnTo>
                    <a:cubicBezTo>
                      <a:pt x="12556" y="127"/>
                      <a:pt x="12552" y="109"/>
                      <a:pt x="12544" y="91"/>
                    </a:cubicBezTo>
                    <a:cubicBezTo>
                      <a:pt x="12536" y="73"/>
                      <a:pt x="12525" y="58"/>
                      <a:pt x="12510" y="44"/>
                    </a:cubicBezTo>
                    <a:cubicBezTo>
                      <a:pt x="12495" y="31"/>
                      <a:pt x="12477" y="19"/>
                      <a:pt x="12455" y="12"/>
                    </a:cubicBezTo>
                    <a:cubicBezTo>
                      <a:pt x="12433" y="4"/>
                      <a:pt x="12409" y="0"/>
                      <a:pt x="12382" y="0"/>
                    </a:cubicBezTo>
                    <a:close/>
                    <a:moveTo>
                      <a:pt x="1954" y="7"/>
                    </a:moveTo>
                    <a:lnTo>
                      <a:pt x="1954" y="489"/>
                    </a:lnTo>
                    <a:lnTo>
                      <a:pt x="2037" y="489"/>
                    </a:lnTo>
                    <a:lnTo>
                      <a:pt x="2037" y="330"/>
                    </a:lnTo>
                    <a:lnTo>
                      <a:pt x="2029" y="117"/>
                    </a:lnTo>
                    <a:lnTo>
                      <a:pt x="2171" y="489"/>
                    </a:lnTo>
                    <a:lnTo>
                      <a:pt x="2230" y="489"/>
                    </a:lnTo>
                    <a:lnTo>
                      <a:pt x="2373" y="117"/>
                    </a:lnTo>
                    <a:lnTo>
                      <a:pt x="2364" y="330"/>
                    </a:lnTo>
                    <a:lnTo>
                      <a:pt x="2364" y="489"/>
                    </a:lnTo>
                    <a:lnTo>
                      <a:pt x="2448" y="489"/>
                    </a:lnTo>
                    <a:lnTo>
                      <a:pt x="2448" y="7"/>
                    </a:lnTo>
                    <a:lnTo>
                      <a:pt x="2339" y="7"/>
                    </a:lnTo>
                    <a:lnTo>
                      <a:pt x="2201" y="376"/>
                    </a:lnTo>
                    <a:lnTo>
                      <a:pt x="2062" y="7"/>
                    </a:lnTo>
                    <a:lnTo>
                      <a:pt x="1954" y="7"/>
                    </a:lnTo>
                    <a:close/>
                    <a:moveTo>
                      <a:pt x="4060" y="7"/>
                    </a:moveTo>
                    <a:lnTo>
                      <a:pt x="4060" y="74"/>
                    </a:lnTo>
                    <a:lnTo>
                      <a:pt x="4208" y="74"/>
                    </a:lnTo>
                    <a:lnTo>
                      <a:pt x="4208" y="489"/>
                    </a:lnTo>
                    <a:lnTo>
                      <a:pt x="4292" y="489"/>
                    </a:lnTo>
                    <a:lnTo>
                      <a:pt x="4292" y="74"/>
                    </a:lnTo>
                    <a:lnTo>
                      <a:pt x="4442" y="74"/>
                    </a:lnTo>
                    <a:lnTo>
                      <a:pt x="4442" y="7"/>
                    </a:lnTo>
                    <a:lnTo>
                      <a:pt x="4060" y="7"/>
                    </a:lnTo>
                    <a:close/>
                    <a:moveTo>
                      <a:pt x="6000" y="7"/>
                    </a:moveTo>
                    <a:lnTo>
                      <a:pt x="6111" y="489"/>
                    </a:lnTo>
                    <a:lnTo>
                      <a:pt x="6192" y="489"/>
                    </a:lnTo>
                    <a:lnTo>
                      <a:pt x="6285" y="137"/>
                    </a:lnTo>
                    <a:lnTo>
                      <a:pt x="6377" y="489"/>
                    </a:lnTo>
                    <a:lnTo>
                      <a:pt x="6457" y="489"/>
                    </a:lnTo>
                    <a:lnTo>
                      <a:pt x="6568" y="7"/>
                    </a:lnTo>
                    <a:lnTo>
                      <a:pt x="6485" y="7"/>
                    </a:lnTo>
                    <a:lnTo>
                      <a:pt x="6411" y="370"/>
                    </a:lnTo>
                    <a:lnTo>
                      <a:pt x="6320" y="7"/>
                    </a:lnTo>
                    <a:lnTo>
                      <a:pt x="6250" y="7"/>
                    </a:lnTo>
                    <a:lnTo>
                      <a:pt x="6158" y="369"/>
                    </a:lnTo>
                    <a:lnTo>
                      <a:pt x="6083" y="7"/>
                    </a:lnTo>
                    <a:lnTo>
                      <a:pt x="6000" y="7"/>
                    </a:lnTo>
                    <a:close/>
                    <a:moveTo>
                      <a:pt x="8125" y="7"/>
                    </a:moveTo>
                    <a:lnTo>
                      <a:pt x="8125" y="74"/>
                    </a:lnTo>
                    <a:lnTo>
                      <a:pt x="8274" y="74"/>
                    </a:lnTo>
                    <a:lnTo>
                      <a:pt x="8274" y="489"/>
                    </a:lnTo>
                    <a:lnTo>
                      <a:pt x="8357" y="489"/>
                    </a:lnTo>
                    <a:lnTo>
                      <a:pt x="8357" y="74"/>
                    </a:lnTo>
                    <a:lnTo>
                      <a:pt x="8507" y="74"/>
                    </a:lnTo>
                    <a:lnTo>
                      <a:pt x="8507" y="7"/>
                    </a:lnTo>
                    <a:lnTo>
                      <a:pt x="8125" y="7"/>
                    </a:lnTo>
                    <a:close/>
                    <a:moveTo>
                      <a:pt x="10195" y="7"/>
                    </a:moveTo>
                    <a:lnTo>
                      <a:pt x="10195" y="489"/>
                    </a:lnTo>
                    <a:lnTo>
                      <a:pt x="10278" y="489"/>
                    </a:lnTo>
                    <a:lnTo>
                      <a:pt x="10278" y="284"/>
                    </a:lnTo>
                    <a:lnTo>
                      <a:pt x="10472" y="284"/>
                    </a:lnTo>
                    <a:lnTo>
                      <a:pt x="10472" y="217"/>
                    </a:lnTo>
                    <a:lnTo>
                      <a:pt x="10278" y="217"/>
                    </a:lnTo>
                    <a:lnTo>
                      <a:pt x="10278" y="74"/>
                    </a:lnTo>
                    <a:lnTo>
                      <a:pt x="10501" y="74"/>
                    </a:lnTo>
                    <a:lnTo>
                      <a:pt x="10501" y="7"/>
                    </a:lnTo>
                    <a:lnTo>
                      <a:pt x="10195" y="7"/>
                    </a:ln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Days">
                <a:extLst>
                  <a:ext uri="{FF2B5EF4-FFF2-40B4-BE49-F238E27FC236}">
                    <a16:creationId xmlns:a16="http://schemas.microsoft.com/office/drawing/2014/main" id="{FEBBA740-21E4-4066-AB2D-4DE0F494D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2699" y="2370220"/>
                <a:ext cx="1458003" cy="1319855"/>
              </a:xfrm>
              <a:custGeom>
                <a:avLst/>
                <a:gdLst>
                  <a:gd name="T0" fmla="*/ 12614 w 12909"/>
                  <a:gd name="T1" fmla="*/ 2696 h 11709"/>
                  <a:gd name="T2" fmla="*/ 6530 w 12909"/>
                  <a:gd name="T3" fmla="*/ 2570 h 11709"/>
                  <a:gd name="T4" fmla="*/ 6594 w 12909"/>
                  <a:gd name="T5" fmla="*/ 2245 h 11709"/>
                  <a:gd name="T6" fmla="*/ 419 w 12909"/>
                  <a:gd name="T7" fmla="*/ 2433 h 11709"/>
                  <a:gd name="T8" fmla="*/ 2318 w 12909"/>
                  <a:gd name="T9" fmla="*/ 2371 h 11709"/>
                  <a:gd name="T10" fmla="*/ 2240 w 12909"/>
                  <a:gd name="T11" fmla="*/ 2685 h 11709"/>
                  <a:gd name="T12" fmla="*/ 8348 w 12909"/>
                  <a:gd name="T13" fmla="*/ 2408 h 11709"/>
                  <a:gd name="T14" fmla="*/ 8565 w 12909"/>
                  <a:gd name="T15" fmla="*/ 2271 h 11709"/>
                  <a:gd name="T16" fmla="*/ 12488 w 12909"/>
                  <a:gd name="T17" fmla="*/ 2376 h 11709"/>
                  <a:gd name="T18" fmla="*/ 8487 w 12909"/>
                  <a:gd name="T19" fmla="*/ 2501 h 11709"/>
                  <a:gd name="T20" fmla="*/ 232 w 12909"/>
                  <a:gd name="T21" fmla="*/ 4749 h 11709"/>
                  <a:gd name="T22" fmla="*/ 6558 w 12909"/>
                  <a:gd name="T23" fmla="*/ 4481 h 11709"/>
                  <a:gd name="T24" fmla="*/ 6751 w 12909"/>
                  <a:gd name="T25" fmla="*/ 4689 h 11709"/>
                  <a:gd name="T26" fmla="*/ 8606 w 12909"/>
                  <a:gd name="T27" fmla="*/ 4743 h 11709"/>
                  <a:gd name="T28" fmla="*/ 8742 w 12909"/>
                  <a:gd name="T29" fmla="*/ 4709 h 11709"/>
                  <a:gd name="T30" fmla="*/ 4701 w 12909"/>
                  <a:gd name="T31" fmla="*/ 4474 h 11709"/>
                  <a:gd name="T32" fmla="*/ 10357 w 12909"/>
                  <a:gd name="T33" fmla="*/ 4474 h 11709"/>
                  <a:gd name="T34" fmla="*/ 12671 w 12909"/>
                  <a:gd name="T35" fmla="*/ 4722 h 11709"/>
                  <a:gd name="T36" fmla="*/ 12856 w 12909"/>
                  <a:gd name="T37" fmla="*/ 4683 h 11709"/>
                  <a:gd name="T38" fmla="*/ 2716 w 12909"/>
                  <a:gd name="T39" fmla="*/ 4608 h 11709"/>
                  <a:gd name="T40" fmla="*/ 281 w 12909"/>
                  <a:gd name="T41" fmla="*/ 4672 h 11709"/>
                  <a:gd name="T42" fmla="*/ 2569 w 12909"/>
                  <a:gd name="T43" fmla="*/ 4561 h 11709"/>
                  <a:gd name="T44" fmla="*/ 6635 w 12909"/>
                  <a:gd name="T45" fmla="*/ 7192 h 11709"/>
                  <a:gd name="T46" fmla="*/ 8365 w 12909"/>
                  <a:gd name="T47" fmla="*/ 6853 h 11709"/>
                  <a:gd name="T48" fmla="*/ 8524 w 12909"/>
                  <a:gd name="T49" fmla="*/ 6998 h 11709"/>
                  <a:gd name="T50" fmla="*/ 472 w 12909"/>
                  <a:gd name="T51" fmla="*/ 7192 h 11709"/>
                  <a:gd name="T52" fmla="*/ 210 w 12909"/>
                  <a:gd name="T53" fmla="*/ 7200 h 11709"/>
                  <a:gd name="T54" fmla="*/ 2731 w 12909"/>
                  <a:gd name="T55" fmla="*/ 6763 h 11709"/>
                  <a:gd name="T56" fmla="*/ 4714 w 12909"/>
                  <a:gd name="T57" fmla="*/ 7000 h 11709"/>
                  <a:gd name="T58" fmla="*/ 10410 w 12909"/>
                  <a:gd name="T59" fmla="*/ 6963 h 11709"/>
                  <a:gd name="T60" fmla="*/ 12317 w 12909"/>
                  <a:gd name="T61" fmla="*/ 6812 h 11709"/>
                  <a:gd name="T62" fmla="*/ 12740 w 12909"/>
                  <a:gd name="T63" fmla="*/ 6740 h 11709"/>
                  <a:gd name="T64" fmla="*/ 12832 w 12909"/>
                  <a:gd name="T65" fmla="*/ 7006 h 11709"/>
                  <a:gd name="T66" fmla="*/ 8682 w 12909"/>
                  <a:gd name="T67" fmla="*/ 6776 h 11709"/>
                  <a:gd name="T68" fmla="*/ 6710 w 12909"/>
                  <a:gd name="T69" fmla="*/ 6926 h 11709"/>
                  <a:gd name="T70" fmla="*/ 4540 w 12909"/>
                  <a:gd name="T71" fmla="*/ 6907 h 11709"/>
                  <a:gd name="T72" fmla="*/ 4658 w 12909"/>
                  <a:gd name="T73" fmla="*/ 7036 h 11709"/>
                  <a:gd name="T74" fmla="*/ 4277 w 12909"/>
                  <a:gd name="T75" fmla="*/ 9042 h 11709"/>
                  <a:gd name="T76" fmla="*/ 6106 w 12909"/>
                  <a:gd name="T77" fmla="*/ 9050 h 11709"/>
                  <a:gd name="T78" fmla="*/ 6409 w 12909"/>
                  <a:gd name="T79" fmla="*/ 9089 h 11709"/>
                  <a:gd name="T80" fmla="*/ 8137 w 12909"/>
                  <a:gd name="T81" fmla="*/ 9444 h 11709"/>
                  <a:gd name="T82" fmla="*/ 10379 w 12909"/>
                  <a:gd name="T83" fmla="*/ 9042 h 11709"/>
                  <a:gd name="T84" fmla="*/ 10578 w 12909"/>
                  <a:gd name="T85" fmla="*/ 9032 h 11709"/>
                  <a:gd name="T86" fmla="*/ 10773 w 12909"/>
                  <a:gd name="T87" fmla="*/ 8964 h 11709"/>
                  <a:gd name="T88" fmla="*/ 12308 w 12909"/>
                  <a:gd name="T89" fmla="*/ 9380 h 11709"/>
                  <a:gd name="T90" fmla="*/ 12664 w 12909"/>
                  <a:gd name="T91" fmla="*/ 9380 h 11709"/>
                  <a:gd name="T92" fmla="*/ 6533 w 12909"/>
                  <a:gd name="T93" fmla="*/ 9394 h 11709"/>
                  <a:gd name="T94" fmla="*/ 4569 w 12909"/>
                  <a:gd name="T95" fmla="*/ 9201 h 11709"/>
                  <a:gd name="T96" fmla="*/ 4694 w 12909"/>
                  <a:gd name="T97" fmla="*/ 9139 h 11709"/>
                  <a:gd name="T98" fmla="*/ 129 w 12909"/>
                  <a:gd name="T99" fmla="*/ 9055 h 11709"/>
                  <a:gd name="T100" fmla="*/ 545 w 12909"/>
                  <a:gd name="T101" fmla="*/ 8985 h 11709"/>
                  <a:gd name="T102" fmla="*/ 546 w 12909"/>
                  <a:gd name="T103" fmla="*/ 9415 h 11709"/>
                  <a:gd name="T104" fmla="*/ 608 w 12909"/>
                  <a:gd name="T105" fmla="*/ 8993 h 11709"/>
                  <a:gd name="T106" fmla="*/ 2133 w 12909"/>
                  <a:gd name="T107" fmla="*/ 9408 h 11709"/>
                  <a:gd name="T108" fmla="*/ 10763 w 12909"/>
                  <a:gd name="T109" fmla="*/ 9040 h 11709"/>
                  <a:gd name="T110" fmla="*/ 12686 w 12909"/>
                  <a:gd name="T111" fmla="*/ 9192 h 11709"/>
                  <a:gd name="T112" fmla="*/ 6572 w 12909"/>
                  <a:gd name="T113" fmla="*/ 9270 h 11709"/>
                  <a:gd name="T114" fmla="*/ 16 w 12909"/>
                  <a:gd name="T115" fmla="*/ 11294 h 11709"/>
                  <a:gd name="T116" fmla="*/ 86 w 12909"/>
                  <a:gd name="T117" fmla="*/ 11602 h 11709"/>
                  <a:gd name="T118" fmla="*/ 487 w 12909"/>
                  <a:gd name="T119" fmla="*/ 11225 h 11709"/>
                  <a:gd name="T120" fmla="*/ 2171 w 12909"/>
                  <a:gd name="T121" fmla="*/ 11318 h 11709"/>
                  <a:gd name="T122" fmla="*/ 2094 w 12909"/>
                  <a:gd name="T123" fmla="*/ 11632 h 11709"/>
                  <a:gd name="T124" fmla="*/ 2613 w 12909"/>
                  <a:gd name="T125" fmla="*/ 11702 h 1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09" h="11709">
                    <a:moveTo>
                      <a:pt x="12639" y="0"/>
                    </a:moveTo>
                    <a:lnTo>
                      <a:pt x="12451" y="69"/>
                    </a:lnTo>
                    <a:lnTo>
                      <a:pt x="12451" y="137"/>
                    </a:lnTo>
                    <a:lnTo>
                      <a:pt x="12569" y="97"/>
                    </a:lnTo>
                    <a:lnTo>
                      <a:pt x="12569" y="484"/>
                    </a:lnTo>
                    <a:lnTo>
                      <a:pt x="12650" y="484"/>
                    </a:lnTo>
                    <a:lnTo>
                      <a:pt x="12650" y="0"/>
                    </a:lnTo>
                    <a:lnTo>
                      <a:pt x="12639" y="0"/>
                    </a:lnTo>
                    <a:close/>
                    <a:moveTo>
                      <a:pt x="12550" y="2210"/>
                    </a:moveTo>
                    <a:cubicBezTo>
                      <a:pt x="12529" y="2210"/>
                      <a:pt x="12509" y="2213"/>
                      <a:pt x="12491" y="2218"/>
                    </a:cubicBezTo>
                    <a:cubicBezTo>
                      <a:pt x="12473" y="2224"/>
                      <a:pt x="12458" y="2234"/>
                      <a:pt x="12445" y="2245"/>
                    </a:cubicBezTo>
                    <a:cubicBezTo>
                      <a:pt x="12432" y="2256"/>
                      <a:pt x="12422" y="2270"/>
                      <a:pt x="12414" y="2286"/>
                    </a:cubicBezTo>
                    <a:cubicBezTo>
                      <a:pt x="12407" y="2303"/>
                      <a:pt x="12404" y="2322"/>
                      <a:pt x="12404" y="2344"/>
                    </a:cubicBezTo>
                    <a:cubicBezTo>
                      <a:pt x="12404" y="2367"/>
                      <a:pt x="12409" y="2388"/>
                      <a:pt x="12421" y="2406"/>
                    </a:cubicBezTo>
                    <a:cubicBezTo>
                      <a:pt x="12433" y="2425"/>
                      <a:pt x="12450" y="2440"/>
                      <a:pt x="12471" y="2450"/>
                    </a:cubicBezTo>
                    <a:cubicBezTo>
                      <a:pt x="12459" y="2456"/>
                      <a:pt x="12448" y="2462"/>
                      <a:pt x="12438" y="2470"/>
                    </a:cubicBezTo>
                    <a:cubicBezTo>
                      <a:pt x="12428" y="2478"/>
                      <a:pt x="12420" y="2487"/>
                      <a:pt x="12413" y="2497"/>
                    </a:cubicBezTo>
                    <a:cubicBezTo>
                      <a:pt x="12407" y="2507"/>
                      <a:pt x="12402" y="2518"/>
                      <a:pt x="12398" y="2530"/>
                    </a:cubicBezTo>
                    <a:cubicBezTo>
                      <a:pt x="12395" y="2542"/>
                      <a:pt x="12393" y="2554"/>
                      <a:pt x="12393" y="2567"/>
                    </a:cubicBezTo>
                    <a:cubicBezTo>
                      <a:pt x="12393" y="2589"/>
                      <a:pt x="12397" y="2609"/>
                      <a:pt x="12405" y="2626"/>
                    </a:cubicBezTo>
                    <a:cubicBezTo>
                      <a:pt x="12413" y="2643"/>
                      <a:pt x="12424" y="2657"/>
                      <a:pt x="12438" y="2669"/>
                    </a:cubicBezTo>
                    <a:cubicBezTo>
                      <a:pt x="12452" y="2681"/>
                      <a:pt x="12469" y="2690"/>
                      <a:pt x="12488" y="2696"/>
                    </a:cubicBezTo>
                    <a:cubicBezTo>
                      <a:pt x="12508" y="2701"/>
                      <a:pt x="12528" y="2704"/>
                      <a:pt x="12551" y="2704"/>
                    </a:cubicBezTo>
                    <a:cubicBezTo>
                      <a:pt x="12573" y="2704"/>
                      <a:pt x="12594" y="2701"/>
                      <a:pt x="12614" y="2696"/>
                    </a:cubicBezTo>
                    <a:cubicBezTo>
                      <a:pt x="12633" y="2690"/>
                      <a:pt x="12649" y="2681"/>
                      <a:pt x="12663" y="2669"/>
                    </a:cubicBezTo>
                    <a:cubicBezTo>
                      <a:pt x="12677" y="2657"/>
                      <a:pt x="12689" y="2643"/>
                      <a:pt x="12696" y="2626"/>
                    </a:cubicBezTo>
                    <a:cubicBezTo>
                      <a:pt x="12704" y="2609"/>
                      <a:pt x="12708" y="2589"/>
                      <a:pt x="12708" y="2567"/>
                    </a:cubicBezTo>
                    <a:cubicBezTo>
                      <a:pt x="12708" y="2554"/>
                      <a:pt x="12706" y="2542"/>
                      <a:pt x="12703" y="2530"/>
                    </a:cubicBezTo>
                    <a:cubicBezTo>
                      <a:pt x="12699" y="2518"/>
                      <a:pt x="12694" y="2507"/>
                      <a:pt x="12687" y="2497"/>
                    </a:cubicBezTo>
                    <a:cubicBezTo>
                      <a:pt x="12680" y="2487"/>
                      <a:pt x="12672" y="2478"/>
                      <a:pt x="12662" y="2470"/>
                    </a:cubicBezTo>
                    <a:cubicBezTo>
                      <a:pt x="12652" y="2462"/>
                      <a:pt x="12641" y="2456"/>
                      <a:pt x="12629" y="2450"/>
                    </a:cubicBezTo>
                    <a:cubicBezTo>
                      <a:pt x="12650" y="2440"/>
                      <a:pt x="12668" y="2425"/>
                      <a:pt x="12680" y="2406"/>
                    </a:cubicBezTo>
                    <a:cubicBezTo>
                      <a:pt x="12692" y="2388"/>
                      <a:pt x="12697" y="2367"/>
                      <a:pt x="12697" y="2344"/>
                    </a:cubicBezTo>
                    <a:cubicBezTo>
                      <a:pt x="12697" y="2322"/>
                      <a:pt x="12694" y="2303"/>
                      <a:pt x="12687" y="2286"/>
                    </a:cubicBezTo>
                    <a:cubicBezTo>
                      <a:pt x="12679" y="2270"/>
                      <a:pt x="12669" y="2256"/>
                      <a:pt x="12656" y="2245"/>
                    </a:cubicBezTo>
                    <a:cubicBezTo>
                      <a:pt x="12643" y="2234"/>
                      <a:pt x="12628" y="2224"/>
                      <a:pt x="12610" y="2218"/>
                    </a:cubicBezTo>
                    <a:cubicBezTo>
                      <a:pt x="12592" y="2213"/>
                      <a:pt x="12571" y="2210"/>
                      <a:pt x="12550" y="2210"/>
                    </a:cubicBezTo>
                    <a:close/>
                    <a:moveTo>
                      <a:pt x="6336" y="2245"/>
                    </a:moveTo>
                    <a:lnTo>
                      <a:pt x="6309" y="2488"/>
                    </a:lnTo>
                    <a:lnTo>
                      <a:pt x="6374" y="2504"/>
                    </a:lnTo>
                    <a:cubicBezTo>
                      <a:pt x="6378" y="2500"/>
                      <a:pt x="6383" y="2496"/>
                      <a:pt x="6387" y="2493"/>
                    </a:cubicBezTo>
                    <a:cubicBezTo>
                      <a:pt x="6391" y="2489"/>
                      <a:pt x="6396" y="2487"/>
                      <a:pt x="6401" y="2484"/>
                    </a:cubicBezTo>
                    <a:cubicBezTo>
                      <a:pt x="6406" y="2481"/>
                      <a:pt x="6413" y="2479"/>
                      <a:pt x="6420" y="2478"/>
                    </a:cubicBezTo>
                    <a:cubicBezTo>
                      <a:pt x="6427" y="2476"/>
                      <a:pt x="6435" y="2475"/>
                      <a:pt x="6444" y="2475"/>
                    </a:cubicBezTo>
                    <a:cubicBezTo>
                      <a:pt x="6458" y="2475"/>
                      <a:pt x="6471" y="2477"/>
                      <a:pt x="6481" y="2482"/>
                    </a:cubicBezTo>
                    <a:cubicBezTo>
                      <a:pt x="6492" y="2487"/>
                      <a:pt x="6501" y="2494"/>
                      <a:pt x="6508" y="2502"/>
                    </a:cubicBezTo>
                    <a:cubicBezTo>
                      <a:pt x="6515" y="2511"/>
                      <a:pt x="6521" y="2521"/>
                      <a:pt x="6525" y="2532"/>
                    </a:cubicBezTo>
                    <a:cubicBezTo>
                      <a:pt x="6528" y="2544"/>
                      <a:pt x="6530" y="2557"/>
                      <a:pt x="6530" y="2570"/>
                    </a:cubicBezTo>
                    <a:cubicBezTo>
                      <a:pt x="6530" y="2585"/>
                      <a:pt x="6528" y="2598"/>
                      <a:pt x="6525" y="2610"/>
                    </a:cubicBezTo>
                    <a:cubicBezTo>
                      <a:pt x="6521" y="2622"/>
                      <a:pt x="6517" y="2633"/>
                      <a:pt x="6511" y="2642"/>
                    </a:cubicBezTo>
                    <a:cubicBezTo>
                      <a:pt x="6504" y="2650"/>
                      <a:pt x="6496" y="2657"/>
                      <a:pt x="6486" y="2662"/>
                    </a:cubicBezTo>
                    <a:cubicBezTo>
                      <a:pt x="6476" y="2667"/>
                      <a:pt x="6464" y="2669"/>
                      <a:pt x="6451" y="2669"/>
                    </a:cubicBezTo>
                    <a:cubicBezTo>
                      <a:pt x="6429" y="2669"/>
                      <a:pt x="6411" y="2663"/>
                      <a:pt x="6398" y="2651"/>
                    </a:cubicBezTo>
                    <a:cubicBezTo>
                      <a:pt x="6384" y="2638"/>
                      <a:pt x="6376" y="2620"/>
                      <a:pt x="6373" y="2597"/>
                    </a:cubicBezTo>
                    <a:lnTo>
                      <a:pt x="6295" y="2597"/>
                    </a:lnTo>
                    <a:cubicBezTo>
                      <a:pt x="6297" y="2619"/>
                      <a:pt x="6301" y="2639"/>
                      <a:pt x="6310" y="2656"/>
                    </a:cubicBezTo>
                    <a:cubicBezTo>
                      <a:pt x="6319" y="2673"/>
                      <a:pt x="6331" y="2687"/>
                      <a:pt x="6346" y="2698"/>
                    </a:cubicBezTo>
                    <a:cubicBezTo>
                      <a:pt x="6360" y="2710"/>
                      <a:pt x="6376" y="2719"/>
                      <a:pt x="6394" y="2725"/>
                    </a:cubicBezTo>
                    <a:cubicBezTo>
                      <a:pt x="6412" y="2730"/>
                      <a:pt x="6431" y="2733"/>
                      <a:pt x="6451" y="2733"/>
                    </a:cubicBezTo>
                    <a:cubicBezTo>
                      <a:pt x="6478" y="2733"/>
                      <a:pt x="6501" y="2729"/>
                      <a:pt x="6521" y="2721"/>
                    </a:cubicBezTo>
                    <a:cubicBezTo>
                      <a:pt x="6541" y="2713"/>
                      <a:pt x="6558" y="2701"/>
                      <a:pt x="6571" y="2687"/>
                    </a:cubicBezTo>
                    <a:cubicBezTo>
                      <a:pt x="6584" y="2672"/>
                      <a:pt x="6594" y="2655"/>
                      <a:pt x="6600" y="2636"/>
                    </a:cubicBezTo>
                    <a:cubicBezTo>
                      <a:pt x="6607" y="2616"/>
                      <a:pt x="6610" y="2595"/>
                      <a:pt x="6610" y="2573"/>
                    </a:cubicBezTo>
                    <a:cubicBezTo>
                      <a:pt x="6610" y="2548"/>
                      <a:pt x="6607" y="2525"/>
                      <a:pt x="6600" y="2505"/>
                    </a:cubicBezTo>
                    <a:cubicBezTo>
                      <a:pt x="6594" y="2485"/>
                      <a:pt x="6584" y="2468"/>
                      <a:pt x="6571" y="2454"/>
                    </a:cubicBezTo>
                    <a:cubicBezTo>
                      <a:pt x="6559" y="2440"/>
                      <a:pt x="6544" y="2430"/>
                      <a:pt x="6526" y="2422"/>
                    </a:cubicBezTo>
                    <a:cubicBezTo>
                      <a:pt x="6508" y="2415"/>
                      <a:pt x="6487" y="2411"/>
                      <a:pt x="6465" y="2411"/>
                    </a:cubicBezTo>
                    <a:cubicBezTo>
                      <a:pt x="6448" y="2411"/>
                      <a:pt x="6433" y="2413"/>
                      <a:pt x="6421" y="2417"/>
                    </a:cubicBezTo>
                    <a:cubicBezTo>
                      <a:pt x="6408" y="2421"/>
                      <a:pt x="6397" y="2426"/>
                      <a:pt x="6390" y="2430"/>
                    </a:cubicBezTo>
                    <a:lnTo>
                      <a:pt x="6403" y="2315"/>
                    </a:lnTo>
                    <a:lnTo>
                      <a:pt x="6594" y="2315"/>
                    </a:lnTo>
                    <a:lnTo>
                      <a:pt x="6594" y="2245"/>
                    </a:lnTo>
                    <a:lnTo>
                      <a:pt x="6336" y="2245"/>
                    </a:lnTo>
                    <a:close/>
                    <a:moveTo>
                      <a:pt x="10351" y="2245"/>
                    </a:moveTo>
                    <a:lnTo>
                      <a:pt x="10351" y="2309"/>
                    </a:lnTo>
                    <a:lnTo>
                      <a:pt x="10600" y="2309"/>
                    </a:lnTo>
                    <a:lnTo>
                      <a:pt x="10408" y="2726"/>
                    </a:lnTo>
                    <a:lnTo>
                      <a:pt x="10492" y="2726"/>
                    </a:lnTo>
                    <a:lnTo>
                      <a:pt x="10685" y="2290"/>
                    </a:lnTo>
                    <a:lnTo>
                      <a:pt x="10685" y="2245"/>
                    </a:lnTo>
                    <a:lnTo>
                      <a:pt x="10351" y="2245"/>
                    </a:lnTo>
                    <a:close/>
                    <a:moveTo>
                      <a:pt x="351" y="2267"/>
                    </a:moveTo>
                    <a:cubicBezTo>
                      <a:pt x="325" y="2267"/>
                      <a:pt x="302" y="2271"/>
                      <a:pt x="281" y="2279"/>
                    </a:cubicBezTo>
                    <a:cubicBezTo>
                      <a:pt x="261" y="2287"/>
                      <a:pt x="244" y="2298"/>
                      <a:pt x="230" y="2312"/>
                    </a:cubicBezTo>
                    <a:cubicBezTo>
                      <a:pt x="216" y="2326"/>
                      <a:pt x="206" y="2342"/>
                      <a:pt x="198" y="2360"/>
                    </a:cubicBezTo>
                    <a:cubicBezTo>
                      <a:pt x="191" y="2379"/>
                      <a:pt x="188" y="2399"/>
                      <a:pt x="188" y="2420"/>
                    </a:cubicBezTo>
                    <a:lnTo>
                      <a:pt x="268" y="2420"/>
                    </a:lnTo>
                    <a:cubicBezTo>
                      <a:pt x="268" y="2407"/>
                      <a:pt x="270" y="2395"/>
                      <a:pt x="273" y="2384"/>
                    </a:cubicBezTo>
                    <a:cubicBezTo>
                      <a:pt x="277" y="2373"/>
                      <a:pt x="282" y="2365"/>
                      <a:pt x="288" y="2357"/>
                    </a:cubicBezTo>
                    <a:cubicBezTo>
                      <a:pt x="295" y="2349"/>
                      <a:pt x="304" y="2343"/>
                      <a:pt x="314" y="2338"/>
                    </a:cubicBezTo>
                    <a:cubicBezTo>
                      <a:pt x="324" y="2334"/>
                      <a:pt x="336" y="2331"/>
                      <a:pt x="350" y="2331"/>
                    </a:cubicBezTo>
                    <a:cubicBezTo>
                      <a:pt x="362" y="2331"/>
                      <a:pt x="372" y="2334"/>
                      <a:pt x="381" y="2337"/>
                    </a:cubicBezTo>
                    <a:cubicBezTo>
                      <a:pt x="390" y="2341"/>
                      <a:pt x="397" y="2347"/>
                      <a:pt x="403" y="2353"/>
                    </a:cubicBezTo>
                    <a:cubicBezTo>
                      <a:pt x="409" y="2360"/>
                      <a:pt x="414" y="2369"/>
                      <a:pt x="417" y="2378"/>
                    </a:cubicBezTo>
                    <a:cubicBezTo>
                      <a:pt x="420" y="2387"/>
                      <a:pt x="422" y="2397"/>
                      <a:pt x="422" y="2408"/>
                    </a:cubicBezTo>
                    <a:cubicBezTo>
                      <a:pt x="422" y="2416"/>
                      <a:pt x="421" y="2425"/>
                      <a:pt x="419" y="2433"/>
                    </a:cubicBezTo>
                    <a:cubicBezTo>
                      <a:pt x="417" y="2441"/>
                      <a:pt x="413" y="2450"/>
                      <a:pt x="407" y="2459"/>
                    </a:cubicBezTo>
                    <a:cubicBezTo>
                      <a:pt x="402" y="2469"/>
                      <a:pt x="396" y="2479"/>
                      <a:pt x="387" y="2490"/>
                    </a:cubicBezTo>
                    <a:cubicBezTo>
                      <a:pt x="378" y="2501"/>
                      <a:pt x="368" y="2514"/>
                      <a:pt x="355" y="2529"/>
                    </a:cubicBezTo>
                    <a:lnTo>
                      <a:pt x="198" y="2700"/>
                    </a:lnTo>
                    <a:lnTo>
                      <a:pt x="198" y="2756"/>
                    </a:lnTo>
                    <a:lnTo>
                      <a:pt x="521" y="2756"/>
                    </a:lnTo>
                    <a:lnTo>
                      <a:pt x="521" y="2691"/>
                    </a:lnTo>
                    <a:lnTo>
                      <a:pt x="297" y="2691"/>
                    </a:lnTo>
                    <a:lnTo>
                      <a:pt x="405" y="2576"/>
                    </a:lnTo>
                    <a:cubicBezTo>
                      <a:pt x="419" y="2561"/>
                      <a:pt x="433" y="2546"/>
                      <a:pt x="445" y="2531"/>
                    </a:cubicBezTo>
                    <a:cubicBezTo>
                      <a:pt x="456" y="2517"/>
                      <a:pt x="466" y="2503"/>
                      <a:pt x="474" y="2488"/>
                    </a:cubicBezTo>
                    <a:cubicBezTo>
                      <a:pt x="483" y="2474"/>
                      <a:pt x="490" y="2459"/>
                      <a:pt x="495" y="2444"/>
                    </a:cubicBezTo>
                    <a:cubicBezTo>
                      <a:pt x="500" y="2430"/>
                      <a:pt x="503" y="2414"/>
                      <a:pt x="503" y="2399"/>
                    </a:cubicBezTo>
                    <a:cubicBezTo>
                      <a:pt x="503" y="2379"/>
                      <a:pt x="499" y="2361"/>
                      <a:pt x="492" y="2345"/>
                    </a:cubicBezTo>
                    <a:cubicBezTo>
                      <a:pt x="485" y="2328"/>
                      <a:pt x="476" y="2315"/>
                      <a:pt x="463" y="2303"/>
                    </a:cubicBezTo>
                    <a:cubicBezTo>
                      <a:pt x="450" y="2292"/>
                      <a:pt x="434" y="2283"/>
                      <a:pt x="415" y="2277"/>
                    </a:cubicBezTo>
                    <a:cubicBezTo>
                      <a:pt x="397" y="2270"/>
                      <a:pt x="375" y="2267"/>
                      <a:pt x="351" y="2267"/>
                    </a:cubicBezTo>
                    <a:close/>
                    <a:moveTo>
                      <a:pt x="2386" y="2267"/>
                    </a:moveTo>
                    <a:cubicBezTo>
                      <a:pt x="2363" y="2267"/>
                      <a:pt x="2343" y="2270"/>
                      <a:pt x="2324" y="2277"/>
                    </a:cubicBezTo>
                    <a:cubicBezTo>
                      <a:pt x="2305" y="2283"/>
                      <a:pt x="2289" y="2293"/>
                      <a:pt x="2275" y="2305"/>
                    </a:cubicBezTo>
                    <a:cubicBezTo>
                      <a:pt x="2262" y="2317"/>
                      <a:pt x="2251" y="2330"/>
                      <a:pt x="2244" y="2346"/>
                    </a:cubicBezTo>
                    <a:cubicBezTo>
                      <a:pt x="2236" y="2362"/>
                      <a:pt x="2232" y="2380"/>
                      <a:pt x="2232" y="2399"/>
                    </a:cubicBezTo>
                    <a:lnTo>
                      <a:pt x="2312" y="2399"/>
                    </a:lnTo>
                    <a:cubicBezTo>
                      <a:pt x="2312" y="2389"/>
                      <a:pt x="2314" y="2379"/>
                      <a:pt x="2318" y="2371"/>
                    </a:cubicBezTo>
                    <a:cubicBezTo>
                      <a:pt x="2321" y="2363"/>
                      <a:pt x="2327" y="2356"/>
                      <a:pt x="2334" y="2350"/>
                    </a:cubicBezTo>
                    <a:cubicBezTo>
                      <a:pt x="2340" y="2344"/>
                      <a:pt x="2348" y="2340"/>
                      <a:pt x="2357" y="2337"/>
                    </a:cubicBezTo>
                    <a:cubicBezTo>
                      <a:pt x="2366" y="2333"/>
                      <a:pt x="2376" y="2331"/>
                      <a:pt x="2387" y="2331"/>
                    </a:cubicBezTo>
                    <a:cubicBezTo>
                      <a:pt x="2411" y="2331"/>
                      <a:pt x="2430" y="2338"/>
                      <a:pt x="2442" y="2351"/>
                    </a:cubicBezTo>
                    <a:cubicBezTo>
                      <a:pt x="2454" y="2363"/>
                      <a:pt x="2460" y="2381"/>
                      <a:pt x="2460" y="2404"/>
                    </a:cubicBezTo>
                    <a:cubicBezTo>
                      <a:pt x="2460" y="2415"/>
                      <a:pt x="2458" y="2425"/>
                      <a:pt x="2454" y="2434"/>
                    </a:cubicBezTo>
                    <a:cubicBezTo>
                      <a:pt x="2451" y="2443"/>
                      <a:pt x="2446" y="2451"/>
                      <a:pt x="2439" y="2457"/>
                    </a:cubicBezTo>
                    <a:cubicBezTo>
                      <a:pt x="2433" y="2464"/>
                      <a:pt x="2424" y="2469"/>
                      <a:pt x="2414" y="2472"/>
                    </a:cubicBezTo>
                    <a:cubicBezTo>
                      <a:pt x="2404" y="2476"/>
                      <a:pt x="2392" y="2478"/>
                      <a:pt x="2378" y="2478"/>
                    </a:cubicBezTo>
                    <a:lnTo>
                      <a:pt x="2330" y="2478"/>
                    </a:lnTo>
                    <a:lnTo>
                      <a:pt x="2330" y="2541"/>
                    </a:lnTo>
                    <a:lnTo>
                      <a:pt x="2378" y="2541"/>
                    </a:lnTo>
                    <a:cubicBezTo>
                      <a:pt x="2391" y="2541"/>
                      <a:pt x="2404" y="2543"/>
                      <a:pt x="2415" y="2546"/>
                    </a:cubicBezTo>
                    <a:cubicBezTo>
                      <a:pt x="2426" y="2549"/>
                      <a:pt x="2435" y="2554"/>
                      <a:pt x="2443" y="2561"/>
                    </a:cubicBezTo>
                    <a:cubicBezTo>
                      <a:pt x="2451" y="2567"/>
                      <a:pt x="2456" y="2574"/>
                      <a:pt x="2461" y="2584"/>
                    </a:cubicBezTo>
                    <a:cubicBezTo>
                      <a:pt x="2465" y="2594"/>
                      <a:pt x="2467" y="2607"/>
                      <a:pt x="2467" y="2621"/>
                    </a:cubicBezTo>
                    <a:cubicBezTo>
                      <a:pt x="2467" y="2646"/>
                      <a:pt x="2460" y="2665"/>
                      <a:pt x="2446" y="2678"/>
                    </a:cubicBezTo>
                    <a:cubicBezTo>
                      <a:pt x="2431" y="2691"/>
                      <a:pt x="2411" y="2697"/>
                      <a:pt x="2387" y="2697"/>
                    </a:cubicBezTo>
                    <a:cubicBezTo>
                      <a:pt x="2375" y="2697"/>
                      <a:pt x="2364" y="2696"/>
                      <a:pt x="2354" y="2693"/>
                    </a:cubicBezTo>
                    <a:cubicBezTo>
                      <a:pt x="2344" y="2689"/>
                      <a:pt x="2336" y="2684"/>
                      <a:pt x="2329" y="2678"/>
                    </a:cubicBezTo>
                    <a:cubicBezTo>
                      <a:pt x="2322" y="2672"/>
                      <a:pt x="2317" y="2664"/>
                      <a:pt x="2313" y="2655"/>
                    </a:cubicBezTo>
                    <a:cubicBezTo>
                      <a:pt x="2310" y="2646"/>
                      <a:pt x="2308" y="2636"/>
                      <a:pt x="2308" y="2626"/>
                    </a:cubicBezTo>
                    <a:lnTo>
                      <a:pt x="2228" y="2626"/>
                    </a:lnTo>
                    <a:cubicBezTo>
                      <a:pt x="2228" y="2648"/>
                      <a:pt x="2232" y="2668"/>
                      <a:pt x="2240" y="2685"/>
                    </a:cubicBezTo>
                    <a:cubicBezTo>
                      <a:pt x="2249" y="2702"/>
                      <a:pt x="2261" y="2716"/>
                      <a:pt x="2275" y="2727"/>
                    </a:cubicBezTo>
                    <a:cubicBezTo>
                      <a:pt x="2290" y="2739"/>
                      <a:pt x="2307" y="2747"/>
                      <a:pt x="2326" y="2753"/>
                    </a:cubicBezTo>
                    <a:cubicBezTo>
                      <a:pt x="2345" y="2759"/>
                      <a:pt x="2365" y="2762"/>
                      <a:pt x="2386" y="2762"/>
                    </a:cubicBezTo>
                    <a:cubicBezTo>
                      <a:pt x="2409" y="2762"/>
                      <a:pt x="2430" y="2758"/>
                      <a:pt x="2450" y="2752"/>
                    </a:cubicBezTo>
                    <a:cubicBezTo>
                      <a:pt x="2470" y="2746"/>
                      <a:pt x="2487" y="2737"/>
                      <a:pt x="2501" y="2725"/>
                    </a:cubicBezTo>
                    <a:cubicBezTo>
                      <a:pt x="2516" y="2713"/>
                      <a:pt x="2527" y="2698"/>
                      <a:pt x="2535" y="2681"/>
                    </a:cubicBezTo>
                    <a:cubicBezTo>
                      <a:pt x="2543" y="2663"/>
                      <a:pt x="2547" y="2643"/>
                      <a:pt x="2547" y="2621"/>
                    </a:cubicBezTo>
                    <a:cubicBezTo>
                      <a:pt x="2547" y="2609"/>
                      <a:pt x="2546" y="2597"/>
                      <a:pt x="2543" y="2585"/>
                    </a:cubicBezTo>
                    <a:cubicBezTo>
                      <a:pt x="2540" y="2574"/>
                      <a:pt x="2535" y="2563"/>
                      <a:pt x="2529" y="2554"/>
                    </a:cubicBezTo>
                    <a:cubicBezTo>
                      <a:pt x="2522" y="2544"/>
                      <a:pt x="2514" y="2535"/>
                      <a:pt x="2504" y="2527"/>
                    </a:cubicBezTo>
                    <a:cubicBezTo>
                      <a:pt x="2494" y="2519"/>
                      <a:pt x="2481" y="2513"/>
                      <a:pt x="2466" y="2508"/>
                    </a:cubicBezTo>
                    <a:cubicBezTo>
                      <a:pt x="2478" y="2502"/>
                      <a:pt x="2489" y="2495"/>
                      <a:pt x="2499" y="2487"/>
                    </a:cubicBezTo>
                    <a:cubicBezTo>
                      <a:pt x="2508" y="2479"/>
                      <a:pt x="2515" y="2471"/>
                      <a:pt x="2521" y="2462"/>
                    </a:cubicBezTo>
                    <a:cubicBezTo>
                      <a:pt x="2528" y="2453"/>
                      <a:pt x="2533" y="2444"/>
                      <a:pt x="2536" y="2434"/>
                    </a:cubicBezTo>
                    <a:cubicBezTo>
                      <a:pt x="2539" y="2424"/>
                      <a:pt x="2540" y="2413"/>
                      <a:pt x="2540" y="2404"/>
                    </a:cubicBezTo>
                    <a:cubicBezTo>
                      <a:pt x="2540" y="2381"/>
                      <a:pt x="2536" y="2362"/>
                      <a:pt x="2529" y="2345"/>
                    </a:cubicBezTo>
                    <a:cubicBezTo>
                      <a:pt x="2521" y="2327"/>
                      <a:pt x="2511" y="2313"/>
                      <a:pt x="2498" y="2301"/>
                    </a:cubicBezTo>
                    <a:cubicBezTo>
                      <a:pt x="2484" y="2290"/>
                      <a:pt x="2467" y="2282"/>
                      <a:pt x="2448" y="2276"/>
                    </a:cubicBezTo>
                    <a:cubicBezTo>
                      <a:pt x="2429" y="2270"/>
                      <a:pt x="2409" y="2267"/>
                      <a:pt x="2386" y="2267"/>
                    </a:cubicBezTo>
                    <a:close/>
                    <a:moveTo>
                      <a:pt x="8565" y="2271"/>
                    </a:moveTo>
                    <a:cubicBezTo>
                      <a:pt x="8535" y="2271"/>
                      <a:pt x="8509" y="2274"/>
                      <a:pt x="8486" y="2281"/>
                    </a:cubicBezTo>
                    <a:cubicBezTo>
                      <a:pt x="8463" y="2288"/>
                      <a:pt x="8443" y="2297"/>
                      <a:pt x="8425" y="2309"/>
                    </a:cubicBezTo>
                    <a:cubicBezTo>
                      <a:pt x="8408" y="2321"/>
                      <a:pt x="8392" y="2337"/>
                      <a:pt x="8379" y="2353"/>
                    </a:cubicBezTo>
                    <a:cubicBezTo>
                      <a:pt x="8367" y="2370"/>
                      <a:pt x="8356" y="2388"/>
                      <a:pt x="8348" y="2408"/>
                    </a:cubicBezTo>
                    <a:cubicBezTo>
                      <a:pt x="8341" y="2428"/>
                      <a:pt x="8335" y="2449"/>
                      <a:pt x="8332" y="2472"/>
                    </a:cubicBezTo>
                    <a:cubicBezTo>
                      <a:pt x="8328" y="2494"/>
                      <a:pt x="8326" y="2517"/>
                      <a:pt x="8326" y="2541"/>
                    </a:cubicBezTo>
                    <a:lnTo>
                      <a:pt x="8326" y="2573"/>
                    </a:lnTo>
                    <a:cubicBezTo>
                      <a:pt x="8326" y="2598"/>
                      <a:pt x="8330" y="2622"/>
                      <a:pt x="8337" y="2644"/>
                    </a:cubicBezTo>
                    <a:cubicBezTo>
                      <a:pt x="8344" y="2667"/>
                      <a:pt x="8354" y="2688"/>
                      <a:pt x="8368" y="2705"/>
                    </a:cubicBezTo>
                    <a:cubicBezTo>
                      <a:pt x="8382" y="2723"/>
                      <a:pt x="8399" y="2736"/>
                      <a:pt x="8419" y="2747"/>
                    </a:cubicBezTo>
                    <a:cubicBezTo>
                      <a:pt x="8439" y="2757"/>
                      <a:pt x="8462" y="2762"/>
                      <a:pt x="8488" y="2762"/>
                    </a:cubicBezTo>
                    <a:cubicBezTo>
                      <a:pt x="8513" y="2762"/>
                      <a:pt x="8535" y="2758"/>
                      <a:pt x="8554" y="2749"/>
                    </a:cubicBezTo>
                    <a:cubicBezTo>
                      <a:pt x="8573" y="2741"/>
                      <a:pt x="8590" y="2729"/>
                      <a:pt x="8603" y="2714"/>
                    </a:cubicBezTo>
                    <a:cubicBezTo>
                      <a:pt x="8617" y="2699"/>
                      <a:pt x="8627" y="2682"/>
                      <a:pt x="8634" y="2662"/>
                    </a:cubicBezTo>
                    <a:cubicBezTo>
                      <a:pt x="8641" y="2642"/>
                      <a:pt x="8644" y="2621"/>
                      <a:pt x="8644" y="2598"/>
                    </a:cubicBezTo>
                    <a:cubicBezTo>
                      <a:pt x="8644" y="2577"/>
                      <a:pt x="8642" y="2556"/>
                      <a:pt x="8636" y="2537"/>
                    </a:cubicBezTo>
                    <a:cubicBezTo>
                      <a:pt x="8630" y="2517"/>
                      <a:pt x="8622" y="2501"/>
                      <a:pt x="8610" y="2486"/>
                    </a:cubicBezTo>
                    <a:cubicBezTo>
                      <a:pt x="8599" y="2471"/>
                      <a:pt x="8585" y="2458"/>
                      <a:pt x="8568" y="2449"/>
                    </a:cubicBezTo>
                    <a:cubicBezTo>
                      <a:pt x="8551" y="2441"/>
                      <a:pt x="8531" y="2436"/>
                      <a:pt x="8507" y="2436"/>
                    </a:cubicBezTo>
                    <a:cubicBezTo>
                      <a:pt x="8487" y="2436"/>
                      <a:pt x="8468" y="2440"/>
                      <a:pt x="8452" y="2447"/>
                    </a:cubicBezTo>
                    <a:cubicBezTo>
                      <a:pt x="8435" y="2454"/>
                      <a:pt x="8421" y="2463"/>
                      <a:pt x="8408" y="2476"/>
                    </a:cubicBezTo>
                    <a:cubicBezTo>
                      <a:pt x="8411" y="2457"/>
                      <a:pt x="8415" y="2440"/>
                      <a:pt x="8422" y="2423"/>
                    </a:cubicBezTo>
                    <a:cubicBezTo>
                      <a:pt x="8429" y="2406"/>
                      <a:pt x="8439" y="2391"/>
                      <a:pt x="8452" y="2378"/>
                    </a:cubicBezTo>
                    <a:cubicBezTo>
                      <a:pt x="8465" y="2365"/>
                      <a:pt x="8481" y="2356"/>
                      <a:pt x="8500" y="2349"/>
                    </a:cubicBezTo>
                    <a:cubicBezTo>
                      <a:pt x="8519" y="2342"/>
                      <a:pt x="8542" y="2337"/>
                      <a:pt x="8568" y="2337"/>
                    </a:cubicBezTo>
                    <a:lnTo>
                      <a:pt x="8573" y="2337"/>
                    </a:lnTo>
                    <a:lnTo>
                      <a:pt x="8573" y="2271"/>
                    </a:lnTo>
                    <a:lnTo>
                      <a:pt x="8565" y="2271"/>
                    </a:lnTo>
                    <a:close/>
                    <a:moveTo>
                      <a:pt x="4452" y="2274"/>
                    </a:moveTo>
                    <a:lnTo>
                      <a:pt x="4245" y="2599"/>
                    </a:lnTo>
                    <a:lnTo>
                      <a:pt x="4247" y="2648"/>
                    </a:lnTo>
                    <a:lnTo>
                      <a:pt x="4455" y="2648"/>
                    </a:lnTo>
                    <a:lnTo>
                      <a:pt x="4455" y="2756"/>
                    </a:lnTo>
                    <a:lnTo>
                      <a:pt x="4535" y="2756"/>
                    </a:lnTo>
                    <a:lnTo>
                      <a:pt x="4535" y="2648"/>
                    </a:lnTo>
                    <a:lnTo>
                      <a:pt x="4595" y="2648"/>
                    </a:lnTo>
                    <a:lnTo>
                      <a:pt x="4595" y="2584"/>
                    </a:lnTo>
                    <a:lnTo>
                      <a:pt x="4535" y="2584"/>
                    </a:lnTo>
                    <a:lnTo>
                      <a:pt x="4535" y="2274"/>
                    </a:lnTo>
                    <a:lnTo>
                      <a:pt x="4452" y="2274"/>
                    </a:lnTo>
                    <a:close/>
                    <a:moveTo>
                      <a:pt x="12550" y="2275"/>
                    </a:moveTo>
                    <a:cubicBezTo>
                      <a:pt x="12560" y="2275"/>
                      <a:pt x="12570" y="2277"/>
                      <a:pt x="12578" y="2280"/>
                    </a:cubicBezTo>
                    <a:cubicBezTo>
                      <a:pt x="12587" y="2284"/>
                      <a:pt x="12594" y="2288"/>
                      <a:pt x="12599" y="2294"/>
                    </a:cubicBezTo>
                    <a:cubicBezTo>
                      <a:pt x="12605" y="2301"/>
                      <a:pt x="12609" y="2308"/>
                      <a:pt x="12613" y="2317"/>
                    </a:cubicBezTo>
                    <a:cubicBezTo>
                      <a:pt x="12616" y="2326"/>
                      <a:pt x="12618" y="2336"/>
                      <a:pt x="12618" y="2346"/>
                    </a:cubicBezTo>
                    <a:cubicBezTo>
                      <a:pt x="12618" y="2357"/>
                      <a:pt x="12616" y="2367"/>
                      <a:pt x="12613" y="2376"/>
                    </a:cubicBezTo>
                    <a:cubicBezTo>
                      <a:pt x="12610" y="2385"/>
                      <a:pt x="12605" y="2393"/>
                      <a:pt x="12599" y="2399"/>
                    </a:cubicBezTo>
                    <a:cubicBezTo>
                      <a:pt x="12594" y="2405"/>
                      <a:pt x="12587" y="2410"/>
                      <a:pt x="12578" y="2413"/>
                    </a:cubicBezTo>
                    <a:cubicBezTo>
                      <a:pt x="12570" y="2417"/>
                      <a:pt x="12561" y="2419"/>
                      <a:pt x="12551" y="2419"/>
                    </a:cubicBezTo>
                    <a:cubicBezTo>
                      <a:pt x="12541" y="2419"/>
                      <a:pt x="12531" y="2417"/>
                      <a:pt x="12523" y="2413"/>
                    </a:cubicBezTo>
                    <a:cubicBezTo>
                      <a:pt x="12514" y="2410"/>
                      <a:pt x="12507" y="2405"/>
                      <a:pt x="12502" y="2399"/>
                    </a:cubicBezTo>
                    <a:cubicBezTo>
                      <a:pt x="12496" y="2393"/>
                      <a:pt x="12491" y="2385"/>
                      <a:pt x="12488" y="2376"/>
                    </a:cubicBezTo>
                    <a:cubicBezTo>
                      <a:pt x="12485" y="2367"/>
                      <a:pt x="12484" y="2357"/>
                      <a:pt x="12484" y="2346"/>
                    </a:cubicBezTo>
                    <a:cubicBezTo>
                      <a:pt x="12484" y="2324"/>
                      <a:pt x="12490" y="2307"/>
                      <a:pt x="12502" y="2294"/>
                    </a:cubicBezTo>
                    <a:cubicBezTo>
                      <a:pt x="12513" y="2281"/>
                      <a:pt x="12530" y="2275"/>
                      <a:pt x="12550" y="2275"/>
                    </a:cubicBezTo>
                    <a:close/>
                    <a:moveTo>
                      <a:pt x="4455" y="2382"/>
                    </a:moveTo>
                    <a:lnTo>
                      <a:pt x="4455" y="2584"/>
                    </a:lnTo>
                    <a:lnTo>
                      <a:pt x="4329" y="2584"/>
                    </a:lnTo>
                    <a:lnTo>
                      <a:pt x="4449" y="2393"/>
                    </a:lnTo>
                    <a:lnTo>
                      <a:pt x="4455" y="2382"/>
                    </a:lnTo>
                    <a:close/>
                    <a:moveTo>
                      <a:pt x="12550" y="2483"/>
                    </a:moveTo>
                    <a:cubicBezTo>
                      <a:pt x="12562" y="2483"/>
                      <a:pt x="12572" y="2485"/>
                      <a:pt x="12582" y="2489"/>
                    </a:cubicBezTo>
                    <a:cubicBezTo>
                      <a:pt x="12591" y="2493"/>
                      <a:pt x="12600" y="2498"/>
                      <a:pt x="12607" y="2505"/>
                    </a:cubicBezTo>
                    <a:cubicBezTo>
                      <a:pt x="12613" y="2512"/>
                      <a:pt x="12619" y="2521"/>
                      <a:pt x="12622" y="2531"/>
                    </a:cubicBezTo>
                    <a:cubicBezTo>
                      <a:pt x="12626" y="2540"/>
                      <a:pt x="12628" y="2551"/>
                      <a:pt x="12628" y="2563"/>
                    </a:cubicBezTo>
                    <a:cubicBezTo>
                      <a:pt x="12628" y="2588"/>
                      <a:pt x="12621" y="2606"/>
                      <a:pt x="12607" y="2620"/>
                    </a:cubicBezTo>
                    <a:cubicBezTo>
                      <a:pt x="12594" y="2633"/>
                      <a:pt x="12575" y="2641"/>
                      <a:pt x="12551" y="2641"/>
                    </a:cubicBezTo>
                    <a:cubicBezTo>
                      <a:pt x="12539" y="2641"/>
                      <a:pt x="12528" y="2639"/>
                      <a:pt x="12518" y="2636"/>
                    </a:cubicBezTo>
                    <a:cubicBezTo>
                      <a:pt x="12509" y="2632"/>
                      <a:pt x="12500" y="2626"/>
                      <a:pt x="12494" y="2620"/>
                    </a:cubicBezTo>
                    <a:cubicBezTo>
                      <a:pt x="12487" y="2613"/>
                      <a:pt x="12482" y="2605"/>
                      <a:pt x="12479" y="2596"/>
                    </a:cubicBezTo>
                    <a:cubicBezTo>
                      <a:pt x="12475" y="2586"/>
                      <a:pt x="12473" y="2575"/>
                      <a:pt x="12473" y="2563"/>
                    </a:cubicBezTo>
                    <a:cubicBezTo>
                      <a:pt x="12473" y="2551"/>
                      <a:pt x="12475" y="2540"/>
                      <a:pt x="12479" y="2531"/>
                    </a:cubicBezTo>
                    <a:cubicBezTo>
                      <a:pt x="12482" y="2521"/>
                      <a:pt x="12487" y="2512"/>
                      <a:pt x="12494" y="2505"/>
                    </a:cubicBezTo>
                    <a:cubicBezTo>
                      <a:pt x="12500" y="2498"/>
                      <a:pt x="12509" y="2493"/>
                      <a:pt x="12518" y="2489"/>
                    </a:cubicBezTo>
                    <a:cubicBezTo>
                      <a:pt x="12528" y="2485"/>
                      <a:pt x="12538" y="2483"/>
                      <a:pt x="12550" y="2483"/>
                    </a:cubicBezTo>
                    <a:close/>
                    <a:moveTo>
                      <a:pt x="8487" y="2501"/>
                    </a:moveTo>
                    <a:cubicBezTo>
                      <a:pt x="8500" y="2501"/>
                      <a:pt x="8511" y="2504"/>
                      <a:pt x="8520" y="2509"/>
                    </a:cubicBezTo>
                    <a:cubicBezTo>
                      <a:pt x="8530" y="2515"/>
                      <a:pt x="8539" y="2522"/>
                      <a:pt x="8545" y="2531"/>
                    </a:cubicBezTo>
                    <a:cubicBezTo>
                      <a:pt x="8552" y="2540"/>
                      <a:pt x="8557" y="2550"/>
                      <a:pt x="8560" y="2561"/>
                    </a:cubicBezTo>
                    <a:cubicBezTo>
                      <a:pt x="8563" y="2573"/>
                      <a:pt x="8565" y="2586"/>
                      <a:pt x="8565" y="2599"/>
                    </a:cubicBezTo>
                    <a:cubicBezTo>
                      <a:pt x="8565" y="2614"/>
                      <a:pt x="8563" y="2627"/>
                      <a:pt x="8559" y="2639"/>
                    </a:cubicBezTo>
                    <a:cubicBezTo>
                      <a:pt x="8556" y="2651"/>
                      <a:pt x="8551" y="2661"/>
                      <a:pt x="8544" y="2670"/>
                    </a:cubicBezTo>
                    <a:cubicBezTo>
                      <a:pt x="8538" y="2679"/>
                      <a:pt x="8529" y="2685"/>
                      <a:pt x="8520" y="2690"/>
                    </a:cubicBezTo>
                    <a:cubicBezTo>
                      <a:pt x="8510" y="2695"/>
                      <a:pt x="8499" y="2697"/>
                      <a:pt x="8487" y="2697"/>
                    </a:cubicBezTo>
                    <a:cubicBezTo>
                      <a:pt x="8476" y="2697"/>
                      <a:pt x="8466" y="2694"/>
                      <a:pt x="8456" y="2689"/>
                    </a:cubicBezTo>
                    <a:cubicBezTo>
                      <a:pt x="8446" y="2684"/>
                      <a:pt x="8438" y="2677"/>
                      <a:pt x="8431" y="2667"/>
                    </a:cubicBezTo>
                    <a:cubicBezTo>
                      <a:pt x="8423" y="2658"/>
                      <a:pt x="8417" y="2646"/>
                      <a:pt x="8413" y="2631"/>
                    </a:cubicBezTo>
                    <a:cubicBezTo>
                      <a:pt x="8409" y="2616"/>
                      <a:pt x="8407" y="2599"/>
                      <a:pt x="8407" y="2580"/>
                    </a:cubicBezTo>
                    <a:lnTo>
                      <a:pt x="8407" y="2555"/>
                    </a:lnTo>
                    <a:cubicBezTo>
                      <a:pt x="8410" y="2548"/>
                      <a:pt x="8414" y="2541"/>
                      <a:pt x="8419" y="2534"/>
                    </a:cubicBezTo>
                    <a:cubicBezTo>
                      <a:pt x="8424" y="2528"/>
                      <a:pt x="8431" y="2522"/>
                      <a:pt x="8438" y="2517"/>
                    </a:cubicBezTo>
                    <a:cubicBezTo>
                      <a:pt x="8445" y="2513"/>
                      <a:pt x="8452" y="2508"/>
                      <a:pt x="8460" y="2505"/>
                    </a:cubicBezTo>
                    <a:cubicBezTo>
                      <a:pt x="8469" y="2502"/>
                      <a:pt x="8478" y="2501"/>
                      <a:pt x="8487" y="2501"/>
                    </a:cubicBezTo>
                    <a:close/>
                    <a:moveTo>
                      <a:pt x="354" y="4468"/>
                    </a:moveTo>
                    <a:cubicBezTo>
                      <a:pt x="329" y="4468"/>
                      <a:pt x="307" y="4473"/>
                      <a:pt x="288" y="4481"/>
                    </a:cubicBezTo>
                    <a:cubicBezTo>
                      <a:pt x="268" y="4490"/>
                      <a:pt x="251" y="4502"/>
                      <a:pt x="238" y="4518"/>
                    </a:cubicBezTo>
                    <a:cubicBezTo>
                      <a:pt x="225" y="4533"/>
                      <a:pt x="215" y="4550"/>
                      <a:pt x="208" y="4571"/>
                    </a:cubicBezTo>
                    <a:cubicBezTo>
                      <a:pt x="201" y="4591"/>
                      <a:pt x="198" y="4613"/>
                      <a:pt x="198" y="4636"/>
                    </a:cubicBezTo>
                    <a:cubicBezTo>
                      <a:pt x="198" y="4657"/>
                      <a:pt x="201" y="4678"/>
                      <a:pt x="206" y="4698"/>
                    </a:cubicBezTo>
                    <a:cubicBezTo>
                      <a:pt x="212" y="4717"/>
                      <a:pt x="220" y="4734"/>
                      <a:pt x="232" y="4749"/>
                    </a:cubicBezTo>
                    <a:cubicBezTo>
                      <a:pt x="244" y="4764"/>
                      <a:pt x="258" y="4775"/>
                      <a:pt x="275" y="4784"/>
                    </a:cubicBezTo>
                    <a:cubicBezTo>
                      <a:pt x="292" y="4793"/>
                      <a:pt x="313" y="4797"/>
                      <a:pt x="337" y="4797"/>
                    </a:cubicBezTo>
                    <a:cubicBezTo>
                      <a:pt x="356" y="4797"/>
                      <a:pt x="373" y="4794"/>
                      <a:pt x="389" y="4786"/>
                    </a:cubicBezTo>
                    <a:cubicBezTo>
                      <a:pt x="405" y="4778"/>
                      <a:pt x="419" y="4768"/>
                      <a:pt x="431" y="4755"/>
                    </a:cubicBezTo>
                    <a:cubicBezTo>
                      <a:pt x="430" y="4774"/>
                      <a:pt x="426" y="4793"/>
                      <a:pt x="421" y="4810"/>
                    </a:cubicBezTo>
                    <a:cubicBezTo>
                      <a:pt x="415" y="4826"/>
                      <a:pt x="405" y="4841"/>
                      <a:pt x="393" y="4853"/>
                    </a:cubicBezTo>
                    <a:cubicBezTo>
                      <a:pt x="381" y="4865"/>
                      <a:pt x="365" y="4874"/>
                      <a:pt x="346" y="4881"/>
                    </a:cubicBezTo>
                    <a:cubicBezTo>
                      <a:pt x="326" y="4888"/>
                      <a:pt x="302" y="4892"/>
                      <a:pt x="273" y="4892"/>
                    </a:cubicBezTo>
                    <a:lnTo>
                      <a:pt x="267" y="4892"/>
                    </a:lnTo>
                    <a:lnTo>
                      <a:pt x="267" y="4959"/>
                    </a:lnTo>
                    <a:lnTo>
                      <a:pt x="274" y="4959"/>
                    </a:lnTo>
                    <a:cubicBezTo>
                      <a:pt x="305" y="4959"/>
                      <a:pt x="332" y="4955"/>
                      <a:pt x="356" y="4948"/>
                    </a:cubicBezTo>
                    <a:cubicBezTo>
                      <a:pt x="380" y="4941"/>
                      <a:pt x="401" y="4932"/>
                      <a:pt x="418" y="4920"/>
                    </a:cubicBezTo>
                    <a:cubicBezTo>
                      <a:pt x="436" y="4908"/>
                      <a:pt x="451" y="4893"/>
                      <a:pt x="463" y="4877"/>
                    </a:cubicBezTo>
                    <a:cubicBezTo>
                      <a:pt x="475" y="4860"/>
                      <a:pt x="484" y="4841"/>
                      <a:pt x="491" y="4821"/>
                    </a:cubicBezTo>
                    <a:cubicBezTo>
                      <a:pt x="499" y="4801"/>
                      <a:pt x="504" y="4781"/>
                      <a:pt x="507" y="4758"/>
                    </a:cubicBezTo>
                    <a:cubicBezTo>
                      <a:pt x="510" y="4736"/>
                      <a:pt x="512" y="4714"/>
                      <a:pt x="512" y="4690"/>
                    </a:cubicBezTo>
                    <a:lnTo>
                      <a:pt x="512" y="4664"/>
                    </a:lnTo>
                    <a:cubicBezTo>
                      <a:pt x="512" y="4638"/>
                      <a:pt x="508" y="4613"/>
                      <a:pt x="502" y="4589"/>
                    </a:cubicBezTo>
                    <a:cubicBezTo>
                      <a:pt x="495" y="4565"/>
                      <a:pt x="485" y="4544"/>
                      <a:pt x="472" y="4526"/>
                    </a:cubicBezTo>
                    <a:cubicBezTo>
                      <a:pt x="459" y="4509"/>
                      <a:pt x="442" y="4495"/>
                      <a:pt x="422" y="4484"/>
                    </a:cubicBezTo>
                    <a:cubicBezTo>
                      <a:pt x="403" y="4474"/>
                      <a:pt x="380" y="4468"/>
                      <a:pt x="354" y="4468"/>
                    </a:cubicBezTo>
                    <a:close/>
                    <a:moveTo>
                      <a:pt x="6627" y="4468"/>
                    </a:moveTo>
                    <a:cubicBezTo>
                      <a:pt x="6601" y="4468"/>
                      <a:pt x="6578" y="4473"/>
                      <a:pt x="6558" y="4481"/>
                    </a:cubicBezTo>
                    <a:cubicBezTo>
                      <a:pt x="6538" y="4489"/>
                      <a:pt x="6520" y="4499"/>
                      <a:pt x="6506" y="4513"/>
                    </a:cubicBezTo>
                    <a:cubicBezTo>
                      <a:pt x="6492" y="4527"/>
                      <a:pt x="6482" y="4543"/>
                      <a:pt x="6475" y="4562"/>
                    </a:cubicBezTo>
                    <a:cubicBezTo>
                      <a:pt x="6468" y="4580"/>
                      <a:pt x="6464" y="4601"/>
                      <a:pt x="6464" y="4622"/>
                    </a:cubicBezTo>
                    <a:lnTo>
                      <a:pt x="6545" y="4622"/>
                    </a:lnTo>
                    <a:cubicBezTo>
                      <a:pt x="6545" y="4609"/>
                      <a:pt x="6546" y="4596"/>
                      <a:pt x="6549" y="4586"/>
                    </a:cubicBezTo>
                    <a:cubicBezTo>
                      <a:pt x="6553" y="4575"/>
                      <a:pt x="6558" y="4565"/>
                      <a:pt x="6565" y="4557"/>
                    </a:cubicBezTo>
                    <a:cubicBezTo>
                      <a:pt x="6572" y="4549"/>
                      <a:pt x="6580" y="4544"/>
                      <a:pt x="6590" y="4540"/>
                    </a:cubicBezTo>
                    <a:cubicBezTo>
                      <a:pt x="6600" y="4535"/>
                      <a:pt x="6613" y="4533"/>
                      <a:pt x="6627" y="4533"/>
                    </a:cubicBezTo>
                    <a:cubicBezTo>
                      <a:pt x="6638" y="4533"/>
                      <a:pt x="6648" y="4535"/>
                      <a:pt x="6657" y="4539"/>
                    </a:cubicBezTo>
                    <a:cubicBezTo>
                      <a:pt x="6666" y="4543"/>
                      <a:pt x="6673" y="4548"/>
                      <a:pt x="6679" y="4555"/>
                    </a:cubicBezTo>
                    <a:cubicBezTo>
                      <a:pt x="6685" y="4562"/>
                      <a:pt x="6690" y="4569"/>
                      <a:pt x="6693" y="4578"/>
                    </a:cubicBezTo>
                    <a:cubicBezTo>
                      <a:pt x="6696" y="4588"/>
                      <a:pt x="6698" y="4598"/>
                      <a:pt x="6698" y="4609"/>
                    </a:cubicBezTo>
                    <a:cubicBezTo>
                      <a:pt x="6698" y="4618"/>
                      <a:pt x="6697" y="4626"/>
                      <a:pt x="6695" y="4634"/>
                    </a:cubicBezTo>
                    <a:cubicBezTo>
                      <a:pt x="6693" y="4642"/>
                      <a:pt x="6689" y="4651"/>
                      <a:pt x="6684" y="4661"/>
                    </a:cubicBezTo>
                    <a:cubicBezTo>
                      <a:pt x="6679" y="4670"/>
                      <a:pt x="6672" y="4680"/>
                      <a:pt x="6663" y="4691"/>
                    </a:cubicBezTo>
                    <a:cubicBezTo>
                      <a:pt x="6654" y="4703"/>
                      <a:pt x="6644" y="4716"/>
                      <a:pt x="6630" y="4730"/>
                    </a:cubicBezTo>
                    <a:lnTo>
                      <a:pt x="6473" y="4901"/>
                    </a:lnTo>
                    <a:lnTo>
                      <a:pt x="6473" y="4956"/>
                    </a:lnTo>
                    <a:lnTo>
                      <a:pt x="6797" y="4956"/>
                    </a:lnTo>
                    <a:lnTo>
                      <a:pt x="6797" y="4892"/>
                    </a:lnTo>
                    <a:lnTo>
                      <a:pt x="6574" y="4892"/>
                    </a:lnTo>
                    <a:lnTo>
                      <a:pt x="6681" y="4777"/>
                    </a:lnTo>
                    <a:cubicBezTo>
                      <a:pt x="6695" y="4762"/>
                      <a:pt x="6709" y="4747"/>
                      <a:pt x="6720" y="4733"/>
                    </a:cubicBezTo>
                    <a:cubicBezTo>
                      <a:pt x="6732" y="4718"/>
                      <a:pt x="6743" y="4703"/>
                      <a:pt x="6751" y="4689"/>
                    </a:cubicBezTo>
                    <a:cubicBezTo>
                      <a:pt x="6760" y="4674"/>
                      <a:pt x="6766" y="4660"/>
                      <a:pt x="6771" y="4646"/>
                    </a:cubicBezTo>
                    <a:cubicBezTo>
                      <a:pt x="6776" y="4631"/>
                      <a:pt x="6779" y="4616"/>
                      <a:pt x="6779" y="4601"/>
                    </a:cubicBezTo>
                    <a:cubicBezTo>
                      <a:pt x="6779" y="4580"/>
                      <a:pt x="6775" y="4562"/>
                      <a:pt x="6768" y="4546"/>
                    </a:cubicBezTo>
                    <a:cubicBezTo>
                      <a:pt x="6761" y="4529"/>
                      <a:pt x="6752" y="4516"/>
                      <a:pt x="6739" y="4504"/>
                    </a:cubicBezTo>
                    <a:cubicBezTo>
                      <a:pt x="6726" y="4493"/>
                      <a:pt x="6710" y="4484"/>
                      <a:pt x="6691" y="4478"/>
                    </a:cubicBezTo>
                    <a:cubicBezTo>
                      <a:pt x="6673" y="4472"/>
                      <a:pt x="6651" y="4468"/>
                      <a:pt x="6627" y="4468"/>
                    </a:cubicBezTo>
                    <a:close/>
                    <a:moveTo>
                      <a:pt x="8662" y="4468"/>
                    </a:moveTo>
                    <a:cubicBezTo>
                      <a:pt x="8639" y="4468"/>
                      <a:pt x="8619" y="4471"/>
                      <a:pt x="8600" y="4478"/>
                    </a:cubicBezTo>
                    <a:cubicBezTo>
                      <a:pt x="8581" y="4485"/>
                      <a:pt x="8565" y="4493"/>
                      <a:pt x="8551" y="4505"/>
                    </a:cubicBezTo>
                    <a:cubicBezTo>
                      <a:pt x="8538" y="4517"/>
                      <a:pt x="8527" y="4532"/>
                      <a:pt x="8520" y="4548"/>
                    </a:cubicBezTo>
                    <a:cubicBezTo>
                      <a:pt x="8512" y="4564"/>
                      <a:pt x="8508" y="4582"/>
                      <a:pt x="8508" y="4601"/>
                    </a:cubicBezTo>
                    <a:lnTo>
                      <a:pt x="8588" y="4601"/>
                    </a:lnTo>
                    <a:cubicBezTo>
                      <a:pt x="8588" y="4590"/>
                      <a:pt x="8590" y="4581"/>
                      <a:pt x="8594" y="4572"/>
                    </a:cubicBezTo>
                    <a:cubicBezTo>
                      <a:pt x="8597" y="4564"/>
                      <a:pt x="8603" y="4557"/>
                      <a:pt x="8610" y="4551"/>
                    </a:cubicBezTo>
                    <a:cubicBezTo>
                      <a:pt x="8616" y="4545"/>
                      <a:pt x="8623" y="4540"/>
                      <a:pt x="8632" y="4537"/>
                    </a:cubicBezTo>
                    <a:cubicBezTo>
                      <a:pt x="8642" y="4534"/>
                      <a:pt x="8652" y="4533"/>
                      <a:pt x="8662" y="4533"/>
                    </a:cubicBezTo>
                    <a:cubicBezTo>
                      <a:pt x="8687" y="4533"/>
                      <a:pt x="8705" y="4539"/>
                      <a:pt x="8717" y="4552"/>
                    </a:cubicBezTo>
                    <a:cubicBezTo>
                      <a:pt x="8729" y="4565"/>
                      <a:pt x="8736" y="4582"/>
                      <a:pt x="8736" y="4605"/>
                    </a:cubicBezTo>
                    <a:cubicBezTo>
                      <a:pt x="8736" y="4616"/>
                      <a:pt x="8734" y="4626"/>
                      <a:pt x="8730" y="4635"/>
                    </a:cubicBezTo>
                    <a:cubicBezTo>
                      <a:pt x="8727" y="4644"/>
                      <a:pt x="8722" y="4652"/>
                      <a:pt x="8715" y="4659"/>
                    </a:cubicBezTo>
                    <a:cubicBezTo>
                      <a:pt x="8709" y="4665"/>
                      <a:pt x="8700" y="4670"/>
                      <a:pt x="8690" y="4674"/>
                    </a:cubicBezTo>
                    <a:cubicBezTo>
                      <a:pt x="8680" y="4677"/>
                      <a:pt x="8668" y="4679"/>
                      <a:pt x="8654" y="4679"/>
                    </a:cubicBezTo>
                    <a:lnTo>
                      <a:pt x="8606" y="4679"/>
                    </a:lnTo>
                    <a:lnTo>
                      <a:pt x="8606" y="4743"/>
                    </a:lnTo>
                    <a:lnTo>
                      <a:pt x="8654" y="4743"/>
                    </a:lnTo>
                    <a:cubicBezTo>
                      <a:pt x="8667" y="4743"/>
                      <a:pt x="8680" y="4744"/>
                      <a:pt x="8691" y="4747"/>
                    </a:cubicBezTo>
                    <a:cubicBezTo>
                      <a:pt x="8702" y="4750"/>
                      <a:pt x="8711" y="4755"/>
                      <a:pt x="8719" y="4761"/>
                    </a:cubicBezTo>
                    <a:cubicBezTo>
                      <a:pt x="8727" y="4768"/>
                      <a:pt x="8732" y="4776"/>
                      <a:pt x="8737" y="4786"/>
                    </a:cubicBezTo>
                    <a:cubicBezTo>
                      <a:pt x="8741" y="4796"/>
                      <a:pt x="8743" y="4807"/>
                      <a:pt x="8743" y="4821"/>
                    </a:cubicBezTo>
                    <a:cubicBezTo>
                      <a:pt x="8743" y="4846"/>
                      <a:pt x="8736" y="4866"/>
                      <a:pt x="8722" y="4879"/>
                    </a:cubicBezTo>
                    <a:cubicBezTo>
                      <a:pt x="8707" y="4892"/>
                      <a:pt x="8687" y="4899"/>
                      <a:pt x="8662" y="4899"/>
                    </a:cubicBezTo>
                    <a:cubicBezTo>
                      <a:pt x="8651" y="4899"/>
                      <a:pt x="8640" y="4897"/>
                      <a:pt x="8630" y="4893"/>
                    </a:cubicBezTo>
                    <a:cubicBezTo>
                      <a:pt x="8620" y="4890"/>
                      <a:pt x="8612" y="4886"/>
                      <a:pt x="8605" y="4879"/>
                    </a:cubicBezTo>
                    <a:cubicBezTo>
                      <a:pt x="8598" y="4873"/>
                      <a:pt x="8593" y="4865"/>
                      <a:pt x="8589" y="4856"/>
                    </a:cubicBezTo>
                    <a:cubicBezTo>
                      <a:pt x="8586" y="4847"/>
                      <a:pt x="8584" y="4838"/>
                      <a:pt x="8584" y="4827"/>
                    </a:cubicBezTo>
                    <a:lnTo>
                      <a:pt x="8503" y="4827"/>
                    </a:lnTo>
                    <a:cubicBezTo>
                      <a:pt x="8503" y="4849"/>
                      <a:pt x="8507" y="4869"/>
                      <a:pt x="8516" y="4886"/>
                    </a:cubicBezTo>
                    <a:cubicBezTo>
                      <a:pt x="8525" y="4903"/>
                      <a:pt x="8536" y="4917"/>
                      <a:pt x="8550" y="4929"/>
                    </a:cubicBezTo>
                    <a:cubicBezTo>
                      <a:pt x="8565" y="4940"/>
                      <a:pt x="8583" y="4948"/>
                      <a:pt x="8602" y="4954"/>
                    </a:cubicBezTo>
                    <a:cubicBezTo>
                      <a:pt x="8621" y="4960"/>
                      <a:pt x="8641" y="4963"/>
                      <a:pt x="8662" y="4963"/>
                    </a:cubicBezTo>
                    <a:cubicBezTo>
                      <a:pt x="8685" y="4963"/>
                      <a:pt x="8705" y="4960"/>
                      <a:pt x="8725" y="4953"/>
                    </a:cubicBezTo>
                    <a:cubicBezTo>
                      <a:pt x="8745" y="4947"/>
                      <a:pt x="8762" y="4938"/>
                      <a:pt x="8776" y="4926"/>
                    </a:cubicBezTo>
                    <a:cubicBezTo>
                      <a:pt x="8791" y="4914"/>
                      <a:pt x="8802" y="4900"/>
                      <a:pt x="8811" y="4882"/>
                    </a:cubicBezTo>
                    <a:cubicBezTo>
                      <a:pt x="8819" y="4864"/>
                      <a:pt x="8823" y="4844"/>
                      <a:pt x="8823" y="4821"/>
                    </a:cubicBezTo>
                    <a:cubicBezTo>
                      <a:pt x="8823" y="4809"/>
                      <a:pt x="8822" y="4798"/>
                      <a:pt x="8819" y="4787"/>
                    </a:cubicBezTo>
                    <a:cubicBezTo>
                      <a:pt x="8816" y="4775"/>
                      <a:pt x="8811" y="4765"/>
                      <a:pt x="8804" y="4755"/>
                    </a:cubicBezTo>
                    <a:cubicBezTo>
                      <a:pt x="8798" y="4745"/>
                      <a:pt x="8789" y="4736"/>
                      <a:pt x="8779" y="4728"/>
                    </a:cubicBezTo>
                    <a:cubicBezTo>
                      <a:pt x="8769" y="4721"/>
                      <a:pt x="8757" y="4714"/>
                      <a:pt x="8742" y="4709"/>
                    </a:cubicBezTo>
                    <a:cubicBezTo>
                      <a:pt x="8754" y="4703"/>
                      <a:pt x="8765" y="4697"/>
                      <a:pt x="8774" y="4689"/>
                    </a:cubicBezTo>
                    <a:cubicBezTo>
                      <a:pt x="8784" y="4681"/>
                      <a:pt x="8791" y="4672"/>
                      <a:pt x="8797" y="4663"/>
                    </a:cubicBezTo>
                    <a:cubicBezTo>
                      <a:pt x="8804" y="4654"/>
                      <a:pt x="8808" y="4645"/>
                      <a:pt x="8812" y="4635"/>
                    </a:cubicBezTo>
                    <a:cubicBezTo>
                      <a:pt x="8815" y="4625"/>
                      <a:pt x="8816" y="4615"/>
                      <a:pt x="8816" y="4605"/>
                    </a:cubicBezTo>
                    <a:cubicBezTo>
                      <a:pt x="8816" y="4582"/>
                      <a:pt x="8812" y="4563"/>
                      <a:pt x="8804" y="4546"/>
                    </a:cubicBezTo>
                    <a:cubicBezTo>
                      <a:pt x="8797" y="4529"/>
                      <a:pt x="8786" y="4514"/>
                      <a:pt x="8773" y="4503"/>
                    </a:cubicBezTo>
                    <a:cubicBezTo>
                      <a:pt x="8759" y="4491"/>
                      <a:pt x="8743" y="4483"/>
                      <a:pt x="8724" y="4477"/>
                    </a:cubicBezTo>
                    <a:cubicBezTo>
                      <a:pt x="8705" y="4471"/>
                      <a:pt x="8685" y="4468"/>
                      <a:pt x="8662" y="4468"/>
                    </a:cubicBezTo>
                    <a:close/>
                    <a:moveTo>
                      <a:pt x="4316" y="4474"/>
                    </a:moveTo>
                    <a:lnTo>
                      <a:pt x="4128" y="4542"/>
                    </a:lnTo>
                    <a:lnTo>
                      <a:pt x="4128" y="4610"/>
                    </a:lnTo>
                    <a:lnTo>
                      <a:pt x="4247" y="4570"/>
                    </a:lnTo>
                    <a:lnTo>
                      <a:pt x="4247" y="4956"/>
                    </a:lnTo>
                    <a:lnTo>
                      <a:pt x="4327" y="4956"/>
                    </a:lnTo>
                    <a:lnTo>
                      <a:pt x="4327" y="4474"/>
                    </a:lnTo>
                    <a:lnTo>
                      <a:pt x="4316" y="4474"/>
                    </a:lnTo>
                    <a:close/>
                    <a:moveTo>
                      <a:pt x="4701" y="4474"/>
                    </a:moveTo>
                    <a:lnTo>
                      <a:pt x="4513" y="4542"/>
                    </a:lnTo>
                    <a:lnTo>
                      <a:pt x="4513" y="4610"/>
                    </a:lnTo>
                    <a:lnTo>
                      <a:pt x="4631" y="4570"/>
                    </a:lnTo>
                    <a:lnTo>
                      <a:pt x="4631" y="4956"/>
                    </a:lnTo>
                    <a:lnTo>
                      <a:pt x="4711" y="4956"/>
                    </a:lnTo>
                    <a:lnTo>
                      <a:pt x="4711" y="4474"/>
                    </a:lnTo>
                    <a:lnTo>
                      <a:pt x="4701" y="4474"/>
                    </a:lnTo>
                    <a:close/>
                    <a:moveTo>
                      <a:pt x="6296" y="4474"/>
                    </a:moveTo>
                    <a:lnTo>
                      <a:pt x="6108" y="4542"/>
                    </a:lnTo>
                    <a:lnTo>
                      <a:pt x="6108" y="4610"/>
                    </a:lnTo>
                    <a:lnTo>
                      <a:pt x="6226" y="4570"/>
                    </a:lnTo>
                    <a:lnTo>
                      <a:pt x="6226" y="4956"/>
                    </a:lnTo>
                    <a:lnTo>
                      <a:pt x="6306" y="4956"/>
                    </a:lnTo>
                    <a:lnTo>
                      <a:pt x="6306" y="4474"/>
                    </a:lnTo>
                    <a:lnTo>
                      <a:pt x="6296" y="4474"/>
                    </a:lnTo>
                    <a:close/>
                    <a:moveTo>
                      <a:pt x="8335" y="4474"/>
                    </a:moveTo>
                    <a:lnTo>
                      <a:pt x="8147" y="4542"/>
                    </a:lnTo>
                    <a:lnTo>
                      <a:pt x="8147" y="4610"/>
                    </a:lnTo>
                    <a:lnTo>
                      <a:pt x="8266" y="4570"/>
                    </a:lnTo>
                    <a:lnTo>
                      <a:pt x="8266" y="4956"/>
                    </a:lnTo>
                    <a:lnTo>
                      <a:pt x="8346" y="4956"/>
                    </a:lnTo>
                    <a:lnTo>
                      <a:pt x="8346" y="4474"/>
                    </a:lnTo>
                    <a:lnTo>
                      <a:pt x="8335" y="4474"/>
                    </a:lnTo>
                    <a:close/>
                    <a:moveTo>
                      <a:pt x="10357" y="4474"/>
                    </a:moveTo>
                    <a:lnTo>
                      <a:pt x="10169" y="4542"/>
                    </a:lnTo>
                    <a:lnTo>
                      <a:pt x="10169" y="4610"/>
                    </a:lnTo>
                    <a:lnTo>
                      <a:pt x="10287" y="4570"/>
                    </a:lnTo>
                    <a:lnTo>
                      <a:pt x="10287" y="4956"/>
                    </a:lnTo>
                    <a:lnTo>
                      <a:pt x="10367" y="4956"/>
                    </a:lnTo>
                    <a:lnTo>
                      <a:pt x="10367" y="4474"/>
                    </a:lnTo>
                    <a:lnTo>
                      <a:pt x="10357" y="4474"/>
                    </a:lnTo>
                    <a:close/>
                    <a:moveTo>
                      <a:pt x="12395" y="4474"/>
                    </a:moveTo>
                    <a:lnTo>
                      <a:pt x="12207" y="4542"/>
                    </a:lnTo>
                    <a:lnTo>
                      <a:pt x="12207" y="4610"/>
                    </a:lnTo>
                    <a:lnTo>
                      <a:pt x="12325" y="4570"/>
                    </a:lnTo>
                    <a:lnTo>
                      <a:pt x="12325" y="4956"/>
                    </a:lnTo>
                    <a:lnTo>
                      <a:pt x="12405" y="4956"/>
                    </a:lnTo>
                    <a:lnTo>
                      <a:pt x="12405" y="4474"/>
                    </a:lnTo>
                    <a:lnTo>
                      <a:pt x="12395" y="4474"/>
                    </a:lnTo>
                    <a:close/>
                    <a:moveTo>
                      <a:pt x="10724" y="4474"/>
                    </a:moveTo>
                    <a:lnTo>
                      <a:pt x="10515" y="4800"/>
                    </a:lnTo>
                    <a:lnTo>
                      <a:pt x="10518" y="4849"/>
                    </a:lnTo>
                    <a:lnTo>
                      <a:pt x="10726" y="4849"/>
                    </a:lnTo>
                    <a:lnTo>
                      <a:pt x="10726" y="4956"/>
                    </a:lnTo>
                    <a:lnTo>
                      <a:pt x="10806" y="4956"/>
                    </a:lnTo>
                    <a:lnTo>
                      <a:pt x="10806" y="4849"/>
                    </a:lnTo>
                    <a:lnTo>
                      <a:pt x="10866" y="4849"/>
                    </a:lnTo>
                    <a:lnTo>
                      <a:pt x="10866" y="4785"/>
                    </a:lnTo>
                    <a:lnTo>
                      <a:pt x="10806" y="4785"/>
                    </a:lnTo>
                    <a:lnTo>
                      <a:pt x="10806" y="4474"/>
                    </a:lnTo>
                    <a:lnTo>
                      <a:pt x="10724" y="4474"/>
                    </a:lnTo>
                    <a:close/>
                    <a:moveTo>
                      <a:pt x="12620" y="4474"/>
                    </a:moveTo>
                    <a:lnTo>
                      <a:pt x="12594" y="4718"/>
                    </a:lnTo>
                    <a:lnTo>
                      <a:pt x="12658" y="4734"/>
                    </a:lnTo>
                    <a:cubicBezTo>
                      <a:pt x="12662" y="4730"/>
                      <a:pt x="12666" y="4726"/>
                      <a:pt x="12671" y="4722"/>
                    </a:cubicBezTo>
                    <a:cubicBezTo>
                      <a:pt x="12675" y="4719"/>
                      <a:pt x="12680" y="4716"/>
                      <a:pt x="12685" y="4713"/>
                    </a:cubicBezTo>
                    <a:cubicBezTo>
                      <a:pt x="12690" y="4711"/>
                      <a:pt x="12697" y="4709"/>
                      <a:pt x="12704" y="4707"/>
                    </a:cubicBezTo>
                    <a:cubicBezTo>
                      <a:pt x="12710" y="4706"/>
                      <a:pt x="12719" y="4705"/>
                      <a:pt x="12728" y="4705"/>
                    </a:cubicBezTo>
                    <a:cubicBezTo>
                      <a:pt x="12742" y="4705"/>
                      <a:pt x="12755" y="4707"/>
                      <a:pt x="12765" y="4712"/>
                    </a:cubicBezTo>
                    <a:cubicBezTo>
                      <a:pt x="12776" y="4716"/>
                      <a:pt x="12785" y="4723"/>
                      <a:pt x="12792" y="4732"/>
                    </a:cubicBezTo>
                    <a:cubicBezTo>
                      <a:pt x="12799" y="4740"/>
                      <a:pt x="12805" y="4750"/>
                      <a:pt x="12808" y="4762"/>
                    </a:cubicBezTo>
                    <a:cubicBezTo>
                      <a:pt x="12812" y="4774"/>
                      <a:pt x="12814" y="4786"/>
                      <a:pt x="12814" y="4800"/>
                    </a:cubicBezTo>
                    <a:cubicBezTo>
                      <a:pt x="12814" y="4814"/>
                      <a:pt x="12812" y="4828"/>
                      <a:pt x="12808" y="4840"/>
                    </a:cubicBezTo>
                    <a:cubicBezTo>
                      <a:pt x="12805" y="4852"/>
                      <a:pt x="12801" y="4863"/>
                      <a:pt x="12794" y="4871"/>
                    </a:cubicBezTo>
                    <a:cubicBezTo>
                      <a:pt x="12788" y="4880"/>
                      <a:pt x="12779" y="4887"/>
                      <a:pt x="12770" y="4892"/>
                    </a:cubicBezTo>
                    <a:cubicBezTo>
                      <a:pt x="12760" y="4896"/>
                      <a:pt x="12748" y="4899"/>
                      <a:pt x="12735" y="4899"/>
                    </a:cubicBezTo>
                    <a:cubicBezTo>
                      <a:pt x="12713" y="4899"/>
                      <a:pt x="12695" y="4893"/>
                      <a:pt x="12681" y="4880"/>
                    </a:cubicBezTo>
                    <a:cubicBezTo>
                      <a:pt x="12668" y="4868"/>
                      <a:pt x="12660" y="4850"/>
                      <a:pt x="12657" y="4826"/>
                    </a:cubicBezTo>
                    <a:lnTo>
                      <a:pt x="12579" y="4826"/>
                    </a:lnTo>
                    <a:cubicBezTo>
                      <a:pt x="12580" y="4849"/>
                      <a:pt x="12585" y="4868"/>
                      <a:pt x="12594" y="4885"/>
                    </a:cubicBezTo>
                    <a:cubicBezTo>
                      <a:pt x="12603" y="4902"/>
                      <a:pt x="12615" y="4917"/>
                      <a:pt x="12629" y="4929"/>
                    </a:cubicBezTo>
                    <a:cubicBezTo>
                      <a:pt x="12644" y="4940"/>
                      <a:pt x="12660" y="4948"/>
                      <a:pt x="12678" y="4954"/>
                    </a:cubicBezTo>
                    <a:cubicBezTo>
                      <a:pt x="12696" y="4960"/>
                      <a:pt x="12715" y="4963"/>
                      <a:pt x="12735" y="4963"/>
                    </a:cubicBezTo>
                    <a:cubicBezTo>
                      <a:pt x="12762" y="4963"/>
                      <a:pt x="12786" y="4959"/>
                      <a:pt x="12806" y="4951"/>
                    </a:cubicBezTo>
                    <a:cubicBezTo>
                      <a:pt x="12826" y="4942"/>
                      <a:pt x="12842" y="4931"/>
                      <a:pt x="12855" y="4916"/>
                    </a:cubicBezTo>
                    <a:cubicBezTo>
                      <a:pt x="12868" y="4902"/>
                      <a:pt x="12878" y="4885"/>
                      <a:pt x="12884" y="4865"/>
                    </a:cubicBezTo>
                    <a:cubicBezTo>
                      <a:pt x="12891" y="4846"/>
                      <a:pt x="12894" y="4825"/>
                      <a:pt x="12894" y="4802"/>
                    </a:cubicBezTo>
                    <a:cubicBezTo>
                      <a:pt x="12894" y="4777"/>
                      <a:pt x="12891" y="4755"/>
                      <a:pt x="12884" y="4735"/>
                    </a:cubicBezTo>
                    <a:cubicBezTo>
                      <a:pt x="12878" y="4715"/>
                      <a:pt x="12868" y="4698"/>
                      <a:pt x="12856" y="4683"/>
                    </a:cubicBezTo>
                    <a:cubicBezTo>
                      <a:pt x="12844" y="4669"/>
                      <a:pt x="12828" y="4659"/>
                      <a:pt x="12810" y="4652"/>
                    </a:cubicBezTo>
                    <a:cubicBezTo>
                      <a:pt x="12792" y="4644"/>
                      <a:pt x="12771" y="4640"/>
                      <a:pt x="12749" y="4640"/>
                    </a:cubicBezTo>
                    <a:cubicBezTo>
                      <a:pt x="12732" y="4640"/>
                      <a:pt x="12717" y="4642"/>
                      <a:pt x="12704" y="4646"/>
                    </a:cubicBezTo>
                    <a:cubicBezTo>
                      <a:pt x="12692" y="4651"/>
                      <a:pt x="12681" y="4655"/>
                      <a:pt x="12674" y="4660"/>
                    </a:cubicBezTo>
                    <a:lnTo>
                      <a:pt x="12687" y="4544"/>
                    </a:lnTo>
                    <a:lnTo>
                      <a:pt x="12878" y="4544"/>
                    </a:lnTo>
                    <a:lnTo>
                      <a:pt x="12878" y="4474"/>
                    </a:lnTo>
                    <a:lnTo>
                      <a:pt x="12620" y="4474"/>
                    </a:lnTo>
                    <a:close/>
                    <a:moveTo>
                      <a:pt x="2569" y="4496"/>
                    </a:moveTo>
                    <a:cubicBezTo>
                      <a:pt x="2546" y="4496"/>
                      <a:pt x="2524" y="4501"/>
                      <a:pt x="2505" y="4508"/>
                    </a:cubicBezTo>
                    <a:cubicBezTo>
                      <a:pt x="2485" y="4515"/>
                      <a:pt x="2469" y="4527"/>
                      <a:pt x="2455" y="4543"/>
                    </a:cubicBezTo>
                    <a:cubicBezTo>
                      <a:pt x="2442" y="4560"/>
                      <a:pt x="2430" y="4581"/>
                      <a:pt x="2423" y="4608"/>
                    </a:cubicBezTo>
                    <a:cubicBezTo>
                      <a:pt x="2415" y="4634"/>
                      <a:pt x="2412" y="4666"/>
                      <a:pt x="2412" y="4705"/>
                    </a:cubicBezTo>
                    <a:lnTo>
                      <a:pt x="2412" y="4782"/>
                    </a:lnTo>
                    <a:cubicBezTo>
                      <a:pt x="2412" y="4820"/>
                      <a:pt x="2416" y="4853"/>
                      <a:pt x="2424" y="4879"/>
                    </a:cubicBezTo>
                    <a:cubicBezTo>
                      <a:pt x="2431" y="4906"/>
                      <a:pt x="2441" y="4927"/>
                      <a:pt x="2455" y="4944"/>
                    </a:cubicBezTo>
                    <a:cubicBezTo>
                      <a:pt x="2469" y="4960"/>
                      <a:pt x="2486" y="4972"/>
                      <a:pt x="2506" y="4980"/>
                    </a:cubicBezTo>
                    <a:cubicBezTo>
                      <a:pt x="2525" y="4987"/>
                      <a:pt x="2546" y="4991"/>
                      <a:pt x="2570" y="4991"/>
                    </a:cubicBezTo>
                    <a:cubicBezTo>
                      <a:pt x="2594" y="4991"/>
                      <a:pt x="2615" y="4987"/>
                      <a:pt x="2634" y="4980"/>
                    </a:cubicBezTo>
                    <a:cubicBezTo>
                      <a:pt x="2654" y="4972"/>
                      <a:pt x="2670" y="4960"/>
                      <a:pt x="2684" y="4944"/>
                    </a:cubicBezTo>
                    <a:cubicBezTo>
                      <a:pt x="2697" y="4927"/>
                      <a:pt x="2708" y="4906"/>
                      <a:pt x="2716" y="4879"/>
                    </a:cubicBezTo>
                    <a:cubicBezTo>
                      <a:pt x="2723" y="4853"/>
                      <a:pt x="2727" y="4820"/>
                      <a:pt x="2727" y="4782"/>
                    </a:cubicBezTo>
                    <a:lnTo>
                      <a:pt x="2727" y="4705"/>
                    </a:lnTo>
                    <a:cubicBezTo>
                      <a:pt x="2727" y="4666"/>
                      <a:pt x="2723" y="4634"/>
                      <a:pt x="2716" y="4608"/>
                    </a:cubicBezTo>
                    <a:cubicBezTo>
                      <a:pt x="2708" y="4581"/>
                      <a:pt x="2698" y="4560"/>
                      <a:pt x="2684" y="4543"/>
                    </a:cubicBezTo>
                    <a:cubicBezTo>
                      <a:pt x="2670" y="4527"/>
                      <a:pt x="2654" y="4515"/>
                      <a:pt x="2634" y="4508"/>
                    </a:cubicBezTo>
                    <a:cubicBezTo>
                      <a:pt x="2615" y="4501"/>
                      <a:pt x="2593" y="4496"/>
                      <a:pt x="2569" y="4496"/>
                    </a:cubicBezTo>
                    <a:close/>
                    <a:moveTo>
                      <a:pt x="2236" y="4502"/>
                    </a:moveTo>
                    <a:lnTo>
                      <a:pt x="2048" y="4571"/>
                    </a:lnTo>
                    <a:lnTo>
                      <a:pt x="2048" y="4638"/>
                    </a:lnTo>
                    <a:lnTo>
                      <a:pt x="2166" y="4598"/>
                    </a:lnTo>
                    <a:lnTo>
                      <a:pt x="2166" y="4985"/>
                    </a:lnTo>
                    <a:lnTo>
                      <a:pt x="2245" y="4985"/>
                    </a:lnTo>
                    <a:lnTo>
                      <a:pt x="2245" y="4502"/>
                    </a:lnTo>
                    <a:lnTo>
                      <a:pt x="2236" y="4502"/>
                    </a:lnTo>
                    <a:close/>
                    <a:moveTo>
                      <a:pt x="353" y="4533"/>
                    </a:moveTo>
                    <a:cubicBezTo>
                      <a:pt x="363" y="4533"/>
                      <a:pt x="374" y="4535"/>
                      <a:pt x="384" y="4541"/>
                    </a:cubicBezTo>
                    <a:cubicBezTo>
                      <a:pt x="393" y="4546"/>
                      <a:pt x="401" y="4554"/>
                      <a:pt x="408" y="4563"/>
                    </a:cubicBezTo>
                    <a:cubicBezTo>
                      <a:pt x="416" y="4573"/>
                      <a:pt x="421" y="4586"/>
                      <a:pt x="425" y="4601"/>
                    </a:cubicBezTo>
                    <a:cubicBezTo>
                      <a:pt x="429" y="4615"/>
                      <a:pt x="431" y="4632"/>
                      <a:pt x="431" y="4651"/>
                    </a:cubicBezTo>
                    <a:lnTo>
                      <a:pt x="431" y="4683"/>
                    </a:lnTo>
                    <a:cubicBezTo>
                      <a:pt x="428" y="4690"/>
                      <a:pt x="423" y="4697"/>
                      <a:pt x="418" y="4704"/>
                    </a:cubicBezTo>
                    <a:cubicBezTo>
                      <a:pt x="413" y="4710"/>
                      <a:pt x="407" y="4715"/>
                      <a:pt x="400" y="4720"/>
                    </a:cubicBezTo>
                    <a:cubicBezTo>
                      <a:pt x="394" y="4724"/>
                      <a:pt x="386" y="4728"/>
                      <a:pt x="378" y="4731"/>
                    </a:cubicBezTo>
                    <a:cubicBezTo>
                      <a:pt x="370" y="4734"/>
                      <a:pt x="362" y="4735"/>
                      <a:pt x="354" y="4735"/>
                    </a:cubicBezTo>
                    <a:cubicBezTo>
                      <a:pt x="341" y="4735"/>
                      <a:pt x="329" y="4732"/>
                      <a:pt x="319" y="4727"/>
                    </a:cubicBezTo>
                    <a:cubicBezTo>
                      <a:pt x="310" y="4721"/>
                      <a:pt x="302" y="4713"/>
                      <a:pt x="295" y="4704"/>
                    </a:cubicBezTo>
                    <a:cubicBezTo>
                      <a:pt x="289" y="4694"/>
                      <a:pt x="284" y="4684"/>
                      <a:pt x="281" y="4672"/>
                    </a:cubicBezTo>
                    <a:cubicBezTo>
                      <a:pt x="278" y="4660"/>
                      <a:pt x="277" y="4647"/>
                      <a:pt x="277" y="4634"/>
                    </a:cubicBezTo>
                    <a:cubicBezTo>
                      <a:pt x="277" y="4620"/>
                      <a:pt x="279" y="4607"/>
                      <a:pt x="282" y="4594"/>
                    </a:cubicBezTo>
                    <a:cubicBezTo>
                      <a:pt x="286" y="4582"/>
                      <a:pt x="291" y="4572"/>
                      <a:pt x="297" y="4563"/>
                    </a:cubicBezTo>
                    <a:cubicBezTo>
                      <a:pt x="304" y="4553"/>
                      <a:pt x="312" y="4546"/>
                      <a:pt x="321" y="4541"/>
                    </a:cubicBezTo>
                    <a:cubicBezTo>
                      <a:pt x="331" y="4535"/>
                      <a:pt x="341" y="4533"/>
                      <a:pt x="353" y="4533"/>
                    </a:cubicBezTo>
                    <a:close/>
                    <a:moveTo>
                      <a:pt x="2569" y="4561"/>
                    </a:moveTo>
                    <a:cubicBezTo>
                      <a:pt x="2581" y="4561"/>
                      <a:pt x="2592" y="4563"/>
                      <a:pt x="2602" y="4568"/>
                    </a:cubicBezTo>
                    <a:cubicBezTo>
                      <a:pt x="2611" y="4572"/>
                      <a:pt x="2620" y="4580"/>
                      <a:pt x="2626" y="4590"/>
                    </a:cubicBezTo>
                    <a:cubicBezTo>
                      <a:pt x="2633" y="4600"/>
                      <a:pt x="2638" y="4614"/>
                      <a:pt x="2641" y="4631"/>
                    </a:cubicBezTo>
                    <a:cubicBezTo>
                      <a:pt x="2645" y="4647"/>
                      <a:pt x="2647" y="4668"/>
                      <a:pt x="2647" y="4692"/>
                    </a:cubicBezTo>
                    <a:lnTo>
                      <a:pt x="2647" y="4794"/>
                    </a:lnTo>
                    <a:cubicBezTo>
                      <a:pt x="2647" y="4818"/>
                      <a:pt x="2645" y="4838"/>
                      <a:pt x="2641" y="4855"/>
                    </a:cubicBezTo>
                    <a:cubicBezTo>
                      <a:pt x="2638" y="4872"/>
                      <a:pt x="2634" y="4886"/>
                      <a:pt x="2627" y="4897"/>
                    </a:cubicBezTo>
                    <a:cubicBezTo>
                      <a:pt x="2621" y="4907"/>
                      <a:pt x="2612" y="4915"/>
                      <a:pt x="2603" y="4920"/>
                    </a:cubicBezTo>
                    <a:cubicBezTo>
                      <a:pt x="2593" y="4925"/>
                      <a:pt x="2583" y="4927"/>
                      <a:pt x="2570" y="4927"/>
                    </a:cubicBezTo>
                    <a:cubicBezTo>
                      <a:pt x="2558" y="4927"/>
                      <a:pt x="2546" y="4925"/>
                      <a:pt x="2536" y="4920"/>
                    </a:cubicBezTo>
                    <a:cubicBezTo>
                      <a:pt x="2527" y="4915"/>
                      <a:pt x="2519" y="4907"/>
                      <a:pt x="2513" y="4897"/>
                    </a:cubicBezTo>
                    <a:cubicBezTo>
                      <a:pt x="2506" y="4886"/>
                      <a:pt x="2500" y="4872"/>
                      <a:pt x="2497" y="4855"/>
                    </a:cubicBezTo>
                    <a:cubicBezTo>
                      <a:pt x="2493" y="4838"/>
                      <a:pt x="2491" y="4818"/>
                      <a:pt x="2491" y="4794"/>
                    </a:cubicBezTo>
                    <a:lnTo>
                      <a:pt x="2491" y="4692"/>
                    </a:lnTo>
                    <a:cubicBezTo>
                      <a:pt x="2491" y="4668"/>
                      <a:pt x="2493" y="4647"/>
                      <a:pt x="2497" y="4631"/>
                    </a:cubicBezTo>
                    <a:cubicBezTo>
                      <a:pt x="2500" y="4614"/>
                      <a:pt x="2505" y="4600"/>
                      <a:pt x="2512" y="4590"/>
                    </a:cubicBezTo>
                    <a:cubicBezTo>
                      <a:pt x="2518" y="4580"/>
                      <a:pt x="2527" y="4572"/>
                      <a:pt x="2536" y="4568"/>
                    </a:cubicBezTo>
                    <a:cubicBezTo>
                      <a:pt x="2546" y="4563"/>
                      <a:pt x="2557" y="4561"/>
                      <a:pt x="2569" y="4561"/>
                    </a:cubicBezTo>
                    <a:close/>
                    <a:moveTo>
                      <a:pt x="10726" y="4584"/>
                    </a:moveTo>
                    <a:lnTo>
                      <a:pt x="10726" y="4785"/>
                    </a:lnTo>
                    <a:lnTo>
                      <a:pt x="10600" y="4785"/>
                    </a:lnTo>
                    <a:lnTo>
                      <a:pt x="10720" y="4594"/>
                    </a:lnTo>
                    <a:lnTo>
                      <a:pt x="10726" y="4584"/>
                    </a:lnTo>
                    <a:close/>
                    <a:moveTo>
                      <a:pt x="6631" y="6712"/>
                    </a:moveTo>
                    <a:cubicBezTo>
                      <a:pt x="6606" y="6712"/>
                      <a:pt x="6584" y="6716"/>
                      <a:pt x="6565" y="6725"/>
                    </a:cubicBezTo>
                    <a:cubicBezTo>
                      <a:pt x="6546" y="6734"/>
                      <a:pt x="6530" y="6746"/>
                      <a:pt x="6517" y="6761"/>
                    </a:cubicBezTo>
                    <a:cubicBezTo>
                      <a:pt x="6503" y="6777"/>
                      <a:pt x="6493" y="6795"/>
                      <a:pt x="6486" y="6815"/>
                    </a:cubicBezTo>
                    <a:cubicBezTo>
                      <a:pt x="6479" y="6835"/>
                      <a:pt x="6476" y="6857"/>
                      <a:pt x="6476" y="6880"/>
                    </a:cubicBezTo>
                    <a:cubicBezTo>
                      <a:pt x="6476" y="6902"/>
                      <a:pt x="6478" y="6922"/>
                      <a:pt x="6484" y="6941"/>
                    </a:cubicBezTo>
                    <a:cubicBezTo>
                      <a:pt x="6490" y="6961"/>
                      <a:pt x="6498" y="6977"/>
                      <a:pt x="6510" y="6992"/>
                    </a:cubicBezTo>
                    <a:cubicBezTo>
                      <a:pt x="6521" y="7007"/>
                      <a:pt x="6536" y="7020"/>
                      <a:pt x="6553" y="7029"/>
                    </a:cubicBezTo>
                    <a:cubicBezTo>
                      <a:pt x="6570" y="7037"/>
                      <a:pt x="6591" y="7042"/>
                      <a:pt x="6615" y="7042"/>
                    </a:cubicBezTo>
                    <a:cubicBezTo>
                      <a:pt x="6633" y="7042"/>
                      <a:pt x="6651" y="7037"/>
                      <a:pt x="6667" y="7029"/>
                    </a:cubicBezTo>
                    <a:cubicBezTo>
                      <a:pt x="6683" y="7022"/>
                      <a:pt x="6697" y="7011"/>
                      <a:pt x="6709" y="6999"/>
                    </a:cubicBezTo>
                    <a:cubicBezTo>
                      <a:pt x="6708" y="7018"/>
                      <a:pt x="6704" y="7036"/>
                      <a:pt x="6698" y="7053"/>
                    </a:cubicBezTo>
                    <a:cubicBezTo>
                      <a:pt x="6693" y="7070"/>
                      <a:pt x="6684" y="7084"/>
                      <a:pt x="6672" y="7096"/>
                    </a:cubicBezTo>
                    <a:cubicBezTo>
                      <a:pt x="6660" y="7109"/>
                      <a:pt x="6644" y="7119"/>
                      <a:pt x="6624" y="7126"/>
                    </a:cubicBezTo>
                    <a:cubicBezTo>
                      <a:pt x="6605" y="7132"/>
                      <a:pt x="6581" y="7136"/>
                      <a:pt x="6552" y="7136"/>
                    </a:cubicBezTo>
                    <a:lnTo>
                      <a:pt x="6546" y="7136"/>
                    </a:lnTo>
                    <a:lnTo>
                      <a:pt x="6546" y="7202"/>
                    </a:lnTo>
                    <a:lnTo>
                      <a:pt x="6552" y="7202"/>
                    </a:lnTo>
                    <a:cubicBezTo>
                      <a:pt x="6583" y="7202"/>
                      <a:pt x="6611" y="7199"/>
                      <a:pt x="6635" y="7192"/>
                    </a:cubicBezTo>
                    <a:cubicBezTo>
                      <a:pt x="6659" y="7185"/>
                      <a:pt x="6679" y="7176"/>
                      <a:pt x="6697" y="7163"/>
                    </a:cubicBezTo>
                    <a:cubicBezTo>
                      <a:pt x="6714" y="7151"/>
                      <a:pt x="6729" y="7137"/>
                      <a:pt x="6741" y="7120"/>
                    </a:cubicBezTo>
                    <a:cubicBezTo>
                      <a:pt x="6753" y="7103"/>
                      <a:pt x="6763" y="7085"/>
                      <a:pt x="6770" y="7066"/>
                    </a:cubicBezTo>
                    <a:cubicBezTo>
                      <a:pt x="6777" y="7046"/>
                      <a:pt x="6782" y="7024"/>
                      <a:pt x="6785" y="7002"/>
                    </a:cubicBezTo>
                    <a:cubicBezTo>
                      <a:pt x="6788" y="6980"/>
                      <a:pt x="6789" y="6957"/>
                      <a:pt x="6789" y="6934"/>
                    </a:cubicBezTo>
                    <a:lnTo>
                      <a:pt x="6789" y="6908"/>
                    </a:lnTo>
                    <a:cubicBezTo>
                      <a:pt x="6789" y="6881"/>
                      <a:pt x="6786" y="6856"/>
                      <a:pt x="6780" y="6833"/>
                    </a:cubicBezTo>
                    <a:cubicBezTo>
                      <a:pt x="6773" y="6809"/>
                      <a:pt x="6764" y="6788"/>
                      <a:pt x="6750" y="6770"/>
                    </a:cubicBezTo>
                    <a:cubicBezTo>
                      <a:pt x="6737" y="6752"/>
                      <a:pt x="6721" y="6738"/>
                      <a:pt x="6701" y="6728"/>
                    </a:cubicBezTo>
                    <a:cubicBezTo>
                      <a:pt x="6681" y="6717"/>
                      <a:pt x="6658" y="6712"/>
                      <a:pt x="6631" y="6712"/>
                    </a:cubicBezTo>
                    <a:close/>
                    <a:moveTo>
                      <a:pt x="8294" y="6712"/>
                    </a:moveTo>
                    <a:cubicBezTo>
                      <a:pt x="8268" y="6712"/>
                      <a:pt x="8245" y="6716"/>
                      <a:pt x="8225" y="6724"/>
                    </a:cubicBezTo>
                    <a:cubicBezTo>
                      <a:pt x="8205" y="6732"/>
                      <a:pt x="8188" y="6743"/>
                      <a:pt x="8174" y="6757"/>
                    </a:cubicBezTo>
                    <a:cubicBezTo>
                      <a:pt x="8160" y="6771"/>
                      <a:pt x="8149" y="6787"/>
                      <a:pt x="8142" y="6805"/>
                    </a:cubicBezTo>
                    <a:cubicBezTo>
                      <a:pt x="8135" y="6824"/>
                      <a:pt x="8132" y="6844"/>
                      <a:pt x="8132" y="6865"/>
                    </a:cubicBezTo>
                    <a:lnTo>
                      <a:pt x="8212" y="6865"/>
                    </a:lnTo>
                    <a:cubicBezTo>
                      <a:pt x="8212" y="6852"/>
                      <a:pt x="8213" y="6840"/>
                      <a:pt x="8216" y="6829"/>
                    </a:cubicBezTo>
                    <a:cubicBezTo>
                      <a:pt x="8220" y="6818"/>
                      <a:pt x="8225" y="6810"/>
                      <a:pt x="8232" y="6802"/>
                    </a:cubicBezTo>
                    <a:cubicBezTo>
                      <a:pt x="8239" y="6794"/>
                      <a:pt x="8247" y="6788"/>
                      <a:pt x="8258" y="6783"/>
                    </a:cubicBezTo>
                    <a:cubicBezTo>
                      <a:pt x="8268" y="6779"/>
                      <a:pt x="8280" y="6776"/>
                      <a:pt x="8294" y="6776"/>
                    </a:cubicBezTo>
                    <a:cubicBezTo>
                      <a:pt x="8305" y="6776"/>
                      <a:pt x="8315" y="6779"/>
                      <a:pt x="8324" y="6782"/>
                    </a:cubicBezTo>
                    <a:cubicBezTo>
                      <a:pt x="8333" y="6786"/>
                      <a:pt x="8340" y="6791"/>
                      <a:pt x="8346" y="6798"/>
                    </a:cubicBezTo>
                    <a:cubicBezTo>
                      <a:pt x="8352" y="6805"/>
                      <a:pt x="8357" y="6814"/>
                      <a:pt x="8360" y="6823"/>
                    </a:cubicBezTo>
                    <a:cubicBezTo>
                      <a:pt x="8363" y="6832"/>
                      <a:pt x="8365" y="6842"/>
                      <a:pt x="8365" y="6853"/>
                    </a:cubicBezTo>
                    <a:cubicBezTo>
                      <a:pt x="8365" y="6861"/>
                      <a:pt x="8364" y="6870"/>
                      <a:pt x="8362" y="6878"/>
                    </a:cubicBezTo>
                    <a:cubicBezTo>
                      <a:pt x="8360" y="6886"/>
                      <a:pt x="8356" y="6895"/>
                      <a:pt x="8351" y="6904"/>
                    </a:cubicBezTo>
                    <a:cubicBezTo>
                      <a:pt x="8346" y="6914"/>
                      <a:pt x="8339" y="6924"/>
                      <a:pt x="8330" y="6935"/>
                    </a:cubicBezTo>
                    <a:cubicBezTo>
                      <a:pt x="8321" y="6946"/>
                      <a:pt x="8311" y="6959"/>
                      <a:pt x="8297" y="6974"/>
                    </a:cubicBezTo>
                    <a:lnTo>
                      <a:pt x="8140" y="7145"/>
                    </a:lnTo>
                    <a:lnTo>
                      <a:pt x="8140" y="7201"/>
                    </a:lnTo>
                    <a:lnTo>
                      <a:pt x="8464" y="7201"/>
                    </a:lnTo>
                    <a:lnTo>
                      <a:pt x="8464" y="7136"/>
                    </a:lnTo>
                    <a:lnTo>
                      <a:pt x="8241" y="7136"/>
                    </a:lnTo>
                    <a:lnTo>
                      <a:pt x="8348" y="7021"/>
                    </a:lnTo>
                    <a:cubicBezTo>
                      <a:pt x="8363" y="7006"/>
                      <a:pt x="8375" y="6991"/>
                      <a:pt x="8387" y="6976"/>
                    </a:cubicBezTo>
                    <a:cubicBezTo>
                      <a:pt x="8399" y="6962"/>
                      <a:pt x="8410" y="6948"/>
                      <a:pt x="8418" y="6933"/>
                    </a:cubicBezTo>
                    <a:cubicBezTo>
                      <a:pt x="8427" y="6919"/>
                      <a:pt x="8434" y="6904"/>
                      <a:pt x="8438" y="6889"/>
                    </a:cubicBezTo>
                    <a:cubicBezTo>
                      <a:pt x="8443" y="6875"/>
                      <a:pt x="8446" y="6860"/>
                      <a:pt x="8446" y="6845"/>
                    </a:cubicBezTo>
                    <a:cubicBezTo>
                      <a:pt x="8446" y="6825"/>
                      <a:pt x="8442" y="6806"/>
                      <a:pt x="8435" y="6790"/>
                    </a:cubicBezTo>
                    <a:cubicBezTo>
                      <a:pt x="8428" y="6773"/>
                      <a:pt x="8419" y="6760"/>
                      <a:pt x="8406" y="6748"/>
                    </a:cubicBezTo>
                    <a:cubicBezTo>
                      <a:pt x="8393" y="6737"/>
                      <a:pt x="8377" y="6728"/>
                      <a:pt x="8358" y="6722"/>
                    </a:cubicBezTo>
                    <a:cubicBezTo>
                      <a:pt x="8339" y="6715"/>
                      <a:pt x="8318" y="6712"/>
                      <a:pt x="8294" y="6712"/>
                    </a:cubicBezTo>
                    <a:close/>
                    <a:moveTo>
                      <a:pt x="8682" y="6712"/>
                    </a:moveTo>
                    <a:cubicBezTo>
                      <a:pt x="8658" y="6712"/>
                      <a:pt x="8636" y="6716"/>
                      <a:pt x="8617" y="6723"/>
                    </a:cubicBezTo>
                    <a:cubicBezTo>
                      <a:pt x="8597" y="6731"/>
                      <a:pt x="8581" y="6742"/>
                      <a:pt x="8567" y="6759"/>
                    </a:cubicBezTo>
                    <a:cubicBezTo>
                      <a:pt x="8553" y="6775"/>
                      <a:pt x="8543" y="6797"/>
                      <a:pt x="8535" y="6823"/>
                    </a:cubicBezTo>
                    <a:cubicBezTo>
                      <a:pt x="8528" y="6849"/>
                      <a:pt x="8524" y="6882"/>
                      <a:pt x="8524" y="6920"/>
                    </a:cubicBezTo>
                    <a:lnTo>
                      <a:pt x="8524" y="6998"/>
                    </a:lnTo>
                    <a:cubicBezTo>
                      <a:pt x="8524" y="7036"/>
                      <a:pt x="8528" y="7068"/>
                      <a:pt x="8535" y="7095"/>
                    </a:cubicBezTo>
                    <a:cubicBezTo>
                      <a:pt x="8543" y="7121"/>
                      <a:pt x="8554" y="7142"/>
                      <a:pt x="8568" y="7159"/>
                    </a:cubicBezTo>
                    <a:cubicBezTo>
                      <a:pt x="8582" y="7176"/>
                      <a:pt x="8598" y="7188"/>
                      <a:pt x="8617" y="7195"/>
                    </a:cubicBezTo>
                    <a:cubicBezTo>
                      <a:pt x="8637" y="7203"/>
                      <a:pt x="8658" y="7207"/>
                      <a:pt x="8682" y="7207"/>
                    </a:cubicBezTo>
                    <a:cubicBezTo>
                      <a:pt x="8706" y="7207"/>
                      <a:pt x="8728" y="7203"/>
                      <a:pt x="8747" y="7195"/>
                    </a:cubicBezTo>
                    <a:cubicBezTo>
                      <a:pt x="8766" y="7188"/>
                      <a:pt x="8783" y="7176"/>
                      <a:pt x="8797" y="7159"/>
                    </a:cubicBezTo>
                    <a:cubicBezTo>
                      <a:pt x="8810" y="7142"/>
                      <a:pt x="8821" y="7121"/>
                      <a:pt x="8828" y="7095"/>
                    </a:cubicBezTo>
                    <a:cubicBezTo>
                      <a:pt x="8836" y="7068"/>
                      <a:pt x="8839" y="7036"/>
                      <a:pt x="8839" y="6998"/>
                    </a:cubicBezTo>
                    <a:lnTo>
                      <a:pt x="8839" y="6920"/>
                    </a:lnTo>
                    <a:cubicBezTo>
                      <a:pt x="8839" y="6882"/>
                      <a:pt x="8836" y="6849"/>
                      <a:pt x="8828" y="6823"/>
                    </a:cubicBezTo>
                    <a:cubicBezTo>
                      <a:pt x="8821" y="6797"/>
                      <a:pt x="8809" y="6775"/>
                      <a:pt x="8796" y="6759"/>
                    </a:cubicBezTo>
                    <a:cubicBezTo>
                      <a:pt x="8782" y="6742"/>
                      <a:pt x="8766" y="6731"/>
                      <a:pt x="8746" y="6723"/>
                    </a:cubicBezTo>
                    <a:cubicBezTo>
                      <a:pt x="8727" y="6716"/>
                      <a:pt x="8706" y="6712"/>
                      <a:pt x="8682" y="6712"/>
                    </a:cubicBezTo>
                    <a:close/>
                    <a:moveTo>
                      <a:pt x="617" y="6716"/>
                    </a:moveTo>
                    <a:cubicBezTo>
                      <a:pt x="588" y="6716"/>
                      <a:pt x="563" y="6719"/>
                      <a:pt x="540" y="6726"/>
                    </a:cubicBezTo>
                    <a:cubicBezTo>
                      <a:pt x="517" y="6733"/>
                      <a:pt x="496" y="6743"/>
                      <a:pt x="478" y="6755"/>
                    </a:cubicBezTo>
                    <a:cubicBezTo>
                      <a:pt x="460" y="6767"/>
                      <a:pt x="446" y="6782"/>
                      <a:pt x="433" y="6798"/>
                    </a:cubicBezTo>
                    <a:cubicBezTo>
                      <a:pt x="420" y="6815"/>
                      <a:pt x="410" y="6833"/>
                      <a:pt x="402" y="6853"/>
                    </a:cubicBezTo>
                    <a:cubicBezTo>
                      <a:pt x="394" y="6873"/>
                      <a:pt x="388" y="6894"/>
                      <a:pt x="385" y="6917"/>
                    </a:cubicBezTo>
                    <a:cubicBezTo>
                      <a:pt x="381" y="6939"/>
                      <a:pt x="379" y="6962"/>
                      <a:pt x="379" y="6986"/>
                    </a:cubicBezTo>
                    <a:lnTo>
                      <a:pt x="379" y="7018"/>
                    </a:lnTo>
                    <a:cubicBezTo>
                      <a:pt x="379" y="7043"/>
                      <a:pt x="383" y="7067"/>
                      <a:pt x="390" y="7089"/>
                    </a:cubicBezTo>
                    <a:cubicBezTo>
                      <a:pt x="397" y="7112"/>
                      <a:pt x="408" y="7133"/>
                      <a:pt x="422" y="7150"/>
                    </a:cubicBezTo>
                    <a:cubicBezTo>
                      <a:pt x="435" y="7168"/>
                      <a:pt x="452" y="7181"/>
                      <a:pt x="472" y="7192"/>
                    </a:cubicBezTo>
                    <a:cubicBezTo>
                      <a:pt x="492" y="7202"/>
                      <a:pt x="515" y="7207"/>
                      <a:pt x="542" y="7207"/>
                    </a:cubicBezTo>
                    <a:cubicBezTo>
                      <a:pt x="566" y="7207"/>
                      <a:pt x="588" y="7203"/>
                      <a:pt x="608" y="7194"/>
                    </a:cubicBezTo>
                    <a:cubicBezTo>
                      <a:pt x="627" y="7186"/>
                      <a:pt x="644" y="7174"/>
                      <a:pt x="657" y="7159"/>
                    </a:cubicBezTo>
                    <a:cubicBezTo>
                      <a:pt x="670" y="7144"/>
                      <a:pt x="680" y="7127"/>
                      <a:pt x="687" y="7107"/>
                    </a:cubicBezTo>
                    <a:cubicBezTo>
                      <a:pt x="694" y="7087"/>
                      <a:pt x="698" y="7066"/>
                      <a:pt x="698" y="7043"/>
                    </a:cubicBezTo>
                    <a:cubicBezTo>
                      <a:pt x="698" y="7022"/>
                      <a:pt x="695" y="7002"/>
                      <a:pt x="690" y="6983"/>
                    </a:cubicBezTo>
                    <a:cubicBezTo>
                      <a:pt x="684" y="6963"/>
                      <a:pt x="675" y="6946"/>
                      <a:pt x="664" y="6931"/>
                    </a:cubicBezTo>
                    <a:cubicBezTo>
                      <a:pt x="653" y="6916"/>
                      <a:pt x="639" y="6903"/>
                      <a:pt x="622" y="6894"/>
                    </a:cubicBezTo>
                    <a:cubicBezTo>
                      <a:pt x="604" y="6886"/>
                      <a:pt x="583" y="6881"/>
                      <a:pt x="560" y="6881"/>
                    </a:cubicBezTo>
                    <a:cubicBezTo>
                      <a:pt x="540" y="6881"/>
                      <a:pt x="522" y="6885"/>
                      <a:pt x="505" y="6892"/>
                    </a:cubicBezTo>
                    <a:cubicBezTo>
                      <a:pt x="489" y="6899"/>
                      <a:pt x="474" y="6909"/>
                      <a:pt x="461" y="6922"/>
                    </a:cubicBezTo>
                    <a:cubicBezTo>
                      <a:pt x="463" y="6903"/>
                      <a:pt x="468" y="6885"/>
                      <a:pt x="475" y="6868"/>
                    </a:cubicBezTo>
                    <a:cubicBezTo>
                      <a:pt x="482" y="6851"/>
                      <a:pt x="492" y="6836"/>
                      <a:pt x="505" y="6824"/>
                    </a:cubicBezTo>
                    <a:cubicBezTo>
                      <a:pt x="518" y="6811"/>
                      <a:pt x="534" y="6801"/>
                      <a:pt x="553" y="6794"/>
                    </a:cubicBezTo>
                    <a:cubicBezTo>
                      <a:pt x="572" y="6787"/>
                      <a:pt x="595" y="6782"/>
                      <a:pt x="621" y="6782"/>
                    </a:cubicBezTo>
                    <a:lnTo>
                      <a:pt x="627" y="6782"/>
                    </a:lnTo>
                    <a:lnTo>
                      <a:pt x="627" y="6716"/>
                    </a:lnTo>
                    <a:lnTo>
                      <a:pt x="617" y="6716"/>
                    </a:lnTo>
                    <a:close/>
                    <a:moveTo>
                      <a:pt x="199" y="6717"/>
                    </a:moveTo>
                    <a:lnTo>
                      <a:pt x="11" y="6786"/>
                    </a:lnTo>
                    <a:lnTo>
                      <a:pt x="11" y="6854"/>
                    </a:lnTo>
                    <a:lnTo>
                      <a:pt x="130" y="6813"/>
                    </a:lnTo>
                    <a:lnTo>
                      <a:pt x="130" y="7200"/>
                    </a:lnTo>
                    <a:lnTo>
                      <a:pt x="210" y="7200"/>
                    </a:lnTo>
                    <a:lnTo>
                      <a:pt x="210" y="6717"/>
                    </a:lnTo>
                    <a:lnTo>
                      <a:pt x="199" y="6717"/>
                    </a:lnTo>
                    <a:close/>
                    <a:moveTo>
                      <a:pt x="2232" y="6717"/>
                    </a:moveTo>
                    <a:lnTo>
                      <a:pt x="2044" y="6786"/>
                    </a:lnTo>
                    <a:lnTo>
                      <a:pt x="2044" y="6854"/>
                    </a:lnTo>
                    <a:lnTo>
                      <a:pt x="2163" y="6813"/>
                    </a:lnTo>
                    <a:lnTo>
                      <a:pt x="2163" y="7200"/>
                    </a:lnTo>
                    <a:lnTo>
                      <a:pt x="2243" y="7200"/>
                    </a:lnTo>
                    <a:lnTo>
                      <a:pt x="2243" y="6717"/>
                    </a:lnTo>
                    <a:lnTo>
                      <a:pt x="2232" y="6717"/>
                    </a:lnTo>
                    <a:close/>
                    <a:moveTo>
                      <a:pt x="6303" y="6717"/>
                    </a:moveTo>
                    <a:lnTo>
                      <a:pt x="6115" y="6786"/>
                    </a:lnTo>
                    <a:lnTo>
                      <a:pt x="6115" y="6854"/>
                    </a:lnTo>
                    <a:lnTo>
                      <a:pt x="6234" y="6813"/>
                    </a:lnTo>
                    <a:lnTo>
                      <a:pt x="6234" y="7200"/>
                    </a:lnTo>
                    <a:lnTo>
                      <a:pt x="6314" y="7200"/>
                    </a:lnTo>
                    <a:lnTo>
                      <a:pt x="6314" y="6717"/>
                    </a:lnTo>
                    <a:lnTo>
                      <a:pt x="6303" y="6717"/>
                    </a:lnTo>
                    <a:close/>
                    <a:moveTo>
                      <a:pt x="2396" y="6719"/>
                    </a:moveTo>
                    <a:lnTo>
                      <a:pt x="2396" y="6783"/>
                    </a:lnTo>
                    <a:lnTo>
                      <a:pt x="2646" y="6783"/>
                    </a:lnTo>
                    <a:lnTo>
                      <a:pt x="2454" y="7200"/>
                    </a:lnTo>
                    <a:lnTo>
                      <a:pt x="2537" y="7200"/>
                    </a:lnTo>
                    <a:lnTo>
                      <a:pt x="2731" y="6763"/>
                    </a:lnTo>
                    <a:lnTo>
                      <a:pt x="2731" y="6719"/>
                    </a:lnTo>
                    <a:lnTo>
                      <a:pt x="2396" y="6719"/>
                    </a:lnTo>
                    <a:close/>
                    <a:moveTo>
                      <a:pt x="4602" y="6740"/>
                    </a:moveTo>
                    <a:cubicBezTo>
                      <a:pt x="4581" y="6740"/>
                      <a:pt x="4561" y="6743"/>
                      <a:pt x="4543" y="6749"/>
                    </a:cubicBezTo>
                    <a:cubicBezTo>
                      <a:pt x="4525" y="6755"/>
                      <a:pt x="4509" y="6764"/>
                      <a:pt x="4496" y="6775"/>
                    </a:cubicBezTo>
                    <a:cubicBezTo>
                      <a:pt x="4483" y="6787"/>
                      <a:pt x="4473" y="6800"/>
                      <a:pt x="4466" y="6817"/>
                    </a:cubicBezTo>
                    <a:cubicBezTo>
                      <a:pt x="4459" y="6834"/>
                      <a:pt x="4455" y="6853"/>
                      <a:pt x="4455" y="6874"/>
                    </a:cubicBezTo>
                    <a:cubicBezTo>
                      <a:pt x="4455" y="6898"/>
                      <a:pt x="4461" y="6918"/>
                      <a:pt x="4473" y="6937"/>
                    </a:cubicBezTo>
                    <a:cubicBezTo>
                      <a:pt x="4485" y="6955"/>
                      <a:pt x="4501" y="6970"/>
                      <a:pt x="4522" y="6981"/>
                    </a:cubicBezTo>
                    <a:cubicBezTo>
                      <a:pt x="4510" y="6986"/>
                      <a:pt x="4500" y="6992"/>
                      <a:pt x="4490" y="7000"/>
                    </a:cubicBezTo>
                    <a:cubicBezTo>
                      <a:pt x="4480" y="7008"/>
                      <a:pt x="4472" y="7018"/>
                      <a:pt x="4465" y="7028"/>
                    </a:cubicBezTo>
                    <a:cubicBezTo>
                      <a:pt x="4459" y="7038"/>
                      <a:pt x="4453" y="7048"/>
                      <a:pt x="4449" y="7060"/>
                    </a:cubicBezTo>
                    <a:cubicBezTo>
                      <a:pt x="4446" y="7072"/>
                      <a:pt x="4444" y="7084"/>
                      <a:pt x="4444" y="7097"/>
                    </a:cubicBezTo>
                    <a:cubicBezTo>
                      <a:pt x="4444" y="7120"/>
                      <a:pt x="4448" y="7139"/>
                      <a:pt x="4456" y="7156"/>
                    </a:cubicBezTo>
                    <a:cubicBezTo>
                      <a:pt x="4465" y="7173"/>
                      <a:pt x="4475" y="7188"/>
                      <a:pt x="4489" y="7200"/>
                    </a:cubicBezTo>
                    <a:cubicBezTo>
                      <a:pt x="4503" y="7211"/>
                      <a:pt x="4520" y="7220"/>
                      <a:pt x="4539" y="7226"/>
                    </a:cubicBezTo>
                    <a:cubicBezTo>
                      <a:pt x="4559" y="7232"/>
                      <a:pt x="4579" y="7235"/>
                      <a:pt x="4602" y="7235"/>
                    </a:cubicBezTo>
                    <a:cubicBezTo>
                      <a:pt x="4624" y="7235"/>
                      <a:pt x="4645" y="7232"/>
                      <a:pt x="4665" y="7226"/>
                    </a:cubicBezTo>
                    <a:cubicBezTo>
                      <a:pt x="4684" y="7220"/>
                      <a:pt x="4701" y="7211"/>
                      <a:pt x="4715" y="7200"/>
                    </a:cubicBezTo>
                    <a:cubicBezTo>
                      <a:pt x="4729" y="7188"/>
                      <a:pt x="4740" y="7173"/>
                      <a:pt x="4748" y="7156"/>
                    </a:cubicBezTo>
                    <a:cubicBezTo>
                      <a:pt x="4755" y="7139"/>
                      <a:pt x="4760" y="7120"/>
                      <a:pt x="4760" y="7097"/>
                    </a:cubicBezTo>
                    <a:cubicBezTo>
                      <a:pt x="4760" y="7084"/>
                      <a:pt x="4757" y="7072"/>
                      <a:pt x="4754" y="7060"/>
                    </a:cubicBezTo>
                    <a:cubicBezTo>
                      <a:pt x="4750" y="7048"/>
                      <a:pt x="4746" y="7038"/>
                      <a:pt x="4739" y="7028"/>
                    </a:cubicBezTo>
                    <a:cubicBezTo>
                      <a:pt x="4732" y="7018"/>
                      <a:pt x="4724" y="7008"/>
                      <a:pt x="4714" y="7000"/>
                    </a:cubicBezTo>
                    <a:cubicBezTo>
                      <a:pt x="4704" y="6992"/>
                      <a:pt x="4693" y="6986"/>
                      <a:pt x="4681" y="6981"/>
                    </a:cubicBezTo>
                    <a:cubicBezTo>
                      <a:pt x="4702" y="6970"/>
                      <a:pt x="4719" y="6955"/>
                      <a:pt x="4731" y="6937"/>
                    </a:cubicBezTo>
                    <a:cubicBezTo>
                      <a:pt x="4743" y="6918"/>
                      <a:pt x="4749" y="6898"/>
                      <a:pt x="4749" y="6874"/>
                    </a:cubicBezTo>
                    <a:cubicBezTo>
                      <a:pt x="4749" y="6853"/>
                      <a:pt x="4745" y="6834"/>
                      <a:pt x="4738" y="6817"/>
                    </a:cubicBezTo>
                    <a:cubicBezTo>
                      <a:pt x="4731" y="6800"/>
                      <a:pt x="4721" y="6787"/>
                      <a:pt x="4708" y="6775"/>
                    </a:cubicBezTo>
                    <a:cubicBezTo>
                      <a:pt x="4695" y="6764"/>
                      <a:pt x="4679" y="6755"/>
                      <a:pt x="4661" y="6749"/>
                    </a:cubicBezTo>
                    <a:cubicBezTo>
                      <a:pt x="4643" y="6743"/>
                      <a:pt x="4623" y="6740"/>
                      <a:pt x="4602" y="6740"/>
                    </a:cubicBezTo>
                    <a:close/>
                    <a:moveTo>
                      <a:pt x="10375" y="6740"/>
                    </a:moveTo>
                    <a:cubicBezTo>
                      <a:pt x="10349" y="6740"/>
                      <a:pt x="10326" y="6744"/>
                      <a:pt x="10306" y="6752"/>
                    </a:cubicBezTo>
                    <a:cubicBezTo>
                      <a:pt x="10285" y="6761"/>
                      <a:pt x="10268" y="6771"/>
                      <a:pt x="10254" y="6785"/>
                    </a:cubicBezTo>
                    <a:cubicBezTo>
                      <a:pt x="10240" y="6799"/>
                      <a:pt x="10230" y="6816"/>
                      <a:pt x="10223" y="6834"/>
                    </a:cubicBezTo>
                    <a:cubicBezTo>
                      <a:pt x="10215" y="6853"/>
                      <a:pt x="10212" y="6872"/>
                      <a:pt x="10212" y="6894"/>
                    </a:cubicBezTo>
                    <a:lnTo>
                      <a:pt x="10292" y="6894"/>
                    </a:lnTo>
                    <a:cubicBezTo>
                      <a:pt x="10292" y="6881"/>
                      <a:pt x="10294" y="6869"/>
                      <a:pt x="10298" y="6858"/>
                    </a:cubicBezTo>
                    <a:cubicBezTo>
                      <a:pt x="10301" y="6847"/>
                      <a:pt x="10306" y="6838"/>
                      <a:pt x="10313" y="6830"/>
                    </a:cubicBezTo>
                    <a:cubicBezTo>
                      <a:pt x="10319" y="6822"/>
                      <a:pt x="10328" y="6816"/>
                      <a:pt x="10338" y="6812"/>
                    </a:cubicBezTo>
                    <a:cubicBezTo>
                      <a:pt x="10348" y="6807"/>
                      <a:pt x="10360" y="6805"/>
                      <a:pt x="10374" y="6805"/>
                    </a:cubicBezTo>
                    <a:cubicBezTo>
                      <a:pt x="10386" y="6805"/>
                      <a:pt x="10395" y="6807"/>
                      <a:pt x="10404" y="6811"/>
                    </a:cubicBezTo>
                    <a:cubicBezTo>
                      <a:pt x="10413" y="6815"/>
                      <a:pt x="10421" y="6820"/>
                      <a:pt x="10427" y="6827"/>
                    </a:cubicBezTo>
                    <a:cubicBezTo>
                      <a:pt x="10433" y="6833"/>
                      <a:pt x="10437" y="6842"/>
                      <a:pt x="10440" y="6851"/>
                    </a:cubicBezTo>
                    <a:cubicBezTo>
                      <a:pt x="10444" y="6861"/>
                      <a:pt x="10446" y="6871"/>
                      <a:pt x="10446" y="6882"/>
                    </a:cubicBezTo>
                    <a:cubicBezTo>
                      <a:pt x="10446" y="6890"/>
                      <a:pt x="10444" y="6898"/>
                      <a:pt x="10442" y="6906"/>
                    </a:cubicBezTo>
                    <a:cubicBezTo>
                      <a:pt x="10440" y="6914"/>
                      <a:pt x="10437" y="6923"/>
                      <a:pt x="10432" y="6932"/>
                    </a:cubicBezTo>
                    <a:cubicBezTo>
                      <a:pt x="10426" y="6942"/>
                      <a:pt x="10419" y="6952"/>
                      <a:pt x="10410" y="6963"/>
                    </a:cubicBezTo>
                    <a:cubicBezTo>
                      <a:pt x="10402" y="6975"/>
                      <a:pt x="10391" y="6988"/>
                      <a:pt x="10378" y="7002"/>
                    </a:cubicBezTo>
                    <a:lnTo>
                      <a:pt x="10221" y="7173"/>
                    </a:lnTo>
                    <a:lnTo>
                      <a:pt x="10221" y="7229"/>
                    </a:lnTo>
                    <a:lnTo>
                      <a:pt x="10545" y="7229"/>
                    </a:lnTo>
                    <a:lnTo>
                      <a:pt x="10545" y="7164"/>
                    </a:lnTo>
                    <a:lnTo>
                      <a:pt x="10321" y="7164"/>
                    </a:lnTo>
                    <a:lnTo>
                      <a:pt x="10429" y="7050"/>
                    </a:lnTo>
                    <a:cubicBezTo>
                      <a:pt x="10443" y="7035"/>
                      <a:pt x="10456" y="7020"/>
                      <a:pt x="10468" y="7006"/>
                    </a:cubicBezTo>
                    <a:cubicBezTo>
                      <a:pt x="10480" y="6991"/>
                      <a:pt x="10490" y="6976"/>
                      <a:pt x="10499" y="6961"/>
                    </a:cubicBezTo>
                    <a:cubicBezTo>
                      <a:pt x="10507" y="6947"/>
                      <a:pt x="10514" y="6932"/>
                      <a:pt x="10519" y="6917"/>
                    </a:cubicBezTo>
                    <a:cubicBezTo>
                      <a:pt x="10524" y="6903"/>
                      <a:pt x="10526" y="6888"/>
                      <a:pt x="10526" y="6873"/>
                    </a:cubicBezTo>
                    <a:cubicBezTo>
                      <a:pt x="10526" y="6853"/>
                      <a:pt x="10523" y="6835"/>
                      <a:pt x="10516" y="6819"/>
                    </a:cubicBezTo>
                    <a:cubicBezTo>
                      <a:pt x="10510" y="6802"/>
                      <a:pt x="10499" y="6788"/>
                      <a:pt x="10486" y="6776"/>
                    </a:cubicBezTo>
                    <a:cubicBezTo>
                      <a:pt x="10473" y="6765"/>
                      <a:pt x="10457" y="6756"/>
                      <a:pt x="10439" y="6750"/>
                    </a:cubicBezTo>
                    <a:cubicBezTo>
                      <a:pt x="10420" y="6744"/>
                      <a:pt x="10399" y="6740"/>
                      <a:pt x="10375" y="6740"/>
                    </a:cubicBezTo>
                    <a:close/>
                    <a:moveTo>
                      <a:pt x="12354" y="6740"/>
                    </a:moveTo>
                    <a:cubicBezTo>
                      <a:pt x="12328" y="6740"/>
                      <a:pt x="12305" y="6744"/>
                      <a:pt x="12285" y="6752"/>
                    </a:cubicBezTo>
                    <a:cubicBezTo>
                      <a:pt x="12264" y="6761"/>
                      <a:pt x="12247" y="6771"/>
                      <a:pt x="12233" y="6785"/>
                    </a:cubicBezTo>
                    <a:cubicBezTo>
                      <a:pt x="12220" y="6799"/>
                      <a:pt x="12210" y="6816"/>
                      <a:pt x="12203" y="6834"/>
                    </a:cubicBezTo>
                    <a:cubicBezTo>
                      <a:pt x="12195" y="6853"/>
                      <a:pt x="12191" y="6872"/>
                      <a:pt x="12191" y="6894"/>
                    </a:cubicBezTo>
                    <a:lnTo>
                      <a:pt x="12271" y="6894"/>
                    </a:lnTo>
                    <a:cubicBezTo>
                      <a:pt x="12271" y="6881"/>
                      <a:pt x="12273" y="6869"/>
                      <a:pt x="12277" y="6858"/>
                    </a:cubicBezTo>
                    <a:cubicBezTo>
                      <a:pt x="12280" y="6847"/>
                      <a:pt x="12286" y="6838"/>
                      <a:pt x="12293" y="6830"/>
                    </a:cubicBezTo>
                    <a:cubicBezTo>
                      <a:pt x="12299" y="6822"/>
                      <a:pt x="12307" y="6816"/>
                      <a:pt x="12317" y="6812"/>
                    </a:cubicBezTo>
                    <a:cubicBezTo>
                      <a:pt x="12327" y="6807"/>
                      <a:pt x="12340" y="6805"/>
                      <a:pt x="12353" y="6805"/>
                    </a:cubicBezTo>
                    <a:cubicBezTo>
                      <a:pt x="12365" y="6805"/>
                      <a:pt x="12375" y="6807"/>
                      <a:pt x="12384" y="6811"/>
                    </a:cubicBezTo>
                    <a:cubicBezTo>
                      <a:pt x="12393" y="6815"/>
                      <a:pt x="12400" y="6820"/>
                      <a:pt x="12406" y="6827"/>
                    </a:cubicBezTo>
                    <a:cubicBezTo>
                      <a:pt x="12412" y="6833"/>
                      <a:pt x="12417" y="6842"/>
                      <a:pt x="12420" y="6851"/>
                    </a:cubicBezTo>
                    <a:cubicBezTo>
                      <a:pt x="12424" y="6861"/>
                      <a:pt x="12425" y="6871"/>
                      <a:pt x="12425" y="6882"/>
                    </a:cubicBezTo>
                    <a:cubicBezTo>
                      <a:pt x="12425" y="6890"/>
                      <a:pt x="12424" y="6898"/>
                      <a:pt x="12422" y="6906"/>
                    </a:cubicBezTo>
                    <a:cubicBezTo>
                      <a:pt x="12420" y="6914"/>
                      <a:pt x="12417" y="6923"/>
                      <a:pt x="12412" y="6932"/>
                    </a:cubicBezTo>
                    <a:cubicBezTo>
                      <a:pt x="12406" y="6942"/>
                      <a:pt x="12399" y="6952"/>
                      <a:pt x="12390" y="6963"/>
                    </a:cubicBezTo>
                    <a:cubicBezTo>
                      <a:pt x="12382" y="6975"/>
                      <a:pt x="12371" y="6988"/>
                      <a:pt x="12358" y="7002"/>
                    </a:cubicBezTo>
                    <a:lnTo>
                      <a:pt x="12201" y="7173"/>
                    </a:lnTo>
                    <a:lnTo>
                      <a:pt x="12201" y="7229"/>
                    </a:lnTo>
                    <a:lnTo>
                      <a:pt x="12524" y="7229"/>
                    </a:lnTo>
                    <a:lnTo>
                      <a:pt x="12524" y="7164"/>
                    </a:lnTo>
                    <a:lnTo>
                      <a:pt x="12300" y="7164"/>
                    </a:lnTo>
                    <a:lnTo>
                      <a:pt x="12408" y="7050"/>
                    </a:lnTo>
                    <a:cubicBezTo>
                      <a:pt x="12422" y="7035"/>
                      <a:pt x="12436" y="7020"/>
                      <a:pt x="12448" y="7006"/>
                    </a:cubicBezTo>
                    <a:cubicBezTo>
                      <a:pt x="12460" y="6991"/>
                      <a:pt x="12469" y="6976"/>
                      <a:pt x="12478" y="6961"/>
                    </a:cubicBezTo>
                    <a:cubicBezTo>
                      <a:pt x="12486" y="6947"/>
                      <a:pt x="12493" y="6932"/>
                      <a:pt x="12498" y="6917"/>
                    </a:cubicBezTo>
                    <a:cubicBezTo>
                      <a:pt x="12503" y="6903"/>
                      <a:pt x="12506" y="6888"/>
                      <a:pt x="12506" y="6873"/>
                    </a:cubicBezTo>
                    <a:cubicBezTo>
                      <a:pt x="12506" y="6853"/>
                      <a:pt x="12502" y="6835"/>
                      <a:pt x="12495" y="6819"/>
                    </a:cubicBezTo>
                    <a:cubicBezTo>
                      <a:pt x="12489" y="6802"/>
                      <a:pt x="12479" y="6788"/>
                      <a:pt x="12466" y="6776"/>
                    </a:cubicBezTo>
                    <a:cubicBezTo>
                      <a:pt x="12453" y="6765"/>
                      <a:pt x="12437" y="6756"/>
                      <a:pt x="12419" y="6750"/>
                    </a:cubicBezTo>
                    <a:cubicBezTo>
                      <a:pt x="12400" y="6744"/>
                      <a:pt x="12378" y="6740"/>
                      <a:pt x="12354" y="6740"/>
                    </a:cubicBezTo>
                    <a:close/>
                    <a:moveTo>
                      <a:pt x="12740" y="6740"/>
                    </a:moveTo>
                    <a:cubicBezTo>
                      <a:pt x="12714" y="6740"/>
                      <a:pt x="12690" y="6744"/>
                      <a:pt x="12670" y="6752"/>
                    </a:cubicBezTo>
                    <a:cubicBezTo>
                      <a:pt x="12650" y="6761"/>
                      <a:pt x="12633" y="6771"/>
                      <a:pt x="12619" y="6785"/>
                    </a:cubicBezTo>
                    <a:cubicBezTo>
                      <a:pt x="12605" y="6799"/>
                      <a:pt x="12594" y="6816"/>
                      <a:pt x="12587" y="6834"/>
                    </a:cubicBezTo>
                    <a:cubicBezTo>
                      <a:pt x="12580" y="6853"/>
                      <a:pt x="12577" y="6872"/>
                      <a:pt x="12577" y="6894"/>
                    </a:cubicBezTo>
                    <a:lnTo>
                      <a:pt x="12657" y="6894"/>
                    </a:lnTo>
                    <a:cubicBezTo>
                      <a:pt x="12657" y="6881"/>
                      <a:pt x="12659" y="6869"/>
                      <a:pt x="12662" y="6858"/>
                    </a:cubicBezTo>
                    <a:cubicBezTo>
                      <a:pt x="12665" y="6847"/>
                      <a:pt x="12670" y="6838"/>
                      <a:pt x="12677" y="6830"/>
                    </a:cubicBezTo>
                    <a:cubicBezTo>
                      <a:pt x="12684" y="6822"/>
                      <a:pt x="12692" y="6816"/>
                      <a:pt x="12703" y="6812"/>
                    </a:cubicBezTo>
                    <a:cubicBezTo>
                      <a:pt x="12713" y="6807"/>
                      <a:pt x="12725" y="6805"/>
                      <a:pt x="12739" y="6805"/>
                    </a:cubicBezTo>
                    <a:cubicBezTo>
                      <a:pt x="12750" y="6805"/>
                      <a:pt x="12760" y="6807"/>
                      <a:pt x="12769" y="6811"/>
                    </a:cubicBezTo>
                    <a:cubicBezTo>
                      <a:pt x="12778" y="6815"/>
                      <a:pt x="12786" y="6820"/>
                      <a:pt x="12792" y="6827"/>
                    </a:cubicBezTo>
                    <a:cubicBezTo>
                      <a:pt x="12798" y="6833"/>
                      <a:pt x="12803" y="6842"/>
                      <a:pt x="12806" y="6851"/>
                    </a:cubicBezTo>
                    <a:cubicBezTo>
                      <a:pt x="12809" y="6861"/>
                      <a:pt x="12810" y="6871"/>
                      <a:pt x="12810" y="6882"/>
                    </a:cubicBezTo>
                    <a:cubicBezTo>
                      <a:pt x="12810" y="6890"/>
                      <a:pt x="12809" y="6898"/>
                      <a:pt x="12807" y="6906"/>
                    </a:cubicBezTo>
                    <a:cubicBezTo>
                      <a:pt x="12805" y="6914"/>
                      <a:pt x="12801" y="6923"/>
                      <a:pt x="12796" y="6932"/>
                    </a:cubicBezTo>
                    <a:cubicBezTo>
                      <a:pt x="12791" y="6942"/>
                      <a:pt x="12784" y="6952"/>
                      <a:pt x="12775" y="6963"/>
                    </a:cubicBezTo>
                    <a:cubicBezTo>
                      <a:pt x="12766" y="6975"/>
                      <a:pt x="12756" y="6988"/>
                      <a:pt x="12742" y="7002"/>
                    </a:cubicBezTo>
                    <a:lnTo>
                      <a:pt x="12585" y="7173"/>
                    </a:lnTo>
                    <a:lnTo>
                      <a:pt x="12585" y="7229"/>
                    </a:lnTo>
                    <a:lnTo>
                      <a:pt x="12909" y="7229"/>
                    </a:lnTo>
                    <a:lnTo>
                      <a:pt x="12909" y="7164"/>
                    </a:lnTo>
                    <a:lnTo>
                      <a:pt x="12686" y="7164"/>
                    </a:lnTo>
                    <a:lnTo>
                      <a:pt x="12793" y="7050"/>
                    </a:lnTo>
                    <a:cubicBezTo>
                      <a:pt x="12808" y="7035"/>
                      <a:pt x="12820" y="7020"/>
                      <a:pt x="12832" y="7006"/>
                    </a:cubicBezTo>
                    <a:cubicBezTo>
                      <a:pt x="12844" y="6991"/>
                      <a:pt x="12855" y="6976"/>
                      <a:pt x="12863" y="6961"/>
                    </a:cubicBezTo>
                    <a:cubicBezTo>
                      <a:pt x="12872" y="6947"/>
                      <a:pt x="12879" y="6932"/>
                      <a:pt x="12883" y="6917"/>
                    </a:cubicBezTo>
                    <a:cubicBezTo>
                      <a:pt x="12888" y="6903"/>
                      <a:pt x="12891" y="6888"/>
                      <a:pt x="12891" y="6873"/>
                    </a:cubicBezTo>
                    <a:cubicBezTo>
                      <a:pt x="12891" y="6853"/>
                      <a:pt x="12888" y="6835"/>
                      <a:pt x="12881" y="6819"/>
                    </a:cubicBezTo>
                    <a:cubicBezTo>
                      <a:pt x="12874" y="6802"/>
                      <a:pt x="12864" y="6788"/>
                      <a:pt x="12851" y="6776"/>
                    </a:cubicBezTo>
                    <a:cubicBezTo>
                      <a:pt x="12838" y="6765"/>
                      <a:pt x="12822" y="6756"/>
                      <a:pt x="12803" y="6750"/>
                    </a:cubicBezTo>
                    <a:cubicBezTo>
                      <a:pt x="12784" y="6744"/>
                      <a:pt x="12764" y="6740"/>
                      <a:pt x="12740" y="6740"/>
                    </a:cubicBezTo>
                    <a:close/>
                    <a:moveTo>
                      <a:pt x="4268" y="6745"/>
                    </a:moveTo>
                    <a:lnTo>
                      <a:pt x="4080" y="6814"/>
                    </a:lnTo>
                    <a:lnTo>
                      <a:pt x="4080" y="6882"/>
                    </a:lnTo>
                    <a:lnTo>
                      <a:pt x="4198" y="6842"/>
                    </a:lnTo>
                    <a:lnTo>
                      <a:pt x="4198" y="7229"/>
                    </a:lnTo>
                    <a:lnTo>
                      <a:pt x="4278" y="7229"/>
                    </a:lnTo>
                    <a:lnTo>
                      <a:pt x="4278" y="6745"/>
                    </a:lnTo>
                    <a:lnTo>
                      <a:pt x="4268" y="6745"/>
                    </a:lnTo>
                    <a:close/>
                    <a:moveTo>
                      <a:pt x="10814" y="6745"/>
                    </a:moveTo>
                    <a:lnTo>
                      <a:pt x="10626" y="6814"/>
                    </a:lnTo>
                    <a:lnTo>
                      <a:pt x="10626" y="6882"/>
                    </a:lnTo>
                    <a:lnTo>
                      <a:pt x="10744" y="6842"/>
                    </a:lnTo>
                    <a:lnTo>
                      <a:pt x="10744" y="7229"/>
                    </a:lnTo>
                    <a:lnTo>
                      <a:pt x="10824" y="7229"/>
                    </a:lnTo>
                    <a:lnTo>
                      <a:pt x="10824" y="6745"/>
                    </a:lnTo>
                    <a:lnTo>
                      <a:pt x="10814" y="6745"/>
                    </a:lnTo>
                    <a:close/>
                    <a:moveTo>
                      <a:pt x="8682" y="6776"/>
                    </a:moveTo>
                    <a:cubicBezTo>
                      <a:pt x="8694" y="6776"/>
                      <a:pt x="8705" y="6779"/>
                      <a:pt x="8714" y="6783"/>
                    </a:cubicBezTo>
                    <a:cubicBezTo>
                      <a:pt x="8724" y="6788"/>
                      <a:pt x="8732" y="6795"/>
                      <a:pt x="8738" y="6805"/>
                    </a:cubicBezTo>
                    <a:cubicBezTo>
                      <a:pt x="8745" y="6816"/>
                      <a:pt x="8750" y="6829"/>
                      <a:pt x="8753" y="6846"/>
                    </a:cubicBezTo>
                    <a:cubicBezTo>
                      <a:pt x="8757" y="6863"/>
                      <a:pt x="8759" y="6883"/>
                      <a:pt x="8759" y="6908"/>
                    </a:cubicBezTo>
                    <a:lnTo>
                      <a:pt x="8759" y="7009"/>
                    </a:lnTo>
                    <a:cubicBezTo>
                      <a:pt x="8759" y="7033"/>
                      <a:pt x="8757" y="7054"/>
                      <a:pt x="8754" y="7071"/>
                    </a:cubicBezTo>
                    <a:cubicBezTo>
                      <a:pt x="8751" y="7088"/>
                      <a:pt x="8746" y="7102"/>
                      <a:pt x="8739" y="7112"/>
                    </a:cubicBezTo>
                    <a:cubicBezTo>
                      <a:pt x="8733" y="7123"/>
                      <a:pt x="8725" y="7130"/>
                      <a:pt x="8715" y="7135"/>
                    </a:cubicBezTo>
                    <a:cubicBezTo>
                      <a:pt x="8706" y="7140"/>
                      <a:pt x="8694" y="7142"/>
                      <a:pt x="8682" y="7142"/>
                    </a:cubicBezTo>
                    <a:cubicBezTo>
                      <a:pt x="8670" y="7142"/>
                      <a:pt x="8659" y="7140"/>
                      <a:pt x="8649" y="7135"/>
                    </a:cubicBezTo>
                    <a:cubicBezTo>
                      <a:pt x="8640" y="7130"/>
                      <a:pt x="8631" y="7123"/>
                      <a:pt x="8625" y="7112"/>
                    </a:cubicBezTo>
                    <a:cubicBezTo>
                      <a:pt x="8618" y="7102"/>
                      <a:pt x="8613" y="7088"/>
                      <a:pt x="8610" y="7071"/>
                    </a:cubicBezTo>
                    <a:cubicBezTo>
                      <a:pt x="8606" y="7054"/>
                      <a:pt x="8604" y="7033"/>
                      <a:pt x="8604" y="7009"/>
                    </a:cubicBezTo>
                    <a:lnTo>
                      <a:pt x="8604" y="6908"/>
                    </a:lnTo>
                    <a:cubicBezTo>
                      <a:pt x="8604" y="6883"/>
                      <a:pt x="8606" y="6863"/>
                      <a:pt x="8610" y="6846"/>
                    </a:cubicBezTo>
                    <a:cubicBezTo>
                      <a:pt x="8613" y="6829"/>
                      <a:pt x="8618" y="6816"/>
                      <a:pt x="8625" y="6805"/>
                    </a:cubicBezTo>
                    <a:cubicBezTo>
                      <a:pt x="8631" y="6795"/>
                      <a:pt x="8639" y="6788"/>
                      <a:pt x="8648" y="6783"/>
                    </a:cubicBezTo>
                    <a:cubicBezTo>
                      <a:pt x="8658" y="6779"/>
                      <a:pt x="8670" y="6776"/>
                      <a:pt x="8682" y="6776"/>
                    </a:cubicBezTo>
                    <a:close/>
                    <a:moveTo>
                      <a:pt x="6631" y="6777"/>
                    </a:moveTo>
                    <a:cubicBezTo>
                      <a:pt x="6642" y="6777"/>
                      <a:pt x="6652" y="6779"/>
                      <a:pt x="6661" y="6784"/>
                    </a:cubicBezTo>
                    <a:cubicBezTo>
                      <a:pt x="6671" y="6789"/>
                      <a:pt x="6679" y="6797"/>
                      <a:pt x="6686" y="6807"/>
                    </a:cubicBezTo>
                    <a:cubicBezTo>
                      <a:pt x="6693" y="6817"/>
                      <a:pt x="6699" y="6829"/>
                      <a:pt x="6704" y="6844"/>
                    </a:cubicBezTo>
                    <a:cubicBezTo>
                      <a:pt x="6708" y="6859"/>
                      <a:pt x="6710" y="6876"/>
                      <a:pt x="6710" y="6895"/>
                    </a:cubicBezTo>
                    <a:lnTo>
                      <a:pt x="6710" y="6926"/>
                    </a:lnTo>
                    <a:cubicBezTo>
                      <a:pt x="6706" y="6934"/>
                      <a:pt x="6702" y="6941"/>
                      <a:pt x="6697" y="6947"/>
                    </a:cubicBezTo>
                    <a:cubicBezTo>
                      <a:pt x="6691" y="6954"/>
                      <a:pt x="6685" y="6960"/>
                      <a:pt x="6678" y="6964"/>
                    </a:cubicBezTo>
                    <a:cubicBezTo>
                      <a:pt x="6671" y="6969"/>
                      <a:pt x="6664" y="6972"/>
                      <a:pt x="6656" y="6975"/>
                    </a:cubicBezTo>
                    <a:cubicBezTo>
                      <a:pt x="6648" y="6977"/>
                      <a:pt x="6640" y="6978"/>
                      <a:pt x="6631" y="6978"/>
                    </a:cubicBezTo>
                    <a:cubicBezTo>
                      <a:pt x="6618" y="6978"/>
                      <a:pt x="6607" y="6976"/>
                      <a:pt x="6598" y="6970"/>
                    </a:cubicBezTo>
                    <a:cubicBezTo>
                      <a:pt x="6588" y="6965"/>
                      <a:pt x="6580" y="6958"/>
                      <a:pt x="6574" y="6948"/>
                    </a:cubicBezTo>
                    <a:cubicBezTo>
                      <a:pt x="6568" y="6939"/>
                      <a:pt x="6563" y="6928"/>
                      <a:pt x="6560" y="6916"/>
                    </a:cubicBezTo>
                    <a:cubicBezTo>
                      <a:pt x="6557" y="6904"/>
                      <a:pt x="6555" y="6891"/>
                      <a:pt x="6555" y="6878"/>
                    </a:cubicBezTo>
                    <a:cubicBezTo>
                      <a:pt x="6555" y="6864"/>
                      <a:pt x="6556" y="6851"/>
                      <a:pt x="6560" y="6839"/>
                    </a:cubicBezTo>
                    <a:cubicBezTo>
                      <a:pt x="6563" y="6827"/>
                      <a:pt x="6569" y="6815"/>
                      <a:pt x="6575" y="6806"/>
                    </a:cubicBezTo>
                    <a:cubicBezTo>
                      <a:pt x="6581" y="6797"/>
                      <a:pt x="6589" y="6790"/>
                      <a:pt x="6599" y="6785"/>
                    </a:cubicBezTo>
                    <a:cubicBezTo>
                      <a:pt x="6608" y="6780"/>
                      <a:pt x="6619" y="6777"/>
                      <a:pt x="6631" y="6777"/>
                    </a:cubicBezTo>
                    <a:close/>
                    <a:moveTo>
                      <a:pt x="4602" y="6805"/>
                    </a:moveTo>
                    <a:cubicBezTo>
                      <a:pt x="4612" y="6805"/>
                      <a:pt x="4621" y="6807"/>
                      <a:pt x="4629" y="6811"/>
                    </a:cubicBezTo>
                    <a:cubicBezTo>
                      <a:pt x="4638" y="6814"/>
                      <a:pt x="4645" y="6818"/>
                      <a:pt x="4650" y="6825"/>
                    </a:cubicBezTo>
                    <a:cubicBezTo>
                      <a:pt x="4656" y="6831"/>
                      <a:pt x="4661" y="6839"/>
                      <a:pt x="4664" y="6848"/>
                    </a:cubicBezTo>
                    <a:cubicBezTo>
                      <a:pt x="4667" y="6857"/>
                      <a:pt x="4669" y="6866"/>
                      <a:pt x="4669" y="6877"/>
                    </a:cubicBezTo>
                    <a:cubicBezTo>
                      <a:pt x="4669" y="6888"/>
                      <a:pt x="4668" y="6898"/>
                      <a:pt x="4665" y="6907"/>
                    </a:cubicBezTo>
                    <a:cubicBezTo>
                      <a:pt x="4662" y="6916"/>
                      <a:pt x="4657" y="6923"/>
                      <a:pt x="4651" y="6930"/>
                    </a:cubicBezTo>
                    <a:cubicBezTo>
                      <a:pt x="4646" y="6936"/>
                      <a:pt x="4638" y="6940"/>
                      <a:pt x="4630" y="6944"/>
                    </a:cubicBezTo>
                    <a:cubicBezTo>
                      <a:pt x="4622" y="6947"/>
                      <a:pt x="4612" y="6949"/>
                      <a:pt x="4602" y="6949"/>
                    </a:cubicBezTo>
                    <a:cubicBezTo>
                      <a:pt x="4592" y="6949"/>
                      <a:pt x="4582" y="6947"/>
                      <a:pt x="4574" y="6944"/>
                    </a:cubicBezTo>
                    <a:cubicBezTo>
                      <a:pt x="4565" y="6940"/>
                      <a:pt x="4559" y="6936"/>
                      <a:pt x="4553" y="6930"/>
                    </a:cubicBezTo>
                    <a:cubicBezTo>
                      <a:pt x="4548" y="6923"/>
                      <a:pt x="4543" y="6916"/>
                      <a:pt x="4540" y="6907"/>
                    </a:cubicBezTo>
                    <a:cubicBezTo>
                      <a:pt x="4537" y="6898"/>
                      <a:pt x="4535" y="6888"/>
                      <a:pt x="4535" y="6877"/>
                    </a:cubicBezTo>
                    <a:cubicBezTo>
                      <a:pt x="4535" y="6855"/>
                      <a:pt x="4542" y="6838"/>
                      <a:pt x="4553" y="6825"/>
                    </a:cubicBezTo>
                    <a:cubicBezTo>
                      <a:pt x="4565" y="6812"/>
                      <a:pt x="4581" y="6805"/>
                      <a:pt x="4602" y="6805"/>
                    </a:cubicBezTo>
                    <a:close/>
                    <a:moveTo>
                      <a:pt x="541" y="6946"/>
                    </a:moveTo>
                    <a:cubicBezTo>
                      <a:pt x="553" y="6946"/>
                      <a:pt x="564" y="6949"/>
                      <a:pt x="574" y="6954"/>
                    </a:cubicBezTo>
                    <a:cubicBezTo>
                      <a:pt x="584" y="6960"/>
                      <a:pt x="592" y="6967"/>
                      <a:pt x="599" y="6976"/>
                    </a:cubicBezTo>
                    <a:cubicBezTo>
                      <a:pt x="605" y="6985"/>
                      <a:pt x="610" y="6995"/>
                      <a:pt x="613" y="7006"/>
                    </a:cubicBezTo>
                    <a:cubicBezTo>
                      <a:pt x="616" y="7018"/>
                      <a:pt x="618" y="7031"/>
                      <a:pt x="618" y="7044"/>
                    </a:cubicBezTo>
                    <a:cubicBezTo>
                      <a:pt x="618" y="7059"/>
                      <a:pt x="616" y="7072"/>
                      <a:pt x="613" y="7084"/>
                    </a:cubicBezTo>
                    <a:cubicBezTo>
                      <a:pt x="609" y="7096"/>
                      <a:pt x="605" y="7106"/>
                      <a:pt x="598" y="7115"/>
                    </a:cubicBezTo>
                    <a:cubicBezTo>
                      <a:pt x="591" y="7124"/>
                      <a:pt x="583" y="7130"/>
                      <a:pt x="573" y="7135"/>
                    </a:cubicBezTo>
                    <a:cubicBezTo>
                      <a:pt x="564" y="7140"/>
                      <a:pt x="553" y="7142"/>
                      <a:pt x="541" y="7142"/>
                    </a:cubicBezTo>
                    <a:cubicBezTo>
                      <a:pt x="530" y="7142"/>
                      <a:pt x="519" y="7139"/>
                      <a:pt x="510" y="7134"/>
                    </a:cubicBezTo>
                    <a:cubicBezTo>
                      <a:pt x="500" y="7129"/>
                      <a:pt x="491" y="7122"/>
                      <a:pt x="484" y="7112"/>
                    </a:cubicBezTo>
                    <a:cubicBezTo>
                      <a:pt x="477" y="7103"/>
                      <a:pt x="471" y="7091"/>
                      <a:pt x="467" y="7076"/>
                    </a:cubicBezTo>
                    <a:cubicBezTo>
                      <a:pt x="462" y="7061"/>
                      <a:pt x="460" y="7044"/>
                      <a:pt x="460" y="7025"/>
                    </a:cubicBezTo>
                    <a:lnTo>
                      <a:pt x="460" y="7000"/>
                    </a:lnTo>
                    <a:cubicBezTo>
                      <a:pt x="463" y="6993"/>
                      <a:pt x="468" y="6986"/>
                      <a:pt x="473" y="6979"/>
                    </a:cubicBezTo>
                    <a:cubicBezTo>
                      <a:pt x="478" y="6973"/>
                      <a:pt x="483" y="6967"/>
                      <a:pt x="490" y="6962"/>
                    </a:cubicBezTo>
                    <a:cubicBezTo>
                      <a:pt x="497" y="6958"/>
                      <a:pt x="506" y="6954"/>
                      <a:pt x="514" y="6951"/>
                    </a:cubicBezTo>
                    <a:cubicBezTo>
                      <a:pt x="523" y="6948"/>
                      <a:pt x="531" y="6946"/>
                      <a:pt x="541" y="6946"/>
                    </a:cubicBezTo>
                    <a:close/>
                    <a:moveTo>
                      <a:pt x="4601" y="7014"/>
                    </a:moveTo>
                    <a:cubicBezTo>
                      <a:pt x="4613" y="7014"/>
                      <a:pt x="4624" y="7016"/>
                      <a:pt x="4634" y="7020"/>
                    </a:cubicBezTo>
                    <a:cubicBezTo>
                      <a:pt x="4643" y="7024"/>
                      <a:pt x="4651" y="7029"/>
                      <a:pt x="4658" y="7036"/>
                    </a:cubicBezTo>
                    <a:cubicBezTo>
                      <a:pt x="4664" y="7043"/>
                      <a:pt x="4670" y="7051"/>
                      <a:pt x="4673" y="7061"/>
                    </a:cubicBezTo>
                    <a:cubicBezTo>
                      <a:pt x="4677" y="7071"/>
                      <a:pt x="4680" y="7082"/>
                      <a:pt x="4680" y="7094"/>
                    </a:cubicBezTo>
                    <a:cubicBezTo>
                      <a:pt x="4680" y="7118"/>
                      <a:pt x="4672" y="7137"/>
                      <a:pt x="4658" y="7150"/>
                    </a:cubicBezTo>
                    <a:cubicBezTo>
                      <a:pt x="4645" y="7164"/>
                      <a:pt x="4626" y="7171"/>
                      <a:pt x="4602" y="7171"/>
                    </a:cubicBezTo>
                    <a:cubicBezTo>
                      <a:pt x="4590" y="7171"/>
                      <a:pt x="4580" y="7170"/>
                      <a:pt x="4570" y="7166"/>
                    </a:cubicBezTo>
                    <a:cubicBezTo>
                      <a:pt x="4561" y="7163"/>
                      <a:pt x="4552" y="7157"/>
                      <a:pt x="4546" y="7150"/>
                    </a:cubicBezTo>
                    <a:cubicBezTo>
                      <a:pt x="4539" y="7144"/>
                      <a:pt x="4533" y="7136"/>
                      <a:pt x="4530" y="7126"/>
                    </a:cubicBezTo>
                    <a:cubicBezTo>
                      <a:pt x="4526" y="7117"/>
                      <a:pt x="4524" y="7106"/>
                      <a:pt x="4524" y="7094"/>
                    </a:cubicBezTo>
                    <a:cubicBezTo>
                      <a:pt x="4524" y="7082"/>
                      <a:pt x="4526" y="7071"/>
                      <a:pt x="4530" y="7061"/>
                    </a:cubicBezTo>
                    <a:cubicBezTo>
                      <a:pt x="4533" y="7051"/>
                      <a:pt x="4539" y="7043"/>
                      <a:pt x="4546" y="7036"/>
                    </a:cubicBezTo>
                    <a:cubicBezTo>
                      <a:pt x="4552" y="7029"/>
                      <a:pt x="4560" y="7024"/>
                      <a:pt x="4569" y="7020"/>
                    </a:cubicBezTo>
                    <a:cubicBezTo>
                      <a:pt x="4579" y="7016"/>
                      <a:pt x="4589" y="7014"/>
                      <a:pt x="4601" y="7014"/>
                    </a:cubicBezTo>
                    <a:close/>
                    <a:moveTo>
                      <a:pt x="4225" y="8956"/>
                    </a:moveTo>
                    <a:cubicBezTo>
                      <a:pt x="4198" y="8956"/>
                      <a:pt x="4176" y="8960"/>
                      <a:pt x="4156" y="8968"/>
                    </a:cubicBezTo>
                    <a:cubicBezTo>
                      <a:pt x="4135" y="8976"/>
                      <a:pt x="4118" y="8987"/>
                      <a:pt x="4105" y="9001"/>
                    </a:cubicBezTo>
                    <a:cubicBezTo>
                      <a:pt x="4091" y="9014"/>
                      <a:pt x="4080" y="9031"/>
                      <a:pt x="4073" y="9050"/>
                    </a:cubicBezTo>
                    <a:cubicBezTo>
                      <a:pt x="4066" y="9069"/>
                      <a:pt x="4062" y="9088"/>
                      <a:pt x="4062" y="9109"/>
                    </a:cubicBezTo>
                    <a:lnTo>
                      <a:pt x="4142" y="9109"/>
                    </a:lnTo>
                    <a:cubicBezTo>
                      <a:pt x="4142" y="9096"/>
                      <a:pt x="4144" y="9085"/>
                      <a:pt x="4148" y="9074"/>
                    </a:cubicBezTo>
                    <a:cubicBezTo>
                      <a:pt x="4151" y="9063"/>
                      <a:pt x="4156" y="9053"/>
                      <a:pt x="4163" y="9046"/>
                    </a:cubicBezTo>
                    <a:cubicBezTo>
                      <a:pt x="4170" y="9038"/>
                      <a:pt x="4178" y="9031"/>
                      <a:pt x="4188" y="9027"/>
                    </a:cubicBezTo>
                    <a:cubicBezTo>
                      <a:pt x="4199" y="9023"/>
                      <a:pt x="4211" y="9021"/>
                      <a:pt x="4225" y="9021"/>
                    </a:cubicBezTo>
                    <a:cubicBezTo>
                      <a:pt x="4236" y="9021"/>
                      <a:pt x="4246" y="9022"/>
                      <a:pt x="4255" y="9026"/>
                    </a:cubicBezTo>
                    <a:cubicBezTo>
                      <a:pt x="4263" y="9030"/>
                      <a:pt x="4271" y="9035"/>
                      <a:pt x="4277" y="9042"/>
                    </a:cubicBezTo>
                    <a:cubicBezTo>
                      <a:pt x="4283" y="9049"/>
                      <a:pt x="4287" y="9057"/>
                      <a:pt x="4291" y="9067"/>
                    </a:cubicBezTo>
                    <a:cubicBezTo>
                      <a:pt x="4294" y="9076"/>
                      <a:pt x="4296" y="9087"/>
                      <a:pt x="4296" y="9098"/>
                    </a:cubicBezTo>
                    <a:cubicBezTo>
                      <a:pt x="4296" y="9106"/>
                      <a:pt x="4295" y="9113"/>
                      <a:pt x="4292" y="9121"/>
                    </a:cubicBezTo>
                    <a:cubicBezTo>
                      <a:pt x="4290" y="9130"/>
                      <a:pt x="4287" y="9138"/>
                      <a:pt x="4282" y="9148"/>
                    </a:cubicBezTo>
                    <a:cubicBezTo>
                      <a:pt x="4277" y="9157"/>
                      <a:pt x="4269" y="9167"/>
                      <a:pt x="4261" y="9179"/>
                    </a:cubicBezTo>
                    <a:cubicBezTo>
                      <a:pt x="4252" y="9190"/>
                      <a:pt x="4241" y="9203"/>
                      <a:pt x="4228" y="9218"/>
                    </a:cubicBezTo>
                    <a:lnTo>
                      <a:pt x="4071" y="9389"/>
                    </a:lnTo>
                    <a:lnTo>
                      <a:pt x="4071" y="9444"/>
                    </a:lnTo>
                    <a:lnTo>
                      <a:pt x="4395" y="9444"/>
                    </a:lnTo>
                    <a:lnTo>
                      <a:pt x="4395" y="9380"/>
                    </a:lnTo>
                    <a:lnTo>
                      <a:pt x="4172" y="9380"/>
                    </a:lnTo>
                    <a:lnTo>
                      <a:pt x="4279" y="9265"/>
                    </a:lnTo>
                    <a:cubicBezTo>
                      <a:pt x="4293" y="9250"/>
                      <a:pt x="4306" y="9236"/>
                      <a:pt x="4318" y="9221"/>
                    </a:cubicBezTo>
                    <a:cubicBezTo>
                      <a:pt x="4330" y="9206"/>
                      <a:pt x="4340" y="9191"/>
                      <a:pt x="4349" y="9177"/>
                    </a:cubicBezTo>
                    <a:cubicBezTo>
                      <a:pt x="4357" y="9162"/>
                      <a:pt x="4364" y="9148"/>
                      <a:pt x="4369" y="9133"/>
                    </a:cubicBezTo>
                    <a:cubicBezTo>
                      <a:pt x="4374" y="9118"/>
                      <a:pt x="4376" y="9104"/>
                      <a:pt x="4376" y="9089"/>
                    </a:cubicBezTo>
                    <a:cubicBezTo>
                      <a:pt x="4376" y="9069"/>
                      <a:pt x="4372" y="9050"/>
                      <a:pt x="4366" y="9034"/>
                    </a:cubicBezTo>
                    <a:cubicBezTo>
                      <a:pt x="4359" y="9018"/>
                      <a:pt x="4349" y="9003"/>
                      <a:pt x="4337" y="8992"/>
                    </a:cubicBezTo>
                    <a:cubicBezTo>
                      <a:pt x="4324" y="8980"/>
                      <a:pt x="4308" y="8972"/>
                      <a:pt x="4289" y="8965"/>
                    </a:cubicBezTo>
                    <a:cubicBezTo>
                      <a:pt x="4270" y="8959"/>
                      <a:pt x="4249" y="8956"/>
                      <a:pt x="4225" y="8956"/>
                    </a:cubicBezTo>
                    <a:close/>
                    <a:moveTo>
                      <a:pt x="6258" y="8956"/>
                    </a:moveTo>
                    <a:cubicBezTo>
                      <a:pt x="6232" y="8956"/>
                      <a:pt x="6209" y="8960"/>
                      <a:pt x="6189" y="8968"/>
                    </a:cubicBezTo>
                    <a:cubicBezTo>
                      <a:pt x="6168" y="8976"/>
                      <a:pt x="6151" y="8987"/>
                      <a:pt x="6137" y="9001"/>
                    </a:cubicBezTo>
                    <a:cubicBezTo>
                      <a:pt x="6124" y="9014"/>
                      <a:pt x="6113" y="9031"/>
                      <a:pt x="6106" y="9050"/>
                    </a:cubicBezTo>
                    <a:cubicBezTo>
                      <a:pt x="6099" y="9069"/>
                      <a:pt x="6095" y="9088"/>
                      <a:pt x="6095" y="9109"/>
                    </a:cubicBezTo>
                    <a:lnTo>
                      <a:pt x="6175" y="9109"/>
                    </a:lnTo>
                    <a:cubicBezTo>
                      <a:pt x="6175" y="9096"/>
                      <a:pt x="6177" y="9085"/>
                      <a:pt x="6181" y="9074"/>
                    </a:cubicBezTo>
                    <a:cubicBezTo>
                      <a:pt x="6184" y="9063"/>
                      <a:pt x="6189" y="9053"/>
                      <a:pt x="6196" y="9046"/>
                    </a:cubicBezTo>
                    <a:cubicBezTo>
                      <a:pt x="6202" y="9038"/>
                      <a:pt x="6211" y="9031"/>
                      <a:pt x="6221" y="9027"/>
                    </a:cubicBezTo>
                    <a:cubicBezTo>
                      <a:pt x="6231" y="9023"/>
                      <a:pt x="6244" y="9021"/>
                      <a:pt x="6257" y="9021"/>
                    </a:cubicBezTo>
                    <a:cubicBezTo>
                      <a:pt x="6269" y="9021"/>
                      <a:pt x="6279" y="9022"/>
                      <a:pt x="6288" y="9026"/>
                    </a:cubicBezTo>
                    <a:cubicBezTo>
                      <a:pt x="6297" y="9030"/>
                      <a:pt x="6304" y="9035"/>
                      <a:pt x="6310" y="9042"/>
                    </a:cubicBezTo>
                    <a:cubicBezTo>
                      <a:pt x="6316" y="9049"/>
                      <a:pt x="6321" y="9057"/>
                      <a:pt x="6324" y="9067"/>
                    </a:cubicBezTo>
                    <a:cubicBezTo>
                      <a:pt x="6328" y="9076"/>
                      <a:pt x="6329" y="9087"/>
                      <a:pt x="6329" y="9098"/>
                    </a:cubicBezTo>
                    <a:cubicBezTo>
                      <a:pt x="6329" y="9106"/>
                      <a:pt x="6328" y="9113"/>
                      <a:pt x="6326" y="9121"/>
                    </a:cubicBezTo>
                    <a:cubicBezTo>
                      <a:pt x="6324" y="9130"/>
                      <a:pt x="6320" y="9138"/>
                      <a:pt x="6315" y="9148"/>
                    </a:cubicBezTo>
                    <a:cubicBezTo>
                      <a:pt x="6310" y="9157"/>
                      <a:pt x="6303" y="9167"/>
                      <a:pt x="6294" y="9179"/>
                    </a:cubicBezTo>
                    <a:cubicBezTo>
                      <a:pt x="6286" y="9190"/>
                      <a:pt x="6274" y="9203"/>
                      <a:pt x="6261" y="9218"/>
                    </a:cubicBezTo>
                    <a:lnTo>
                      <a:pt x="6105" y="9389"/>
                    </a:lnTo>
                    <a:lnTo>
                      <a:pt x="6105" y="9444"/>
                    </a:lnTo>
                    <a:lnTo>
                      <a:pt x="6428" y="9444"/>
                    </a:lnTo>
                    <a:lnTo>
                      <a:pt x="6428" y="9380"/>
                    </a:lnTo>
                    <a:lnTo>
                      <a:pt x="6204" y="9380"/>
                    </a:lnTo>
                    <a:lnTo>
                      <a:pt x="6312" y="9265"/>
                    </a:lnTo>
                    <a:cubicBezTo>
                      <a:pt x="6326" y="9250"/>
                      <a:pt x="6339" y="9236"/>
                      <a:pt x="6351" y="9221"/>
                    </a:cubicBezTo>
                    <a:cubicBezTo>
                      <a:pt x="6363" y="9206"/>
                      <a:pt x="6373" y="9191"/>
                      <a:pt x="6382" y="9177"/>
                    </a:cubicBezTo>
                    <a:cubicBezTo>
                      <a:pt x="6390" y="9162"/>
                      <a:pt x="6397" y="9148"/>
                      <a:pt x="6402" y="9133"/>
                    </a:cubicBezTo>
                    <a:cubicBezTo>
                      <a:pt x="6407" y="9118"/>
                      <a:pt x="6409" y="9104"/>
                      <a:pt x="6409" y="9089"/>
                    </a:cubicBezTo>
                    <a:cubicBezTo>
                      <a:pt x="6409" y="9069"/>
                      <a:pt x="6406" y="9050"/>
                      <a:pt x="6399" y="9034"/>
                    </a:cubicBezTo>
                    <a:cubicBezTo>
                      <a:pt x="6393" y="9018"/>
                      <a:pt x="6383" y="9003"/>
                      <a:pt x="6370" y="8992"/>
                    </a:cubicBezTo>
                    <a:cubicBezTo>
                      <a:pt x="6357" y="8980"/>
                      <a:pt x="6341" y="8972"/>
                      <a:pt x="6323" y="8965"/>
                    </a:cubicBezTo>
                    <a:cubicBezTo>
                      <a:pt x="6304" y="8959"/>
                      <a:pt x="6282" y="8956"/>
                      <a:pt x="6258" y="8956"/>
                    </a:cubicBezTo>
                    <a:close/>
                    <a:moveTo>
                      <a:pt x="8291" y="8956"/>
                    </a:moveTo>
                    <a:cubicBezTo>
                      <a:pt x="8265" y="8956"/>
                      <a:pt x="8242" y="8960"/>
                      <a:pt x="8221" y="8968"/>
                    </a:cubicBezTo>
                    <a:cubicBezTo>
                      <a:pt x="8201" y="8976"/>
                      <a:pt x="8184" y="8987"/>
                      <a:pt x="8170" y="9001"/>
                    </a:cubicBezTo>
                    <a:cubicBezTo>
                      <a:pt x="8156" y="9014"/>
                      <a:pt x="8146" y="9031"/>
                      <a:pt x="8139" y="9050"/>
                    </a:cubicBezTo>
                    <a:cubicBezTo>
                      <a:pt x="8131" y="9069"/>
                      <a:pt x="8128" y="9088"/>
                      <a:pt x="8128" y="9109"/>
                    </a:cubicBezTo>
                    <a:lnTo>
                      <a:pt x="8208" y="9109"/>
                    </a:lnTo>
                    <a:cubicBezTo>
                      <a:pt x="8208" y="9096"/>
                      <a:pt x="8210" y="9085"/>
                      <a:pt x="8214" y="9074"/>
                    </a:cubicBezTo>
                    <a:cubicBezTo>
                      <a:pt x="8217" y="9063"/>
                      <a:pt x="8222" y="9053"/>
                      <a:pt x="8229" y="9046"/>
                    </a:cubicBezTo>
                    <a:cubicBezTo>
                      <a:pt x="8235" y="9038"/>
                      <a:pt x="8244" y="9031"/>
                      <a:pt x="8254" y="9027"/>
                    </a:cubicBezTo>
                    <a:cubicBezTo>
                      <a:pt x="8264" y="9023"/>
                      <a:pt x="8276" y="9021"/>
                      <a:pt x="8290" y="9021"/>
                    </a:cubicBezTo>
                    <a:cubicBezTo>
                      <a:pt x="8302" y="9021"/>
                      <a:pt x="8311" y="9022"/>
                      <a:pt x="8320" y="9026"/>
                    </a:cubicBezTo>
                    <a:cubicBezTo>
                      <a:pt x="8329" y="9030"/>
                      <a:pt x="8337" y="9035"/>
                      <a:pt x="8343" y="9042"/>
                    </a:cubicBezTo>
                    <a:cubicBezTo>
                      <a:pt x="8349" y="9049"/>
                      <a:pt x="8353" y="9057"/>
                      <a:pt x="8356" y="9067"/>
                    </a:cubicBezTo>
                    <a:cubicBezTo>
                      <a:pt x="8360" y="9076"/>
                      <a:pt x="8362" y="9087"/>
                      <a:pt x="8362" y="9098"/>
                    </a:cubicBezTo>
                    <a:cubicBezTo>
                      <a:pt x="8362" y="9106"/>
                      <a:pt x="8360" y="9113"/>
                      <a:pt x="8358" y="9121"/>
                    </a:cubicBezTo>
                    <a:cubicBezTo>
                      <a:pt x="8356" y="9130"/>
                      <a:pt x="8353" y="9138"/>
                      <a:pt x="8348" y="9148"/>
                    </a:cubicBezTo>
                    <a:cubicBezTo>
                      <a:pt x="8342" y="9157"/>
                      <a:pt x="8335" y="9167"/>
                      <a:pt x="8326" y="9179"/>
                    </a:cubicBezTo>
                    <a:cubicBezTo>
                      <a:pt x="8318" y="9190"/>
                      <a:pt x="8307" y="9203"/>
                      <a:pt x="8294" y="9218"/>
                    </a:cubicBezTo>
                    <a:lnTo>
                      <a:pt x="8137" y="9389"/>
                    </a:lnTo>
                    <a:lnTo>
                      <a:pt x="8137" y="9444"/>
                    </a:lnTo>
                    <a:lnTo>
                      <a:pt x="8460" y="9444"/>
                    </a:lnTo>
                    <a:lnTo>
                      <a:pt x="8460" y="9380"/>
                    </a:lnTo>
                    <a:lnTo>
                      <a:pt x="8237" y="9380"/>
                    </a:lnTo>
                    <a:lnTo>
                      <a:pt x="8345" y="9265"/>
                    </a:lnTo>
                    <a:cubicBezTo>
                      <a:pt x="8359" y="9250"/>
                      <a:pt x="8372" y="9236"/>
                      <a:pt x="8384" y="9221"/>
                    </a:cubicBezTo>
                    <a:cubicBezTo>
                      <a:pt x="8396" y="9206"/>
                      <a:pt x="8406" y="9191"/>
                      <a:pt x="8415" y="9177"/>
                    </a:cubicBezTo>
                    <a:cubicBezTo>
                      <a:pt x="8423" y="9162"/>
                      <a:pt x="8430" y="9148"/>
                      <a:pt x="8435" y="9133"/>
                    </a:cubicBezTo>
                    <a:cubicBezTo>
                      <a:pt x="8440" y="9118"/>
                      <a:pt x="8442" y="9104"/>
                      <a:pt x="8442" y="9089"/>
                    </a:cubicBezTo>
                    <a:cubicBezTo>
                      <a:pt x="8442" y="9069"/>
                      <a:pt x="8439" y="9050"/>
                      <a:pt x="8432" y="9034"/>
                    </a:cubicBezTo>
                    <a:cubicBezTo>
                      <a:pt x="8426" y="9018"/>
                      <a:pt x="8415" y="9003"/>
                      <a:pt x="8402" y="8992"/>
                    </a:cubicBezTo>
                    <a:cubicBezTo>
                      <a:pt x="8389" y="8980"/>
                      <a:pt x="8373" y="8972"/>
                      <a:pt x="8355" y="8965"/>
                    </a:cubicBezTo>
                    <a:cubicBezTo>
                      <a:pt x="8336" y="8959"/>
                      <a:pt x="8315" y="8956"/>
                      <a:pt x="8291" y="8956"/>
                    </a:cubicBezTo>
                    <a:close/>
                    <a:moveTo>
                      <a:pt x="10327" y="8956"/>
                    </a:moveTo>
                    <a:cubicBezTo>
                      <a:pt x="10301" y="8956"/>
                      <a:pt x="10277" y="8960"/>
                      <a:pt x="10257" y="8968"/>
                    </a:cubicBezTo>
                    <a:cubicBezTo>
                      <a:pt x="10237" y="8976"/>
                      <a:pt x="10220" y="8987"/>
                      <a:pt x="10206" y="9001"/>
                    </a:cubicBezTo>
                    <a:cubicBezTo>
                      <a:pt x="10192" y="9014"/>
                      <a:pt x="10181" y="9031"/>
                      <a:pt x="10174" y="9050"/>
                    </a:cubicBezTo>
                    <a:cubicBezTo>
                      <a:pt x="10167" y="9069"/>
                      <a:pt x="10164" y="9088"/>
                      <a:pt x="10164" y="9109"/>
                    </a:cubicBezTo>
                    <a:lnTo>
                      <a:pt x="10244" y="9109"/>
                    </a:lnTo>
                    <a:cubicBezTo>
                      <a:pt x="10244" y="9096"/>
                      <a:pt x="10246" y="9085"/>
                      <a:pt x="10249" y="9074"/>
                    </a:cubicBezTo>
                    <a:cubicBezTo>
                      <a:pt x="10252" y="9063"/>
                      <a:pt x="10257" y="9053"/>
                      <a:pt x="10264" y="9046"/>
                    </a:cubicBezTo>
                    <a:cubicBezTo>
                      <a:pt x="10271" y="9038"/>
                      <a:pt x="10279" y="9031"/>
                      <a:pt x="10290" y="9027"/>
                    </a:cubicBezTo>
                    <a:cubicBezTo>
                      <a:pt x="10300" y="9023"/>
                      <a:pt x="10312" y="9021"/>
                      <a:pt x="10326" y="9021"/>
                    </a:cubicBezTo>
                    <a:cubicBezTo>
                      <a:pt x="10337" y="9021"/>
                      <a:pt x="10348" y="9022"/>
                      <a:pt x="10357" y="9026"/>
                    </a:cubicBezTo>
                    <a:cubicBezTo>
                      <a:pt x="10365" y="9030"/>
                      <a:pt x="10373" y="9035"/>
                      <a:pt x="10379" y="9042"/>
                    </a:cubicBezTo>
                    <a:cubicBezTo>
                      <a:pt x="10385" y="9049"/>
                      <a:pt x="10390" y="9057"/>
                      <a:pt x="10393" y="9067"/>
                    </a:cubicBezTo>
                    <a:cubicBezTo>
                      <a:pt x="10396" y="9076"/>
                      <a:pt x="10397" y="9087"/>
                      <a:pt x="10397" y="9098"/>
                    </a:cubicBezTo>
                    <a:cubicBezTo>
                      <a:pt x="10397" y="9106"/>
                      <a:pt x="10397" y="9113"/>
                      <a:pt x="10395" y="9121"/>
                    </a:cubicBezTo>
                    <a:cubicBezTo>
                      <a:pt x="10393" y="9130"/>
                      <a:pt x="10388" y="9138"/>
                      <a:pt x="10383" y="9148"/>
                    </a:cubicBezTo>
                    <a:cubicBezTo>
                      <a:pt x="10378" y="9157"/>
                      <a:pt x="10372" y="9167"/>
                      <a:pt x="10363" y="9179"/>
                    </a:cubicBezTo>
                    <a:cubicBezTo>
                      <a:pt x="10354" y="9190"/>
                      <a:pt x="10343" y="9203"/>
                      <a:pt x="10329" y="9218"/>
                    </a:cubicBezTo>
                    <a:lnTo>
                      <a:pt x="10173" y="9389"/>
                    </a:lnTo>
                    <a:lnTo>
                      <a:pt x="10173" y="9444"/>
                    </a:lnTo>
                    <a:lnTo>
                      <a:pt x="10497" y="9444"/>
                    </a:lnTo>
                    <a:lnTo>
                      <a:pt x="10497" y="9380"/>
                    </a:lnTo>
                    <a:lnTo>
                      <a:pt x="10273" y="9380"/>
                    </a:lnTo>
                    <a:lnTo>
                      <a:pt x="10380" y="9265"/>
                    </a:lnTo>
                    <a:cubicBezTo>
                      <a:pt x="10395" y="9250"/>
                      <a:pt x="10407" y="9236"/>
                      <a:pt x="10419" y="9221"/>
                    </a:cubicBezTo>
                    <a:cubicBezTo>
                      <a:pt x="10431" y="9206"/>
                      <a:pt x="10442" y="9191"/>
                      <a:pt x="10450" y="9177"/>
                    </a:cubicBezTo>
                    <a:cubicBezTo>
                      <a:pt x="10459" y="9162"/>
                      <a:pt x="10466" y="9148"/>
                      <a:pt x="10470" y="9133"/>
                    </a:cubicBezTo>
                    <a:cubicBezTo>
                      <a:pt x="10475" y="9118"/>
                      <a:pt x="10478" y="9104"/>
                      <a:pt x="10478" y="9089"/>
                    </a:cubicBezTo>
                    <a:cubicBezTo>
                      <a:pt x="10478" y="9069"/>
                      <a:pt x="10475" y="9050"/>
                      <a:pt x="10468" y="9034"/>
                    </a:cubicBezTo>
                    <a:cubicBezTo>
                      <a:pt x="10461" y="9018"/>
                      <a:pt x="10452" y="9003"/>
                      <a:pt x="10439" y="8992"/>
                    </a:cubicBezTo>
                    <a:cubicBezTo>
                      <a:pt x="10426" y="8980"/>
                      <a:pt x="10410" y="8972"/>
                      <a:pt x="10391" y="8965"/>
                    </a:cubicBezTo>
                    <a:cubicBezTo>
                      <a:pt x="10372" y="8959"/>
                      <a:pt x="10351" y="8956"/>
                      <a:pt x="10327" y="8956"/>
                    </a:cubicBezTo>
                    <a:close/>
                    <a:moveTo>
                      <a:pt x="10714" y="8956"/>
                    </a:moveTo>
                    <a:cubicBezTo>
                      <a:pt x="10692" y="8956"/>
                      <a:pt x="10673" y="8959"/>
                      <a:pt x="10655" y="8964"/>
                    </a:cubicBezTo>
                    <a:cubicBezTo>
                      <a:pt x="10637" y="8970"/>
                      <a:pt x="10622" y="8979"/>
                      <a:pt x="10609" y="8991"/>
                    </a:cubicBezTo>
                    <a:cubicBezTo>
                      <a:pt x="10596" y="9002"/>
                      <a:pt x="10585" y="9016"/>
                      <a:pt x="10578" y="9032"/>
                    </a:cubicBezTo>
                    <a:cubicBezTo>
                      <a:pt x="10571" y="9049"/>
                      <a:pt x="10567" y="9068"/>
                      <a:pt x="10567" y="9090"/>
                    </a:cubicBezTo>
                    <a:cubicBezTo>
                      <a:pt x="10567" y="9113"/>
                      <a:pt x="10573" y="9134"/>
                      <a:pt x="10585" y="9152"/>
                    </a:cubicBezTo>
                    <a:cubicBezTo>
                      <a:pt x="10597" y="9171"/>
                      <a:pt x="10614" y="9186"/>
                      <a:pt x="10634" y="9196"/>
                    </a:cubicBezTo>
                    <a:cubicBezTo>
                      <a:pt x="10623" y="9202"/>
                      <a:pt x="10612" y="9208"/>
                      <a:pt x="10602" y="9216"/>
                    </a:cubicBezTo>
                    <a:cubicBezTo>
                      <a:pt x="10592" y="9224"/>
                      <a:pt x="10584" y="9233"/>
                      <a:pt x="10577" y="9243"/>
                    </a:cubicBezTo>
                    <a:cubicBezTo>
                      <a:pt x="10570" y="9253"/>
                      <a:pt x="10566" y="9263"/>
                      <a:pt x="10562" y="9275"/>
                    </a:cubicBezTo>
                    <a:cubicBezTo>
                      <a:pt x="10559" y="9287"/>
                      <a:pt x="10556" y="9300"/>
                      <a:pt x="10556" y="9313"/>
                    </a:cubicBezTo>
                    <a:cubicBezTo>
                      <a:pt x="10556" y="9335"/>
                      <a:pt x="10560" y="9355"/>
                      <a:pt x="10568" y="9372"/>
                    </a:cubicBezTo>
                    <a:cubicBezTo>
                      <a:pt x="10576" y="9389"/>
                      <a:pt x="10588" y="9403"/>
                      <a:pt x="10602" y="9415"/>
                    </a:cubicBezTo>
                    <a:cubicBezTo>
                      <a:pt x="10616" y="9427"/>
                      <a:pt x="10633" y="9436"/>
                      <a:pt x="10652" y="9442"/>
                    </a:cubicBezTo>
                    <a:cubicBezTo>
                      <a:pt x="10671" y="9447"/>
                      <a:pt x="10692" y="9450"/>
                      <a:pt x="10715" y="9450"/>
                    </a:cubicBezTo>
                    <a:cubicBezTo>
                      <a:pt x="10737" y="9450"/>
                      <a:pt x="10757" y="9447"/>
                      <a:pt x="10776" y="9442"/>
                    </a:cubicBezTo>
                    <a:cubicBezTo>
                      <a:pt x="10796" y="9436"/>
                      <a:pt x="10813" y="9427"/>
                      <a:pt x="10827" y="9415"/>
                    </a:cubicBezTo>
                    <a:cubicBezTo>
                      <a:pt x="10841" y="9403"/>
                      <a:pt x="10852" y="9389"/>
                      <a:pt x="10860" y="9372"/>
                    </a:cubicBezTo>
                    <a:cubicBezTo>
                      <a:pt x="10868" y="9355"/>
                      <a:pt x="10872" y="9335"/>
                      <a:pt x="10872" y="9313"/>
                    </a:cubicBezTo>
                    <a:cubicBezTo>
                      <a:pt x="10872" y="9300"/>
                      <a:pt x="10870" y="9287"/>
                      <a:pt x="10866" y="9275"/>
                    </a:cubicBezTo>
                    <a:cubicBezTo>
                      <a:pt x="10863" y="9263"/>
                      <a:pt x="10857" y="9253"/>
                      <a:pt x="10851" y="9243"/>
                    </a:cubicBezTo>
                    <a:cubicBezTo>
                      <a:pt x="10844" y="9233"/>
                      <a:pt x="10836" y="9224"/>
                      <a:pt x="10826" y="9216"/>
                    </a:cubicBezTo>
                    <a:cubicBezTo>
                      <a:pt x="10816" y="9208"/>
                      <a:pt x="10805" y="9202"/>
                      <a:pt x="10793" y="9196"/>
                    </a:cubicBezTo>
                    <a:cubicBezTo>
                      <a:pt x="10814" y="9186"/>
                      <a:pt x="10830" y="9171"/>
                      <a:pt x="10843" y="9152"/>
                    </a:cubicBezTo>
                    <a:cubicBezTo>
                      <a:pt x="10855" y="9134"/>
                      <a:pt x="10861" y="9113"/>
                      <a:pt x="10861" y="9090"/>
                    </a:cubicBezTo>
                    <a:cubicBezTo>
                      <a:pt x="10861" y="9068"/>
                      <a:pt x="10858" y="9049"/>
                      <a:pt x="10851" y="9032"/>
                    </a:cubicBezTo>
                    <a:cubicBezTo>
                      <a:pt x="10843" y="9016"/>
                      <a:pt x="10833" y="9002"/>
                      <a:pt x="10820" y="8991"/>
                    </a:cubicBezTo>
                    <a:cubicBezTo>
                      <a:pt x="10807" y="8979"/>
                      <a:pt x="10791" y="8970"/>
                      <a:pt x="10773" y="8964"/>
                    </a:cubicBezTo>
                    <a:cubicBezTo>
                      <a:pt x="10755" y="8959"/>
                      <a:pt x="10735" y="8956"/>
                      <a:pt x="10714" y="8956"/>
                    </a:cubicBezTo>
                    <a:close/>
                    <a:moveTo>
                      <a:pt x="12362" y="8956"/>
                    </a:moveTo>
                    <a:cubicBezTo>
                      <a:pt x="12336" y="8956"/>
                      <a:pt x="12313" y="8960"/>
                      <a:pt x="12293" y="8968"/>
                    </a:cubicBezTo>
                    <a:cubicBezTo>
                      <a:pt x="12272" y="8976"/>
                      <a:pt x="12255" y="8987"/>
                      <a:pt x="12241" y="9001"/>
                    </a:cubicBezTo>
                    <a:cubicBezTo>
                      <a:pt x="12227" y="9014"/>
                      <a:pt x="12217" y="9031"/>
                      <a:pt x="12210" y="9050"/>
                    </a:cubicBezTo>
                    <a:cubicBezTo>
                      <a:pt x="12202" y="9069"/>
                      <a:pt x="12199" y="9088"/>
                      <a:pt x="12199" y="9109"/>
                    </a:cubicBezTo>
                    <a:lnTo>
                      <a:pt x="12279" y="9109"/>
                    </a:lnTo>
                    <a:cubicBezTo>
                      <a:pt x="12279" y="9096"/>
                      <a:pt x="12281" y="9085"/>
                      <a:pt x="12285" y="9074"/>
                    </a:cubicBezTo>
                    <a:cubicBezTo>
                      <a:pt x="12288" y="9063"/>
                      <a:pt x="12293" y="9053"/>
                      <a:pt x="12300" y="9046"/>
                    </a:cubicBezTo>
                    <a:cubicBezTo>
                      <a:pt x="12306" y="9038"/>
                      <a:pt x="12315" y="9031"/>
                      <a:pt x="12325" y="9027"/>
                    </a:cubicBezTo>
                    <a:cubicBezTo>
                      <a:pt x="12335" y="9023"/>
                      <a:pt x="12347" y="9021"/>
                      <a:pt x="12361" y="9021"/>
                    </a:cubicBezTo>
                    <a:cubicBezTo>
                      <a:pt x="12373" y="9021"/>
                      <a:pt x="12383" y="9022"/>
                      <a:pt x="12392" y="9026"/>
                    </a:cubicBezTo>
                    <a:cubicBezTo>
                      <a:pt x="12401" y="9030"/>
                      <a:pt x="12408" y="9035"/>
                      <a:pt x="12414" y="9042"/>
                    </a:cubicBezTo>
                    <a:cubicBezTo>
                      <a:pt x="12420" y="9049"/>
                      <a:pt x="12425" y="9057"/>
                      <a:pt x="12428" y="9067"/>
                    </a:cubicBezTo>
                    <a:cubicBezTo>
                      <a:pt x="12432" y="9076"/>
                      <a:pt x="12433" y="9087"/>
                      <a:pt x="12433" y="9098"/>
                    </a:cubicBezTo>
                    <a:cubicBezTo>
                      <a:pt x="12433" y="9106"/>
                      <a:pt x="12432" y="9113"/>
                      <a:pt x="12430" y="9121"/>
                    </a:cubicBezTo>
                    <a:cubicBezTo>
                      <a:pt x="12428" y="9130"/>
                      <a:pt x="12424" y="9138"/>
                      <a:pt x="12419" y="9148"/>
                    </a:cubicBezTo>
                    <a:cubicBezTo>
                      <a:pt x="12413" y="9157"/>
                      <a:pt x="12407" y="9167"/>
                      <a:pt x="12398" y="9179"/>
                    </a:cubicBezTo>
                    <a:cubicBezTo>
                      <a:pt x="12390" y="9190"/>
                      <a:pt x="12378" y="9203"/>
                      <a:pt x="12365" y="9218"/>
                    </a:cubicBezTo>
                    <a:lnTo>
                      <a:pt x="12208" y="9389"/>
                    </a:lnTo>
                    <a:lnTo>
                      <a:pt x="12208" y="9444"/>
                    </a:lnTo>
                    <a:lnTo>
                      <a:pt x="12532" y="9444"/>
                    </a:lnTo>
                    <a:lnTo>
                      <a:pt x="12532" y="9380"/>
                    </a:lnTo>
                    <a:lnTo>
                      <a:pt x="12308" y="9380"/>
                    </a:lnTo>
                    <a:lnTo>
                      <a:pt x="12416" y="9265"/>
                    </a:lnTo>
                    <a:cubicBezTo>
                      <a:pt x="12430" y="9250"/>
                      <a:pt x="12443" y="9236"/>
                      <a:pt x="12455" y="9221"/>
                    </a:cubicBezTo>
                    <a:cubicBezTo>
                      <a:pt x="12467" y="9206"/>
                      <a:pt x="12477" y="9191"/>
                      <a:pt x="12486" y="9177"/>
                    </a:cubicBezTo>
                    <a:cubicBezTo>
                      <a:pt x="12494" y="9162"/>
                      <a:pt x="12501" y="9148"/>
                      <a:pt x="12506" y="9133"/>
                    </a:cubicBezTo>
                    <a:cubicBezTo>
                      <a:pt x="12511" y="9118"/>
                      <a:pt x="12513" y="9104"/>
                      <a:pt x="12513" y="9089"/>
                    </a:cubicBezTo>
                    <a:cubicBezTo>
                      <a:pt x="12513" y="9069"/>
                      <a:pt x="12510" y="9050"/>
                      <a:pt x="12503" y="9034"/>
                    </a:cubicBezTo>
                    <a:cubicBezTo>
                      <a:pt x="12497" y="9018"/>
                      <a:pt x="12486" y="9003"/>
                      <a:pt x="12473" y="8992"/>
                    </a:cubicBezTo>
                    <a:cubicBezTo>
                      <a:pt x="12460" y="8980"/>
                      <a:pt x="12445" y="8972"/>
                      <a:pt x="12427" y="8965"/>
                    </a:cubicBezTo>
                    <a:cubicBezTo>
                      <a:pt x="12408" y="8959"/>
                      <a:pt x="12386" y="8956"/>
                      <a:pt x="12362" y="8956"/>
                    </a:cubicBezTo>
                    <a:close/>
                    <a:moveTo>
                      <a:pt x="12744" y="8956"/>
                    </a:moveTo>
                    <a:cubicBezTo>
                      <a:pt x="12719" y="8956"/>
                      <a:pt x="12696" y="8960"/>
                      <a:pt x="12677" y="8969"/>
                    </a:cubicBezTo>
                    <a:cubicBezTo>
                      <a:pt x="12658" y="8978"/>
                      <a:pt x="12642" y="8990"/>
                      <a:pt x="12629" y="9005"/>
                    </a:cubicBezTo>
                    <a:cubicBezTo>
                      <a:pt x="12615" y="9020"/>
                      <a:pt x="12606" y="9038"/>
                      <a:pt x="12599" y="9059"/>
                    </a:cubicBezTo>
                    <a:cubicBezTo>
                      <a:pt x="12592" y="9079"/>
                      <a:pt x="12588" y="9101"/>
                      <a:pt x="12588" y="9124"/>
                    </a:cubicBezTo>
                    <a:cubicBezTo>
                      <a:pt x="12588" y="9145"/>
                      <a:pt x="12591" y="9165"/>
                      <a:pt x="12597" y="9185"/>
                    </a:cubicBezTo>
                    <a:cubicBezTo>
                      <a:pt x="12602" y="9204"/>
                      <a:pt x="12611" y="9222"/>
                      <a:pt x="12622" y="9237"/>
                    </a:cubicBezTo>
                    <a:cubicBezTo>
                      <a:pt x="12634" y="9252"/>
                      <a:pt x="12648" y="9263"/>
                      <a:pt x="12666" y="9272"/>
                    </a:cubicBezTo>
                    <a:cubicBezTo>
                      <a:pt x="12683" y="9281"/>
                      <a:pt x="12703" y="9285"/>
                      <a:pt x="12726" y="9285"/>
                    </a:cubicBezTo>
                    <a:cubicBezTo>
                      <a:pt x="12745" y="9285"/>
                      <a:pt x="12763" y="9282"/>
                      <a:pt x="12779" y="9274"/>
                    </a:cubicBezTo>
                    <a:cubicBezTo>
                      <a:pt x="12795" y="9266"/>
                      <a:pt x="12809" y="9256"/>
                      <a:pt x="12821" y="9243"/>
                    </a:cubicBezTo>
                    <a:cubicBezTo>
                      <a:pt x="12820" y="9262"/>
                      <a:pt x="12816" y="9280"/>
                      <a:pt x="12810" y="9297"/>
                    </a:cubicBezTo>
                    <a:cubicBezTo>
                      <a:pt x="12805" y="9314"/>
                      <a:pt x="12796" y="9328"/>
                      <a:pt x="12784" y="9340"/>
                    </a:cubicBezTo>
                    <a:cubicBezTo>
                      <a:pt x="12772" y="9352"/>
                      <a:pt x="12756" y="9362"/>
                      <a:pt x="12736" y="9369"/>
                    </a:cubicBezTo>
                    <a:cubicBezTo>
                      <a:pt x="12717" y="9376"/>
                      <a:pt x="12693" y="9380"/>
                      <a:pt x="12664" y="9380"/>
                    </a:cubicBezTo>
                    <a:lnTo>
                      <a:pt x="12658" y="9380"/>
                    </a:lnTo>
                    <a:lnTo>
                      <a:pt x="12658" y="9446"/>
                    </a:lnTo>
                    <a:lnTo>
                      <a:pt x="12665" y="9446"/>
                    </a:lnTo>
                    <a:cubicBezTo>
                      <a:pt x="12696" y="9446"/>
                      <a:pt x="12723" y="9443"/>
                      <a:pt x="12747" y="9436"/>
                    </a:cubicBezTo>
                    <a:cubicBezTo>
                      <a:pt x="12771" y="9429"/>
                      <a:pt x="12791" y="9419"/>
                      <a:pt x="12808" y="9407"/>
                    </a:cubicBezTo>
                    <a:cubicBezTo>
                      <a:pt x="12826" y="9395"/>
                      <a:pt x="12841" y="9381"/>
                      <a:pt x="12853" y="9364"/>
                    </a:cubicBezTo>
                    <a:cubicBezTo>
                      <a:pt x="12864" y="9347"/>
                      <a:pt x="12874" y="9329"/>
                      <a:pt x="12882" y="9309"/>
                    </a:cubicBezTo>
                    <a:cubicBezTo>
                      <a:pt x="12889" y="9289"/>
                      <a:pt x="12894" y="9268"/>
                      <a:pt x="12898" y="9246"/>
                    </a:cubicBezTo>
                    <a:cubicBezTo>
                      <a:pt x="12901" y="9223"/>
                      <a:pt x="12902" y="9201"/>
                      <a:pt x="12902" y="9178"/>
                    </a:cubicBezTo>
                    <a:lnTo>
                      <a:pt x="12902" y="9151"/>
                    </a:lnTo>
                    <a:cubicBezTo>
                      <a:pt x="12902" y="9125"/>
                      <a:pt x="12899" y="9100"/>
                      <a:pt x="12892" y="9076"/>
                    </a:cubicBezTo>
                    <a:cubicBezTo>
                      <a:pt x="12886" y="9053"/>
                      <a:pt x="12875" y="9032"/>
                      <a:pt x="12862" y="9014"/>
                    </a:cubicBezTo>
                    <a:cubicBezTo>
                      <a:pt x="12849" y="8996"/>
                      <a:pt x="12833" y="8982"/>
                      <a:pt x="12813" y="8971"/>
                    </a:cubicBezTo>
                    <a:cubicBezTo>
                      <a:pt x="12793" y="8961"/>
                      <a:pt x="12771" y="8956"/>
                      <a:pt x="12744" y="8956"/>
                    </a:cubicBezTo>
                    <a:close/>
                    <a:moveTo>
                      <a:pt x="6730" y="8960"/>
                    </a:moveTo>
                    <a:cubicBezTo>
                      <a:pt x="6701" y="8960"/>
                      <a:pt x="6675" y="8964"/>
                      <a:pt x="6652" y="8971"/>
                    </a:cubicBezTo>
                    <a:cubicBezTo>
                      <a:pt x="6629" y="8977"/>
                      <a:pt x="6608" y="8987"/>
                      <a:pt x="6591" y="8999"/>
                    </a:cubicBezTo>
                    <a:cubicBezTo>
                      <a:pt x="6573" y="9011"/>
                      <a:pt x="6557" y="9025"/>
                      <a:pt x="6545" y="9042"/>
                    </a:cubicBezTo>
                    <a:cubicBezTo>
                      <a:pt x="6532" y="9059"/>
                      <a:pt x="6523" y="9077"/>
                      <a:pt x="6515" y="9097"/>
                    </a:cubicBezTo>
                    <a:cubicBezTo>
                      <a:pt x="6507" y="9117"/>
                      <a:pt x="6501" y="9138"/>
                      <a:pt x="6497" y="9161"/>
                    </a:cubicBezTo>
                    <a:cubicBezTo>
                      <a:pt x="6494" y="9184"/>
                      <a:pt x="6492" y="9207"/>
                      <a:pt x="6492" y="9231"/>
                    </a:cubicBezTo>
                    <a:lnTo>
                      <a:pt x="6492" y="9262"/>
                    </a:lnTo>
                    <a:cubicBezTo>
                      <a:pt x="6492" y="9287"/>
                      <a:pt x="6496" y="9311"/>
                      <a:pt x="6503" y="9334"/>
                    </a:cubicBezTo>
                    <a:cubicBezTo>
                      <a:pt x="6510" y="9357"/>
                      <a:pt x="6520" y="9376"/>
                      <a:pt x="6533" y="9394"/>
                    </a:cubicBezTo>
                    <a:cubicBezTo>
                      <a:pt x="6547" y="9411"/>
                      <a:pt x="6565" y="9425"/>
                      <a:pt x="6585" y="9435"/>
                    </a:cubicBezTo>
                    <a:cubicBezTo>
                      <a:pt x="6605" y="9446"/>
                      <a:pt x="6627" y="9450"/>
                      <a:pt x="6653" y="9450"/>
                    </a:cubicBezTo>
                    <a:cubicBezTo>
                      <a:pt x="6678" y="9450"/>
                      <a:pt x="6700" y="9446"/>
                      <a:pt x="6720" y="9438"/>
                    </a:cubicBezTo>
                    <a:cubicBezTo>
                      <a:pt x="6739" y="9430"/>
                      <a:pt x="6756" y="9417"/>
                      <a:pt x="6769" y="9403"/>
                    </a:cubicBezTo>
                    <a:cubicBezTo>
                      <a:pt x="6782" y="9388"/>
                      <a:pt x="6793" y="9371"/>
                      <a:pt x="6800" y="9351"/>
                    </a:cubicBezTo>
                    <a:cubicBezTo>
                      <a:pt x="6807" y="9331"/>
                      <a:pt x="6809" y="9309"/>
                      <a:pt x="6809" y="9286"/>
                    </a:cubicBezTo>
                    <a:cubicBezTo>
                      <a:pt x="6809" y="9266"/>
                      <a:pt x="6807" y="9246"/>
                      <a:pt x="6802" y="9226"/>
                    </a:cubicBezTo>
                    <a:cubicBezTo>
                      <a:pt x="6796" y="9207"/>
                      <a:pt x="6788" y="9189"/>
                      <a:pt x="6777" y="9174"/>
                    </a:cubicBezTo>
                    <a:cubicBezTo>
                      <a:pt x="6766" y="9159"/>
                      <a:pt x="6751" y="9148"/>
                      <a:pt x="6734" y="9139"/>
                    </a:cubicBezTo>
                    <a:cubicBezTo>
                      <a:pt x="6716" y="9130"/>
                      <a:pt x="6696" y="9125"/>
                      <a:pt x="6673" y="9125"/>
                    </a:cubicBezTo>
                    <a:cubicBezTo>
                      <a:pt x="6653" y="9125"/>
                      <a:pt x="6634" y="9129"/>
                      <a:pt x="6617" y="9135"/>
                    </a:cubicBezTo>
                    <a:cubicBezTo>
                      <a:pt x="6600" y="9142"/>
                      <a:pt x="6586" y="9152"/>
                      <a:pt x="6574" y="9165"/>
                    </a:cubicBezTo>
                    <a:cubicBezTo>
                      <a:pt x="6576" y="9147"/>
                      <a:pt x="6580" y="9129"/>
                      <a:pt x="6587" y="9112"/>
                    </a:cubicBezTo>
                    <a:cubicBezTo>
                      <a:pt x="6594" y="9095"/>
                      <a:pt x="6604" y="9080"/>
                      <a:pt x="6617" y="9068"/>
                    </a:cubicBezTo>
                    <a:cubicBezTo>
                      <a:pt x="6630" y="9055"/>
                      <a:pt x="6647" y="9045"/>
                      <a:pt x="6666" y="9038"/>
                    </a:cubicBezTo>
                    <a:cubicBezTo>
                      <a:pt x="6685" y="9030"/>
                      <a:pt x="6707" y="9027"/>
                      <a:pt x="6734" y="9027"/>
                    </a:cubicBezTo>
                    <a:lnTo>
                      <a:pt x="6739" y="9027"/>
                    </a:lnTo>
                    <a:lnTo>
                      <a:pt x="6739" y="8960"/>
                    </a:lnTo>
                    <a:lnTo>
                      <a:pt x="6730" y="8960"/>
                    </a:lnTo>
                    <a:close/>
                    <a:moveTo>
                      <a:pt x="4504" y="8963"/>
                    </a:moveTo>
                    <a:lnTo>
                      <a:pt x="4478" y="9205"/>
                    </a:lnTo>
                    <a:lnTo>
                      <a:pt x="4542" y="9221"/>
                    </a:lnTo>
                    <a:cubicBezTo>
                      <a:pt x="4546" y="9217"/>
                      <a:pt x="4550" y="9214"/>
                      <a:pt x="4554" y="9210"/>
                    </a:cubicBezTo>
                    <a:cubicBezTo>
                      <a:pt x="4559" y="9207"/>
                      <a:pt x="4564" y="9203"/>
                      <a:pt x="4569" y="9201"/>
                    </a:cubicBezTo>
                    <a:cubicBezTo>
                      <a:pt x="4575" y="9198"/>
                      <a:pt x="4581" y="9196"/>
                      <a:pt x="4588" y="9195"/>
                    </a:cubicBezTo>
                    <a:cubicBezTo>
                      <a:pt x="4595" y="9193"/>
                      <a:pt x="4602" y="9193"/>
                      <a:pt x="4612" y="9193"/>
                    </a:cubicBezTo>
                    <a:cubicBezTo>
                      <a:pt x="4626" y="9193"/>
                      <a:pt x="4638" y="9195"/>
                      <a:pt x="4649" y="9200"/>
                    </a:cubicBezTo>
                    <a:cubicBezTo>
                      <a:pt x="4659" y="9205"/>
                      <a:pt x="4669" y="9211"/>
                      <a:pt x="4676" y="9219"/>
                    </a:cubicBezTo>
                    <a:cubicBezTo>
                      <a:pt x="4683" y="9228"/>
                      <a:pt x="4688" y="9238"/>
                      <a:pt x="4692" y="9250"/>
                    </a:cubicBezTo>
                    <a:cubicBezTo>
                      <a:pt x="4696" y="9262"/>
                      <a:pt x="4697" y="9274"/>
                      <a:pt x="4697" y="9288"/>
                    </a:cubicBezTo>
                    <a:cubicBezTo>
                      <a:pt x="4697" y="9303"/>
                      <a:pt x="4696" y="9316"/>
                      <a:pt x="4693" y="9328"/>
                    </a:cubicBezTo>
                    <a:cubicBezTo>
                      <a:pt x="4690" y="9340"/>
                      <a:pt x="4684" y="9350"/>
                      <a:pt x="4678" y="9359"/>
                    </a:cubicBezTo>
                    <a:cubicBezTo>
                      <a:pt x="4671" y="9367"/>
                      <a:pt x="4663" y="9374"/>
                      <a:pt x="4653" y="9379"/>
                    </a:cubicBezTo>
                    <a:cubicBezTo>
                      <a:pt x="4643" y="9384"/>
                      <a:pt x="4632" y="9387"/>
                      <a:pt x="4619" y="9387"/>
                    </a:cubicBezTo>
                    <a:cubicBezTo>
                      <a:pt x="4597" y="9387"/>
                      <a:pt x="4579" y="9380"/>
                      <a:pt x="4566" y="9367"/>
                    </a:cubicBezTo>
                    <a:cubicBezTo>
                      <a:pt x="4552" y="9355"/>
                      <a:pt x="4543" y="9338"/>
                      <a:pt x="4540" y="9315"/>
                    </a:cubicBezTo>
                    <a:lnTo>
                      <a:pt x="4463" y="9315"/>
                    </a:lnTo>
                    <a:cubicBezTo>
                      <a:pt x="4464" y="9337"/>
                      <a:pt x="4469" y="9356"/>
                      <a:pt x="4479" y="9373"/>
                    </a:cubicBezTo>
                    <a:cubicBezTo>
                      <a:pt x="4488" y="9390"/>
                      <a:pt x="4499" y="9404"/>
                      <a:pt x="4513" y="9416"/>
                    </a:cubicBezTo>
                    <a:cubicBezTo>
                      <a:pt x="4527" y="9427"/>
                      <a:pt x="4544" y="9436"/>
                      <a:pt x="4562" y="9442"/>
                    </a:cubicBezTo>
                    <a:cubicBezTo>
                      <a:pt x="4581" y="9447"/>
                      <a:pt x="4600" y="9450"/>
                      <a:pt x="4620" y="9450"/>
                    </a:cubicBezTo>
                    <a:cubicBezTo>
                      <a:pt x="4646" y="9450"/>
                      <a:pt x="4669" y="9446"/>
                      <a:pt x="4689" y="9438"/>
                    </a:cubicBezTo>
                    <a:cubicBezTo>
                      <a:pt x="4709" y="9430"/>
                      <a:pt x="4726" y="9418"/>
                      <a:pt x="4739" y="9404"/>
                    </a:cubicBezTo>
                    <a:cubicBezTo>
                      <a:pt x="4752" y="9389"/>
                      <a:pt x="4761" y="9373"/>
                      <a:pt x="4768" y="9353"/>
                    </a:cubicBezTo>
                    <a:cubicBezTo>
                      <a:pt x="4774" y="9334"/>
                      <a:pt x="4777" y="9313"/>
                      <a:pt x="4777" y="9291"/>
                    </a:cubicBezTo>
                    <a:cubicBezTo>
                      <a:pt x="4777" y="9266"/>
                      <a:pt x="4774" y="9243"/>
                      <a:pt x="4768" y="9223"/>
                    </a:cubicBezTo>
                    <a:cubicBezTo>
                      <a:pt x="4761" y="9203"/>
                      <a:pt x="4752" y="9186"/>
                      <a:pt x="4740" y="9172"/>
                    </a:cubicBezTo>
                    <a:cubicBezTo>
                      <a:pt x="4727" y="9158"/>
                      <a:pt x="4712" y="9147"/>
                      <a:pt x="4694" y="9139"/>
                    </a:cubicBezTo>
                    <a:cubicBezTo>
                      <a:pt x="4676" y="9132"/>
                      <a:pt x="4656" y="9128"/>
                      <a:pt x="4633" y="9128"/>
                    </a:cubicBezTo>
                    <a:cubicBezTo>
                      <a:pt x="4616" y="9128"/>
                      <a:pt x="4601" y="9130"/>
                      <a:pt x="4588" y="9135"/>
                    </a:cubicBezTo>
                    <a:cubicBezTo>
                      <a:pt x="4575" y="9139"/>
                      <a:pt x="4565" y="9143"/>
                      <a:pt x="4557" y="9147"/>
                    </a:cubicBezTo>
                    <a:lnTo>
                      <a:pt x="4570" y="9032"/>
                    </a:lnTo>
                    <a:lnTo>
                      <a:pt x="4763" y="9032"/>
                    </a:lnTo>
                    <a:lnTo>
                      <a:pt x="4763" y="8963"/>
                    </a:lnTo>
                    <a:lnTo>
                      <a:pt x="4504" y="8963"/>
                    </a:lnTo>
                    <a:close/>
                    <a:moveTo>
                      <a:pt x="8509" y="8963"/>
                    </a:moveTo>
                    <a:lnTo>
                      <a:pt x="8509" y="9027"/>
                    </a:lnTo>
                    <a:lnTo>
                      <a:pt x="8758" y="9027"/>
                    </a:lnTo>
                    <a:lnTo>
                      <a:pt x="8565" y="9444"/>
                    </a:lnTo>
                    <a:lnTo>
                      <a:pt x="8650" y="9444"/>
                    </a:lnTo>
                    <a:lnTo>
                      <a:pt x="8842" y="9008"/>
                    </a:lnTo>
                    <a:lnTo>
                      <a:pt x="8842" y="8963"/>
                    </a:lnTo>
                    <a:lnTo>
                      <a:pt x="8509" y="8963"/>
                    </a:lnTo>
                    <a:close/>
                    <a:moveTo>
                      <a:pt x="166" y="8985"/>
                    </a:moveTo>
                    <a:cubicBezTo>
                      <a:pt x="140" y="8985"/>
                      <a:pt x="116" y="8988"/>
                      <a:pt x="96" y="8996"/>
                    </a:cubicBezTo>
                    <a:cubicBezTo>
                      <a:pt x="76" y="9004"/>
                      <a:pt x="59" y="9016"/>
                      <a:pt x="45" y="9030"/>
                    </a:cubicBezTo>
                    <a:cubicBezTo>
                      <a:pt x="31" y="9044"/>
                      <a:pt x="20" y="9060"/>
                      <a:pt x="13" y="9078"/>
                    </a:cubicBezTo>
                    <a:cubicBezTo>
                      <a:pt x="6" y="9097"/>
                      <a:pt x="3" y="9117"/>
                      <a:pt x="3" y="9138"/>
                    </a:cubicBezTo>
                    <a:lnTo>
                      <a:pt x="83" y="9138"/>
                    </a:lnTo>
                    <a:cubicBezTo>
                      <a:pt x="83" y="9125"/>
                      <a:pt x="85" y="9113"/>
                      <a:pt x="88" y="9102"/>
                    </a:cubicBezTo>
                    <a:cubicBezTo>
                      <a:pt x="92" y="9091"/>
                      <a:pt x="96" y="9082"/>
                      <a:pt x="103" y="9074"/>
                    </a:cubicBezTo>
                    <a:cubicBezTo>
                      <a:pt x="110" y="9066"/>
                      <a:pt x="119" y="9060"/>
                      <a:pt x="129" y="9055"/>
                    </a:cubicBezTo>
                    <a:cubicBezTo>
                      <a:pt x="139" y="9051"/>
                      <a:pt x="151" y="9049"/>
                      <a:pt x="165" y="9049"/>
                    </a:cubicBezTo>
                    <a:cubicBezTo>
                      <a:pt x="176" y="9049"/>
                      <a:pt x="187" y="9050"/>
                      <a:pt x="196" y="9054"/>
                    </a:cubicBezTo>
                    <a:cubicBezTo>
                      <a:pt x="205" y="9058"/>
                      <a:pt x="212" y="9064"/>
                      <a:pt x="218" y="9071"/>
                    </a:cubicBezTo>
                    <a:cubicBezTo>
                      <a:pt x="224" y="9078"/>
                      <a:pt x="229" y="9086"/>
                      <a:pt x="232" y="9095"/>
                    </a:cubicBezTo>
                    <a:cubicBezTo>
                      <a:pt x="235" y="9104"/>
                      <a:pt x="236" y="9115"/>
                      <a:pt x="236" y="9126"/>
                    </a:cubicBezTo>
                    <a:cubicBezTo>
                      <a:pt x="236" y="9134"/>
                      <a:pt x="236" y="9142"/>
                      <a:pt x="234" y="9150"/>
                    </a:cubicBezTo>
                    <a:cubicBezTo>
                      <a:pt x="232" y="9159"/>
                      <a:pt x="227" y="9167"/>
                      <a:pt x="222" y="9176"/>
                    </a:cubicBezTo>
                    <a:cubicBezTo>
                      <a:pt x="217" y="9185"/>
                      <a:pt x="211" y="9196"/>
                      <a:pt x="202" y="9208"/>
                    </a:cubicBezTo>
                    <a:cubicBezTo>
                      <a:pt x="193" y="9219"/>
                      <a:pt x="182" y="9232"/>
                      <a:pt x="168" y="9247"/>
                    </a:cubicBezTo>
                    <a:lnTo>
                      <a:pt x="12" y="9418"/>
                    </a:lnTo>
                    <a:lnTo>
                      <a:pt x="12" y="9472"/>
                    </a:lnTo>
                    <a:lnTo>
                      <a:pt x="336" y="9472"/>
                    </a:lnTo>
                    <a:lnTo>
                      <a:pt x="336" y="9408"/>
                    </a:lnTo>
                    <a:lnTo>
                      <a:pt x="112" y="9408"/>
                    </a:lnTo>
                    <a:lnTo>
                      <a:pt x="220" y="9293"/>
                    </a:lnTo>
                    <a:cubicBezTo>
                      <a:pt x="234" y="9279"/>
                      <a:pt x="247" y="9264"/>
                      <a:pt x="258" y="9249"/>
                    </a:cubicBezTo>
                    <a:cubicBezTo>
                      <a:pt x="270" y="9235"/>
                      <a:pt x="281" y="9220"/>
                      <a:pt x="289" y="9205"/>
                    </a:cubicBezTo>
                    <a:cubicBezTo>
                      <a:pt x="298" y="9191"/>
                      <a:pt x="305" y="9177"/>
                      <a:pt x="310" y="9162"/>
                    </a:cubicBezTo>
                    <a:cubicBezTo>
                      <a:pt x="314" y="9147"/>
                      <a:pt x="317" y="9132"/>
                      <a:pt x="317" y="9117"/>
                    </a:cubicBezTo>
                    <a:cubicBezTo>
                      <a:pt x="317" y="9097"/>
                      <a:pt x="314" y="9079"/>
                      <a:pt x="307" y="9062"/>
                    </a:cubicBezTo>
                    <a:cubicBezTo>
                      <a:pt x="300" y="9046"/>
                      <a:pt x="291" y="9032"/>
                      <a:pt x="278" y="9021"/>
                    </a:cubicBezTo>
                    <a:cubicBezTo>
                      <a:pt x="265" y="9009"/>
                      <a:pt x="249" y="9000"/>
                      <a:pt x="230" y="8993"/>
                    </a:cubicBezTo>
                    <a:cubicBezTo>
                      <a:pt x="211" y="8987"/>
                      <a:pt x="190" y="8985"/>
                      <a:pt x="166" y="8985"/>
                    </a:cubicBezTo>
                    <a:close/>
                    <a:moveTo>
                      <a:pt x="545" y="8985"/>
                    </a:moveTo>
                    <a:cubicBezTo>
                      <a:pt x="523" y="8985"/>
                      <a:pt x="502" y="8988"/>
                      <a:pt x="483" y="8994"/>
                    </a:cubicBezTo>
                    <a:cubicBezTo>
                      <a:pt x="464" y="9001"/>
                      <a:pt x="448" y="9010"/>
                      <a:pt x="435" y="9022"/>
                    </a:cubicBezTo>
                    <a:cubicBezTo>
                      <a:pt x="421" y="9034"/>
                      <a:pt x="411" y="9048"/>
                      <a:pt x="403" y="9064"/>
                    </a:cubicBezTo>
                    <a:cubicBezTo>
                      <a:pt x="395" y="9080"/>
                      <a:pt x="392" y="9097"/>
                      <a:pt x="392" y="9116"/>
                    </a:cubicBezTo>
                    <a:lnTo>
                      <a:pt x="472" y="9116"/>
                    </a:lnTo>
                    <a:cubicBezTo>
                      <a:pt x="472" y="9106"/>
                      <a:pt x="474" y="9097"/>
                      <a:pt x="478" y="9089"/>
                    </a:cubicBezTo>
                    <a:cubicBezTo>
                      <a:pt x="482" y="9080"/>
                      <a:pt x="486" y="9073"/>
                      <a:pt x="493" y="9068"/>
                    </a:cubicBezTo>
                    <a:cubicBezTo>
                      <a:pt x="500" y="9062"/>
                      <a:pt x="508" y="9057"/>
                      <a:pt x="517" y="9053"/>
                    </a:cubicBezTo>
                    <a:cubicBezTo>
                      <a:pt x="526" y="9050"/>
                      <a:pt x="535" y="9049"/>
                      <a:pt x="546" y="9049"/>
                    </a:cubicBezTo>
                    <a:cubicBezTo>
                      <a:pt x="571" y="9049"/>
                      <a:pt x="589" y="9055"/>
                      <a:pt x="601" y="9068"/>
                    </a:cubicBezTo>
                    <a:cubicBezTo>
                      <a:pt x="614" y="9080"/>
                      <a:pt x="619" y="9098"/>
                      <a:pt x="619" y="9121"/>
                    </a:cubicBezTo>
                    <a:cubicBezTo>
                      <a:pt x="619" y="9132"/>
                      <a:pt x="617" y="9142"/>
                      <a:pt x="614" y="9151"/>
                    </a:cubicBezTo>
                    <a:cubicBezTo>
                      <a:pt x="611" y="9160"/>
                      <a:pt x="606" y="9168"/>
                      <a:pt x="599" y="9174"/>
                    </a:cubicBezTo>
                    <a:cubicBezTo>
                      <a:pt x="592" y="9181"/>
                      <a:pt x="583" y="9186"/>
                      <a:pt x="573" y="9189"/>
                    </a:cubicBezTo>
                    <a:cubicBezTo>
                      <a:pt x="563" y="9193"/>
                      <a:pt x="551" y="9195"/>
                      <a:pt x="537" y="9195"/>
                    </a:cubicBezTo>
                    <a:lnTo>
                      <a:pt x="489" y="9195"/>
                    </a:lnTo>
                    <a:lnTo>
                      <a:pt x="489" y="9259"/>
                    </a:lnTo>
                    <a:lnTo>
                      <a:pt x="537" y="9259"/>
                    </a:lnTo>
                    <a:cubicBezTo>
                      <a:pt x="551" y="9259"/>
                      <a:pt x="563" y="9260"/>
                      <a:pt x="574" y="9263"/>
                    </a:cubicBezTo>
                    <a:cubicBezTo>
                      <a:pt x="585" y="9266"/>
                      <a:pt x="595" y="9271"/>
                      <a:pt x="602" y="9277"/>
                    </a:cubicBezTo>
                    <a:cubicBezTo>
                      <a:pt x="610" y="9284"/>
                      <a:pt x="616" y="9292"/>
                      <a:pt x="620" y="9302"/>
                    </a:cubicBezTo>
                    <a:cubicBezTo>
                      <a:pt x="624" y="9312"/>
                      <a:pt x="626" y="9324"/>
                      <a:pt x="626" y="9337"/>
                    </a:cubicBezTo>
                    <a:cubicBezTo>
                      <a:pt x="626" y="9363"/>
                      <a:pt x="619" y="9382"/>
                      <a:pt x="605" y="9395"/>
                    </a:cubicBezTo>
                    <a:cubicBezTo>
                      <a:pt x="591" y="9408"/>
                      <a:pt x="571" y="9415"/>
                      <a:pt x="546" y="9415"/>
                    </a:cubicBezTo>
                    <a:cubicBezTo>
                      <a:pt x="534" y="9415"/>
                      <a:pt x="523" y="9413"/>
                      <a:pt x="513" y="9410"/>
                    </a:cubicBezTo>
                    <a:cubicBezTo>
                      <a:pt x="504" y="9406"/>
                      <a:pt x="495" y="9402"/>
                      <a:pt x="489" y="9396"/>
                    </a:cubicBezTo>
                    <a:cubicBezTo>
                      <a:pt x="482" y="9389"/>
                      <a:pt x="476" y="9382"/>
                      <a:pt x="473" y="9373"/>
                    </a:cubicBezTo>
                    <a:cubicBezTo>
                      <a:pt x="469" y="9364"/>
                      <a:pt x="467" y="9354"/>
                      <a:pt x="467" y="9344"/>
                    </a:cubicBezTo>
                    <a:lnTo>
                      <a:pt x="387" y="9344"/>
                    </a:lnTo>
                    <a:cubicBezTo>
                      <a:pt x="387" y="9366"/>
                      <a:pt x="391" y="9386"/>
                      <a:pt x="400" y="9403"/>
                    </a:cubicBezTo>
                    <a:cubicBezTo>
                      <a:pt x="408" y="9420"/>
                      <a:pt x="420" y="9434"/>
                      <a:pt x="435" y="9445"/>
                    </a:cubicBezTo>
                    <a:cubicBezTo>
                      <a:pt x="449" y="9456"/>
                      <a:pt x="466" y="9465"/>
                      <a:pt x="485" y="9471"/>
                    </a:cubicBezTo>
                    <a:cubicBezTo>
                      <a:pt x="504" y="9476"/>
                      <a:pt x="524" y="9479"/>
                      <a:pt x="545" y="9479"/>
                    </a:cubicBezTo>
                    <a:cubicBezTo>
                      <a:pt x="568" y="9479"/>
                      <a:pt x="590" y="9476"/>
                      <a:pt x="609" y="9470"/>
                    </a:cubicBezTo>
                    <a:cubicBezTo>
                      <a:pt x="629" y="9463"/>
                      <a:pt x="646" y="9454"/>
                      <a:pt x="661" y="9442"/>
                    </a:cubicBezTo>
                    <a:cubicBezTo>
                      <a:pt x="675" y="9430"/>
                      <a:pt x="686" y="9415"/>
                      <a:pt x="694" y="9397"/>
                    </a:cubicBezTo>
                    <a:cubicBezTo>
                      <a:pt x="702" y="9380"/>
                      <a:pt x="706" y="9360"/>
                      <a:pt x="706" y="9337"/>
                    </a:cubicBezTo>
                    <a:cubicBezTo>
                      <a:pt x="706" y="9326"/>
                      <a:pt x="705" y="9314"/>
                      <a:pt x="702" y="9303"/>
                    </a:cubicBezTo>
                    <a:cubicBezTo>
                      <a:pt x="699" y="9292"/>
                      <a:pt x="694" y="9281"/>
                      <a:pt x="688" y="9271"/>
                    </a:cubicBezTo>
                    <a:cubicBezTo>
                      <a:pt x="682" y="9261"/>
                      <a:pt x="673" y="9253"/>
                      <a:pt x="663" y="9245"/>
                    </a:cubicBezTo>
                    <a:cubicBezTo>
                      <a:pt x="653" y="9237"/>
                      <a:pt x="640" y="9231"/>
                      <a:pt x="625" y="9225"/>
                    </a:cubicBezTo>
                    <a:cubicBezTo>
                      <a:pt x="638" y="9220"/>
                      <a:pt x="649" y="9213"/>
                      <a:pt x="658" y="9205"/>
                    </a:cubicBezTo>
                    <a:cubicBezTo>
                      <a:pt x="667" y="9197"/>
                      <a:pt x="675" y="9189"/>
                      <a:pt x="681" y="9180"/>
                    </a:cubicBezTo>
                    <a:cubicBezTo>
                      <a:pt x="687" y="9170"/>
                      <a:pt x="692" y="9160"/>
                      <a:pt x="695" y="9150"/>
                    </a:cubicBezTo>
                    <a:cubicBezTo>
                      <a:pt x="698" y="9141"/>
                      <a:pt x="699" y="9131"/>
                      <a:pt x="699" y="9121"/>
                    </a:cubicBezTo>
                    <a:cubicBezTo>
                      <a:pt x="699" y="9099"/>
                      <a:pt x="695" y="9079"/>
                      <a:pt x="688" y="9062"/>
                    </a:cubicBezTo>
                    <a:cubicBezTo>
                      <a:pt x="680" y="9045"/>
                      <a:pt x="671" y="9031"/>
                      <a:pt x="657" y="9019"/>
                    </a:cubicBezTo>
                    <a:cubicBezTo>
                      <a:pt x="643" y="9008"/>
                      <a:pt x="627" y="8999"/>
                      <a:pt x="608" y="8993"/>
                    </a:cubicBezTo>
                    <a:cubicBezTo>
                      <a:pt x="589" y="8988"/>
                      <a:pt x="568" y="8985"/>
                      <a:pt x="545" y="8985"/>
                    </a:cubicBezTo>
                    <a:close/>
                    <a:moveTo>
                      <a:pt x="2187" y="8985"/>
                    </a:moveTo>
                    <a:cubicBezTo>
                      <a:pt x="2161" y="8985"/>
                      <a:pt x="2138" y="8988"/>
                      <a:pt x="2118" y="8996"/>
                    </a:cubicBezTo>
                    <a:cubicBezTo>
                      <a:pt x="2097" y="9004"/>
                      <a:pt x="2080" y="9016"/>
                      <a:pt x="2066" y="9030"/>
                    </a:cubicBezTo>
                    <a:cubicBezTo>
                      <a:pt x="2053" y="9044"/>
                      <a:pt x="2042" y="9060"/>
                      <a:pt x="2035" y="9078"/>
                    </a:cubicBezTo>
                    <a:cubicBezTo>
                      <a:pt x="2027" y="9097"/>
                      <a:pt x="2024" y="9117"/>
                      <a:pt x="2024" y="9138"/>
                    </a:cubicBezTo>
                    <a:lnTo>
                      <a:pt x="2104" y="9138"/>
                    </a:lnTo>
                    <a:cubicBezTo>
                      <a:pt x="2104" y="9125"/>
                      <a:pt x="2106" y="9113"/>
                      <a:pt x="2110" y="9102"/>
                    </a:cubicBezTo>
                    <a:cubicBezTo>
                      <a:pt x="2113" y="9091"/>
                      <a:pt x="2118" y="9082"/>
                      <a:pt x="2125" y="9074"/>
                    </a:cubicBezTo>
                    <a:cubicBezTo>
                      <a:pt x="2131" y="9066"/>
                      <a:pt x="2140" y="9060"/>
                      <a:pt x="2150" y="9055"/>
                    </a:cubicBezTo>
                    <a:cubicBezTo>
                      <a:pt x="2160" y="9051"/>
                      <a:pt x="2172" y="9049"/>
                      <a:pt x="2186" y="9049"/>
                    </a:cubicBezTo>
                    <a:cubicBezTo>
                      <a:pt x="2198" y="9049"/>
                      <a:pt x="2208" y="9050"/>
                      <a:pt x="2217" y="9054"/>
                    </a:cubicBezTo>
                    <a:cubicBezTo>
                      <a:pt x="2226" y="9058"/>
                      <a:pt x="2233" y="9064"/>
                      <a:pt x="2239" y="9071"/>
                    </a:cubicBezTo>
                    <a:cubicBezTo>
                      <a:pt x="2245" y="9078"/>
                      <a:pt x="2250" y="9086"/>
                      <a:pt x="2253" y="9095"/>
                    </a:cubicBezTo>
                    <a:cubicBezTo>
                      <a:pt x="2257" y="9104"/>
                      <a:pt x="2258" y="9115"/>
                      <a:pt x="2258" y="9126"/>
                    </a:cubicBezTo>
                    <a:cubicBezTo>
                      <a:pt x="2258" y="9134"/>
                      <a:pt x="2257" y="9142"/>
                      <a:pt x="2255" y="9150"/>
                    </a:cubicBezTo>
                    <a:cubicBezTo>
                      <a:pt x="2253" y="9159"/>
                      <a:pt x="2249" y="9167"/>
                      <a:pt x="2244" y="9176"/>
                    </a:cubicBezTo>
                    <a:cubicBezTo>
                      <a:pt x="2238" y="9185"/>
                      <a:pt x="2232" y="9196"/>
                      <a:pt x="2223" y="9208"/>
                    </a:cubicBezTo>
                    <a:cubicBezTo>
                      <a:pt x="2215" y="9219"/>
                      <a:pt x="2204" y="9232"/>
                      <a:pt x="2191" y="9247"/>
                    </a:cubicBezTo>
                    <a:lnTo>
                      <a:pt x="2034" y="9418"/>
                    </a:lnTo>
                    <a:lnTo>
                      <a:pt x="2034" y="9472"/>
                    </a:lnTo>
                    <a:lnTo>
                      <a:pt x="2357" y="9472"/>
                    </a:lnTo>
                    <a:lnTo>
                      <a:pt x="2357" y="9408"/>
                    </a:lnTo>
                    <a:lnTo>
                      <a:pt x="2133" y="9408"/>
                    </a:lnTo>
                    <a:lnTo>
                      <a:pt x="2241" y="9293"/>
                    </a:lnTo>
                    <a:cubicBezTo>
                      <a:pt x="2255" y="9279"/>
                      <a:pt x="2269" y="9264"/>
                      <a:pt x="2281" y="9249"/>
                    </a:cubicBezTo>
                    <a:cubicBezTo>
                      <a:pt x="2293" y="9235"/>
                      <a:pt x="2302" y="9220"/>
                      <a:pt x="2311" y="9205"/>
                    </a:cubicBezTo>
                    <a:cubicBezTo>
                      <a:pt x="2319" y="9191"/>
                      <a:pt x="2326" y="9177"/>
                      <a:pt x="2331" y="9162"/>
                    </a:cubicBezTo>
                    <a:cubicBezTo>
                      <a:pt x="2336" y="9147"/>
                      <a:pt x="2339" y="9132"/>
                      <a:pt x="2339" y="9117"/>
                    </a:cubicBezTo>
                    <a:cubicBezTo>
                      <a:pt x="2339" y="9097"/>
                      <a:pt x="2335" y="9079"/>
                      <a:pt x="2328" y="9062"/>
                    </a:cubicBezTo>
                    <a:cubicBezTo>
                      <a:pt x="2322" y="9046"/>
                      <a:pt x="2312" y="9032"/>
                      <a:pt x="2299" y="9021"/>
                    </a:cubicBezTo>
                    <a:cubicBezTo>
                      <a:pt x="2286" y="9009"/>
                      <a:pt x="2270" y="9000"/>
                      <a:pt x="2252" y="8993"/>
                    </a:cubicBezTo>
                    <a:cubicBezTo>
                      <a:pt x="2233" y="8987"/>
                      <a:pt x="2211" y="8985"/>
                      <a:pt x="2187" y="8985"/>
                    </a:cubicBezTo>
                    <a:close/>
                    <a:moveTo>
                      <a:pt x="2607" y="8991"/>
                    </a:moveTo>
                    <a:lnTo>
                      <a:pt x="2400" y="9316"/>
                    </a:lnTo>
                    <a:lnTo>
                      <a:pt x="2402" y="9366"/>
                    </a:lnTo>
                    <a:lnTo>
                      <a:pt x="2610" y="9366"/>
                    </a:lnTo>
                    <a:lnTo>
                      <a:pt x="2610" y="9472"/>
                    </a:lnTo>
                    <a:lnTo>
                      <a:pt x="2691" y="9472"/>
                    </a:lnTo>
                    <a:lnTo>
                      <a:pt x="2691" y="9366"/>
                    </a:lnTo>
                    <a:lnTo>
                      <a:pt x="2750" y="9366"/>
                    </a:lnTo>
                    <a:lnTo>
                      <a:pt x="2750" y="9301"/>
                    </a:lnTo>
                    <a:lnTo>
                      <a:pt x="2691" y="9301"/>
                    </a:lnTo>
                    <a:lnTo>
                      <a:pt x="2691" y="8991"/>
                    </a:lnTo>
                    <a:lnTo>
                      <a:pt x="2607" y="8991"/>
                    </a:lnTo>
                    <a:close/>
                    <a:moveTo>
                      <a:pt x="10714" y="9021"/>
                    </a:moveTo>
                    <a:cubicBezTo>
                      <a:pt x="10724" y="9021"/>
                      <a:pt x="10734" y="9023"/>
                      <a:pt x="10742" y="9026"/>
                    </a:cubicBezTo>
                    <a:cubicBezTo>
                      <a:pt x="10750" y="9030"/>
                      <a:pt x="10758" y="9034"/>
                      <a:pt x="10763" y="9040"/>
                    </a:cubicBezTo>
                    <a:cubicBezTo>
                      <a:pt x="10769" y="9047"/>
                      <a:pt x="10773" y="9054"/>
                      <a:pt x="10776" y="9063"/>
                    </a:cubicBezTo>
                    <a:cubicBezTo>
                      <a:pt x="10780" y="9072"/>
                      <a:pt x="10781" y="9082"/>
                      <a:pt x="10781" y="9092"/>
                    </a:cubicBezTo>
                    <a:cubicBezTo>
                      <a:pt x="10781" y="9103"/>
                      <a:pt x="10780" y="9113"/>
                      <a:pt x="10776" y="9122"/>
                    </a:cubicBezTo>
                    <a:cubicBezTo>
                      <a:pt x="10773" y="9131"/>
                      <a:pt x="10769" y="9139"/>
                      <a:pt x="10763" y="9145"/>
                    </a:cubicBezTo>
                    <a:cubicBezTo>
                      <a:pt x="10758" y="9151"/>
                      <a:pt x="10750" y="9156"/>
                      <a:pt x="10742" y="9159"/>
                    </a:cubicBezTo>
                    <a:cubicBezTo>
                      <a:pt x="10734" y="9163"/>
                      <a:pt x="10725" y="9165"/>
                      <a:pt x="10715" y="9165"/>
                    </a:cubicBezTo>
                    <a:cubicBezTo>
                      <a:pt x="10704" y="9165"/>
                      <a:pt x="10695" y="9163"/>
                      <a:pt x="10687" y="9159"/>
                    </a:cubicBezTo>
                    <a:cubicBezTo>
                      <a:pt x="10678" y="9156"/>
                      <a:pt x="10671" y="9151"/>
                      <a:pt x="10665" y="9145"/>
                    </a:cubicBezTo>
                    <a:cubicBezTo>
                      <a:pt x="10660" y="9139"/>
                      <a:pt x="10655" y="9131"/>
                      <a:pt x="10652" y="9122"/>
                    </a:cubicBezTo>
                    <a:cubicBezTo>
                      <a:pt x="10649" y="9113"/>
                      <a:pt x="10648" y="9103"/>
                      <a:pt x="10648" y="9092"/>
                    </a:cubicBezTo>
                    <a:cubicBezTo>
                      <a:pt x="10648" y="9070"/>
                      <a:pt x="10653" y="9052"/>
                      <a:pt x="10665" y="9039"/>
                    </a:cubicBezTo>
                    <a:cubicBezTo>
                      <a:pt x="10677" y="9026"/>
                      <a:pt x="10693" y="9021"/>
                      <a:pt x="10714" y="9021"/>
                    </a:cubicBezTo>
                    <a:close/>
                    <a:moveTo>
                      <a:pt x="12743" y="9021"/>
                    </a:moveTo>
                    <a:cubicBezTo>
                      <a:pt x="12754" y="9021"/>
                      <a:pt x="12764" y="9024"/>
                      <a:pt x="12773" y="9029"/>
                    </a:cubicBezTo>
                    <a:cubicBezTo>
                      <a:pt x="12783" y="9034"/>
                      <a:pt x="12792" y="9041"/>
                      <a:pt x="12799" y="9051"/>
                    </a:cubicBezTo>
                    <a:cubicBezTo>
                      <a:pt x="12806" y="9061"/>
                      <a:pt x="12811" y="9073"/>
                      <a:pt x="12816" y="9088"/>
                    </a:cubicBezTo>
                    <a:cubicBezTo>
                      <a:pt x="12820" y="9103"/>
                      <a:pt x="12822" y="9120"/>
                      <a:pt x="12822" y="9139"/>
                    </a:cubicBezTo>
                    <a:lnTo>
                      <a:pt x="12822" y="9170"/>
                    </a:lnTo>
                    <a:cubicBezTo>
                      <a:pt x="12818" y="9177"/>
                      <a:pt x="12814" y="9185"/>
                      <a:pt x="12808" y="9191"/>
                    </a:cubicBezTo>
                    <a:cubicBezTo>
                      <a:pt x="12803" y="9197"/>
                      <a:pt x="12798" y="9203"/>
                      <a:pt x="12791" y="9208"/>
                    </a:cubicBezTo>
                    <a:cubicBezTo>
                      <a:pt x="12784" y="9212"/>
                      <a:pt x="12777" y="9216"/>
                      <a:pt x="12769" y="9218"/>
                    </a:cubicBezTo>
                    <a:cubicBezTo>
                      <a:pt x="12761" y="9221"/>
                      <a:pt x="12753" y="9223"/>
                      <a:pt x="12744" y="9223"/>
                    </a:cubicBezTo>
                    <a:cubicBezTo>
                      <a:pt x="12731" y="9223"/>
                      <a:pt x="12719" y="9220"/>
                      <a:pt x="12710" y="9214"/>
                    </a:cubicBezTo>
                    <a:cubicBezTo>
                      <a:pt x="12700" y="9208"/>
                      <a:pt x="12692" y="9201"/>
                      <a:pt x="12686" y="9192"/>
                    </a:cubicBezTo>
                    <a:cubicBezTo>
                      <a:pt x="12680" y="9183"/>
                      <a:pt x="12675" y="9171"/>
                      <a:pt x="12672" y="9159"/>
                    </a:cubicBezTo>
                    <a:cubicBezTo>
                      <a:pt x="12669" y="9147"/>
                      <a:pt x="12667" y="9135"/>
                      <a:pt x="12667" y="9121"/>
                    </a:cubicBezTo>
                    <a:cubicBezTo>
                      <a:pt x="12667" y="9107"/>
                      <a:pt x="12669" y="9095"/>
                      <a:pt x="12673" y="9083"/>
                    </a:cubicBezTo>
                    <a:cubicBezTo>
                      <a:pt x="12676" y="9070"/>
                      <a:pt x="12680" y="9059"/>
                      <a:pt x="12687" y="9050"/>
                    </a:cubicBezTo>
                    <a:cubicBezTo>
                      <a:pt x="12693" y="9041"/>
                      <a:pt x="12701" y="9034"/>
                      <a:pt x="12711" y="9029"/>
                    </a:cubicBezTo>
                    <a:cubicBezTo>
                      <a:pt x="12720" y="9023"/>
                      <a:pt x="12731" y="9021"/>
                      <a:pt x="12743" y="9021"/>
                    </a:cubicBezTo>
                    <a:close/>
                    <a:moveTo>
                      <a:pt x="2610" y="9100"/>
                    </a:moveTo>
                    <a:lnTo>
                      <a:pt x="2610" y="9301"/>
                    </a:lnTo>
                    <a:lnTo>
                      <a:pt x="2484" y="9301"/>
                    </a:lnTo>
                    <a:lnTo>
                      <a:pt x="2604" y="9111"/>
                    </a:lnTo>
                    <a:lnTo>
                      <a:pt x="2610" y="9100"/>
                    </a:lnTo>
                    <a:close/>
                    <a:moveTo>
                      <a:pt x="6653" y="9190"/>
                    </a:moveTo>
                    <a:cubicBezTo>
                      <a:pt x="6665" y="9190"/>
                      <a:pt x="6677" y="9193"/>
                      <a:pt x="6687" y="9198"/>
                    </a:cubicBezTo>
                    <a:cubicBezTo>
                      <a:pt x="6697" y="9203"/>
                      <a:pt x="6704" y="9210"/>
                      <a:pt x="6711" y="9219"/>
                    </a:cubicBezTo>
                    <a:cubicBezTo>
                      <a:pt x="6717" y="9228"/>
                      <a:pt x="6722" y="9239"/>
                      <a:pt x="6726" y="9251"/>
                    </a:cubicBezTo>
                    <a:cubicBezTo>
                      <a:pt x="6729" y="9263"/>
                      <a:pt x="6730" y="9275"/>
                      <a:pt x="6730" y="9289"/>
                    </a:cubicBezTo>
                    <a:cubicBezTo>
                      <a:pt x="6730" y="9303"/>
                      <a:pt x="6728" y="9316"/>
                      <a:pt x="6725" y="9328"/>
                    </a:cubicBezTo>
                    <a:cubicBezTo>
                      <a:pt x="6721" y="9340"/>
                      <a:pt x="6717" y="9350"/>
                      <a:pt x="6710" y="9359"/>
                    </a:cubicBezTo>
                    <a:cubicBezTo>
                      <a:pt x="6703" y="9367"/>
                      <a:pt x="6695" y="9374"/>
                      <a:pt x="6685" y="9379"/>
                    </a:cubicBezTo>
                    <a:cubicBezTo>
                      <a:pt x="6676" y="9384"/>
                      <a:pt x="6665" y="9386"/>
                      <a:pt x="6653" y="9386"/>
                    </a:cubicBezTo>
                    <a:cubicBezTo>
                      <a:pt x="6641" y="9386"/>
                      <a:pt x="6631" y="9383"/>
                      <a:pt x="6622" y="9378"/>
                    </a:cubicBezTo>
                    <a:cubicBezTo>
                      <a:pt x="6612" y="9373"/>
                      <a:pt x="6603" y="9367"/>
                      <a:pt x="6596" y="9357"/>
                    </a:cubicBezTo>
                    <a:cubicBezTo>
                      <a:pt x="6589" y="9347"/>
                      <a:pt x="6584" y="9334"/>
                      <a:pt x="6579" y="9320"/>
                    </a:cubicBezTo>
                    <a:cubicBezTo>
                      <a:pt x="6575" y="9305"/>
                      <a:pt x="6572" y="9289"/>
                      <a:pt x="6572" y="9270"/>
                    </a:cubicBezTo>
                    <a:lnTo>
                      <a:pt x="6572" y="9244"/>
                    </a:lnTo>
                    <a:cubicBezTo>
                      <a:pt x="6575" y="9236"/>
                      <a:pt x="6579" y="9229"/>
                      <a:pt x="6585" y="9223"/>
                    </a:cubicBezTo>
                    <a:cubicBezTo>
                      <a:pt x="6590" y="9216"/>
                      <a:pt x="6596" y="9211"/>
                      <a:pt x="6603" y="9206"/>
                    </a:cubicBezTo>
                    <a:cubicBezTo>
                      <a:pt x="6610" y="9201"/>
                      <a:pt x="6618" y="9197"/>
                      <a:pt x="6626" y="9195"/>
                    </a:cubicBezTo>
                    <a:cubicBezTo>
                      <a:pt x="6635" y="9192"/>
                      <a:pt x="6643" y="9190"/>
                      <a:pt x="6653" y="9190"/>
                    </a:cubicBezTo>
                    <a:close/>
                    <a:moveTo>
                      <a:pt x="10714" y="9229"/>
                    </a:moveTo>
                    <a:cubicBezTo>
                      <a:pt x="10726" y="9229"/>
                      <a:pt x="10736" y="9231"/>
                      <a:pt x="10746" y="9235"/>
                    </a:cubicBezTo>
                    <a:cubicBezTo>
                      <a:pt x="10755" y="9239"/>
                      <a:pt x="10764" y="9244"/>
                      <a:pt x="10770" y="9251"/>
                    </a:cubicBezTo>
                    <a:cubicBezTo>
                      <a:pt x="10777" y="9258"/>
                      <a:pt x="10782" y="9267"/>
                      <a:pt x="10786" y="9277"/>
                    </a:cubicBezTo>
                    <a:cubicBezTo>
                      <a:pt x="10790" y="9286"/>
                      <a:pt x="10791" y="9297"/>
                      <a:pt x="10791" y="9309"/>
                    </a:cubicBezTo>
                    <a:cubicBezTo>
                      <a:pt x="10791" y="9334"/>
                      <a:pt x="10785" y="9352"/>
                      <a:pt x="10771" y="9366"/>
                    </a:cubicBezTo>
                    <a:cubicBezTo>
                      <a:pt x="10758" y="9379"/>
                      <a:pt x="10739" y="9387"/>
                      <a:pt x="10715" y="9387"/>
                    </a:cubicBezTo>
                    <a:cubicBezTo>
                      <a:pt x="10703" y="9387"/>
                      <a:pt x="10692" y="9385"/>
                      <a:pt x="10682" y="9382"/>
                    </a:cubicBezTo>
                    <a:cubicBezTo>
                      <a:pt x="10673" y="9378"/>
                      <a:pt x="10664" y="9372"/>
                      <a:pt x="10657" y="9366"/>
                    </a:cubicBezTo>
                    <a:cubicBezTo>
                      <a:pt x="10651" y="9359"/>
                      <a:pt x="10646" y="9351"/>
                      <a:pt x="10642" y="9341"/>
                    </a:cubicBezTo>
                    <a:cubicBezTo>
                      <a:pt x="10639" y="9331"/>
                      <a:pt x="10636" y="9321"/>
                      <a:pt x="10636" y="9309"/>
                    </a:cubicBezTo>
                    <a:cubicBezTo>
                      <a:pt x="10636" y="9297"/>
                      <a:pt x="10639" y="9286"/>
                      <a:pt x="10642" y="9277"/>
                    </a:cubicBezTo>
                    <a:cubicBezTo>
                      <a:pt x="10646" y="9267"/>
                      <a:pt x="10651" y="9258"/>
                      <a:pt x="10657" y="9251"/>
                    </a:cubicBezTo>
                    <a:cubicBezTo>
                      <a:pt x="10664" y="9244"/>
                      <a:pt x="10672" y="9239"/>
                      <a:pt x="10681" y="9235"/>
                    </a:cubicBezTo>
                    <a:cubicBezTo>
                      <a:pt x="10691" y="9231"/>
                      <a:pt x="10702" y="9229"/>
                      <a:pt x="10714" y="9229"/>
                    </a:cubicBezTo>
                    <a:close/>
                    <a:moveTo>
                      <a:pt x="159" y="11214"/>
                    </a:moveTo>
                    <a:cubicBezTo>
                      <a:pt x="136" y="11214"/>
                      <a:pt x="116" y="11217"/>
                      <a:pt x="97" y="11224"/>
                    </a:cubicBezTo>
                    <a:cubicBezTo>
                      <a:pt x="78" y="11231"/>
                      <a:pt x="61" y="11239"/>
                      <a:pt x="48" y="11251"/>
                    </a:cubicBezTo>
                    <a:cubicBezTo>
                      <a:pt x="34" y="11263"/>
                      <a:pt x="23" y="11278"/>
                      <a:pt x="16" y="11294"/>
                    </a:cubicBezTo>
                    <a:cubicBezTo>
                      <a:pt x="8" y="11310"/>
                      <a:pt x="5" y="11327"/>
                      <a:pt x="5" y="11346"/>
                    </a:cubicBezTo>
                    <a:lnTo>
                      <a:pt x="86" y="11346"/>
                    </a:lnTo>
                    <a:cubicBezTo>
                      <a:pt x="86" y="11335"/>
                      <a:pt x="87" y="11327"/>
                      <a:pt x="91" y="11318"/>
                    </a:cubicBezTo>
                    <a:cubicBezTo>
                      <a:pt x="95" y="11310"/>
                      <a:pt x="100" y="11303"/>
                      <a:pt x="107" y="11297"/>
                    </a:cubicBezTo>
                    <a:cubicBezTo>
                      <a:pt x="113" y="11291"/>
                      <a:pt x="121" y="11286"/>
                      <a:pt x="130" y="11283"/>
                    </a:cubicBezTo>
                    <a:cubicBezTo>
                      <a:pt x="139" y="11280"/>
                      <a:pt x="149" y="11279"/>
                      <a:pt x="160" y="11279"/>
                    </a:cubicBezTo>
                    <a:cubicBezTo>
                      <a:pt x="184" y="11279"/>
                      <a:pt x="202" y="11285"/>
                      <a:pt x="214" y="11298"/>
                    </a:cubicBezTo>
                    <a:cubicBezTo>
                      <a:pt x="226" y="11311"/>
                      <a:pt x="233" y="11328"/>
                      <a:pt x="233" y="11351"/>
                    </a:cubicBezTo>
                    <a:cubicBezTo>
                      <a:pt x="233" y="11362"/>
                      <a:pt x="231" y="11372"/>
                      <a:pt x="228" y="11381"/>
                    </a:cubicBezTo>
                    <a:cubicBezTo>
                      <a:pt x="224" y="11390"/>
                      <a:pt x="219" y="11397"/>
                      <a:pt x="213" y="11404"/>
                    </a:cubicBezTo>
                    <a:cubicBezTo>
                      <a:pt x="206" y="11410"/>
                      <a:pt x="197" y="11416"/>
                      <a:pt x="187" y="11420"/>
                    </a:cubicBezTo>
                    <a:cubicBezTo>
                      <a:pt x="177" y="11423"/>
                      <a:pt x="165" y="11425"/>
                      <a:pt x="151" y="11425"/>
                    </a:cubicBezTo>
                    <a:lnTo>
                      <a:pt x="103" y="11425"/>
                    </a:lnTo>
                    <a:lnTo>
                      <a:pt x="103" y="11489"/>
                    </a:lnTo>
                    <a:lnTo>
                      <a:pt x="151" y="11489"/>
                    </a:lnTo>
                    <a:cubicBezTo>
                      <a:pt x="164" y="11489"/>
                      <a:pt x="177" y="11490"/>
                      <a:pt x="188" y="11493"/>
                    </a:cubicBezTo>
                    <a:cubicBezTo>
                      <a:pt x="199" y="11496"/>
                      <a:pt x="207" y="11501"/>
                      <a:pt x="215" y="11507"/>
                    </a:cubicBezTo>
                    <a:cubicBezTo>
                      <a:pt x="223" y="11514"/>
                      <a:pt x="230" y="11522"/>
                      <a:pt x="234" y="11532"/>
                    </a:cubicBezTo>
                    <a:cubicBezTo>
                      <a:pt x="238" y="11542"/>
                      <a:pt x="240" y="11553"/>
                      <a:pt x="240" y="11567"/>
                    </a:cubicBezTo>
                    <a:cubicBezTo>
                      <a:pt x="240" y="11592"/>
                      <a:pt x="232" y="11612"/>
                      <a:pt x="218" y="11625"/>
                    </a:cubicBezTo>
                    <a:cubicBezTo>
                      <a:pt x="204" y="11638"/>
                      <a:pt x="185" y="11645"/>
                      <a:pt x="160" y="11645"/>
                    </a:cubicBezTo>
                    <a:cubicBezTo>
                      <a:pt x="148" y="11645"/>
                      <a:pt x="137" y="11643"/>
                      <a:pt x="127" y="11639"/>
                    </a:cubicBezTo>
                    <a:cubicBezTo>
                      <a:pt x="117" y="11636"/>
                      <a:pt x="109" y="11631"/>
                      <a:pt x="102" y="11625"/>
                    </a:cubicBezTo>
                    <a:cubicBezTo>
                      <a:pt x="95" y="11619"/>
                      <a:pt x="90" y="11611"/>
                      <a:pt x="86" y="11602"/>
                    </a:cubicBezTo>
                    <a:cubicBezTo>
                      <a:pt x="83" y="11593"/>
                      <a:pt x="80" y="11584"/>
                      <a:pt x="80" y="11573"/>
                    </a:cubicBezTo>
                    <a:lnTo>
                      <a:pt x="0" y="11573"/>
                    </a:lnTo>
                    <a:cubicBezTo>
                      <a:pt x="0" y="11595"/>
                      <a:pt x="5" y="11615"/>
                      <a:pt x="13" y="11632"/>
                    </a:cubicBezTo>
                    <a:cubicBezTo>
                      <a:pt x="22" y="11649"/>
                      <a:pt x="33" y="11663"/>
                      <a:pt x="48" y="11675"/>
                    </a:cubicBezTo>
                    <a:cubicBezTo>
                      <a:pt x="62" y="11686"/>
                      <a:pt x="79" y="11694"/>
                      <a:pt x="98" y="11700"/>
                    </a:cubicBezTo>
                    <a:cubicBezTo>
                      <a:pt x="117" y="11706"/>
                      <a:pt x="138" y="11709"/>
                      <a:pt x="159" y="11709"/>
                    </a:cubicBezTo>
                    <a:cubicBezTo>
                      <a:pt x="182" y="11709"/>
                      <a:pt x="203" y="11706"/>
                      <a:pt x="222" y="11699"/>
                    </a:cubicBezTo>
                    <a:cubicBezTo>
                      <a:pt x="242" y="11693"/>
                      <a:pt x="259" y="11684"/>
                      <a:pt x="273" y="11672"/>
                    </a:cubicBezTo>
                    <a:cubicBezTo>
                      <a:pt x="288" y="11660"/>
                      <a:pt x="300" y="11646"/>
                      <a:pt x="308" y="11628"/>
                    </a:cubicBezTo>
                    <a:cubicBezTo>
                      <a:pt x="316" y="11610"/>
                      <a:pt x="320" y="11589"/>
                      <a:pt x="320" y="11567"/>
                    </a:cubicBezTo>
                    <a:cubicBezTo>
                      <a:pt x="320" y="11555"/>
                      <a:pt x="318" y="11544"/>
                      <a:pt x="315" y="11533"/>
                    </a:cubicBezTo>
                    <a:cubicBezTo>
                      <a:pt x="312" y="11521"/>
                      <a:pt x="308" y="11511"/>
                      <a:pt x="302" y="11501"/>
                    </a:cubicBezTo>
                    <a:cubicBezTo>
                      <a:pt x="295" y="11491"/>
                      <a:pt x="286" y="11482"/>
                      <a:pt x="276" y="11474"/>
                    </a:cubicBezTo>
                    <a:cubicBezTo>
                      <a:pt x="266" y="11467"/>
                      <a:pt x="254" y="11460"/>
                      <a:pt x="239" y="11455"/>
                    </a:cubicBezTo>
                    <a:cubicBezTo>
                      <a:pt x="251" y="11449"/>
                      <a:pt x="261" y="11443"/>
                      <a:pt x="271" y="11435"/>
                    </a:cubicBezTo>
                    <a:cubicBezTo>
                      <a:pt x="280" y="11427"/>
                      <a:pt x="288" y="11418"/>
                      <a:pt x="295" y="11409"/>
                    </a:cubicBezTo>
                    <a:cubicBezTo>
                      <a:pt x="301" y="11400"/>
                      <a:pt x="305" y="11390"/>
                      <a:pt x="308" y="11380"/>
                    </a:cubicBezTo>
                    <a:cubicBezTo>
                      <a:pt x="311" y="11370"/>
                      <a:pt x="313" y="11361"/>
                      <a:pt x="313" y="11351"/>
                    </a:cubicBezTo>
                    <a:cubicBezTo>
                      <a:pt x="313" y="11328"/>
                      <a:pt x="309" y="11309"/>
                      <a:pt x="302" y="11292"/>
                    </a:cubicBezTo>
                    <a:cubicBezTo>
                      <a:pt x="294" y="11275"/>
                      <a:pt x="283" y="11260"/>
                      <a:pt x="270" y="11249"/>
                    </a:cubicBezTo>
                    <a:cubicBezTo>
                      <a:pt x="256" y="11237"/>
                      <a:pt x="240" y="11229"/>
                      <a:pt x="221" y="11223"/>
                    </a:cubicBezTo>
                    <a:cubicBezTo>
                      <a:pt x="202" y="11217"/>
                      <a:pt x="182" y="11214"/>
                      <a:pt x="159" y="11214"/>
                    </a:cubicBezTo>
                    <a:close/>
                    <a:moveTo>
                      <a:pt x="551" y="11214"/>
                    </a:moveTo>
                    <a:cubicBezTo>
                      <a:pt x="528" y="11214"/>
                      <a:pt x="506" y="11218"/>
                      <a:pt x="487" y="11225"/>
                    </a:cubicBezTo>
                    <a:cubicBezTo>
                      <a:pt x="467" y="11232"/>
                      <a:pt x="450" y="11245"/>
                      <a:pt x="437" y="11261"/>
                    </a:cubicBezTo>
                    <a:cubicBezTo>
                      <a:pt x="423" y="11277"/>
                      <a:pt x="412" y="11298"/>
                      <a:pt x="405" y="11324"/>
                    </a:cubicBezTo>
                    <a:cubicBezTo>
                      <a:pt x="397" y="11351"/>
                      <a:pt x="394" y="11383"/>
                      <a:pt x="394" y="11421"/>
                    </a:cubicBezTo>
                    <a:lnTo>
                      <a:pt x="394" y="11499"/>
                    </a:lnTo>
                    <a:cubicBezTo>
                      <a:pt x="394" y="11537"/>
                      <a:pt x="397" y="11570"/>
                      <a:pt x="405" y="11597"/>
                    </a:cubicBezTo>
                    <a:cubicBezTo>
                      <a:pt x="412" y="11624"/>
                      <a:pt x="424" y="11645"/>
                      <a:pt x="437" y="11661"/>
                    </a:cubicBezTo>
                    <a:cubicBezTo>
                      <a:pt x="451" y="11678"/>
                      <a:pt x="468" y="11690"/>
                      <a:pt x="488" y="11698"/>
                    </a:cubicBezTo>
                    <a:cubicBezTo>
                      <a:pt x="507" y="11705"/>
                      <a:pt x="529" y="11709"/>
                      <a:pt x="552" y="11709"/>
                    </a:cubicBezTo>
                    <a:cubicBezTo>
                      <a:pt x="576" y="11709"/>
                      <a:pt x="597" y="11705"/>
                      <a:pt x="616" y="11698"/>
                    </a:cubicBezTo>
                    <a:cubicBezTo>
                      <a:pt x="636" y="11690"/>
                      <a:pt x="652" y="11678"/>
                      <a:pt x="666" y="11661"/>
                    </a:cubicBezTo>
                    <a:cubicBezTo>
                      <a:pt x="680" y="11645"/>
                      <a:pt x="690" y="11624"/>
                      <a:pt x="698" y="11597"/>
                    </a:cubicBezTo>
                    <a:cubicBezTo>
                      <a:pt x="705" y="11570"/>
                      <a:pt x="709" y="11537"/>
                      <a:pt x="709" y="11499"/>
                    </a:cubicBezTo>
                    <a:lnTo>
                      <a:pt x="709" y="11421"/>
                    </a:lnTo>
                    <a:cubicBezTo>
                      <a:pt x="709" y="11383"/>
                      <a:pt x="705" y="11351"/>
                      <a:pt x="698" y="11324"/>
                    </a:cubicBezTo>
                    <a:cubicBezTo>
                      <a:pt x="690" y="11298"/>
                      <a:pt x="680" y="11277"/>
                      <a:pt x="666" y="11261"/>
                    </a:cubicBezTo>
                    <a:cubicBezTo>
                      <a:pt x="652" y="11245"/>
                      <a:pt x="636" y="11232"/>
                      <a:pt x="616" y="11225"/>
                    </a:cubicBezTo>
                    <a:cubicBezTo>
                      <a:pt x="597" y="11218"/>
                      <a:pt x="575" y="11214"/>
                      <a:pt x="551" y="11214"/>
                    </a:cubicBezTo>
                    <a:close/>
                    <a:moveTo>
                      <a:pt x="2239" y="11214"/>
                    </a:moveTo>
                    <a:cubicBezTo>
                      <a:pt x="2217" y="11214"/>
                      <a:pt x="2196" y="11217"/>
                      <a:pt x="2178" y="11224"/>
                    </a:cubicBezTo>
                    <a:cubicBezTo>
                      <a:pt x="2159" y="11231"/>
                      <a:pt x="2143" y="11239"/>
                      <a:pt x="2129" y="11251"/>
                    </a:cubicBezTo>
                    <a:cubicBezTo>
                      <a:pt x="2115" y="11263"/>
                      <a:pt x="2105" y="11278"/>
                      <a:pt x="2097" y="11294"/>
                    </a:cubicBezTo>
                    <a:cubicBezTo>
                      <a:pt x="2090" y="11310"/>
                      <a:pt x="2086" y="11327"/>
                      <a:pt x="2086" y="11346"/>
                    </a:cubicBezTo>
                    <a:lnTo>
                      <a:pt x="2166" y="11346"/>
                    </a:lnTo>
                    <a:cubicBezTo>
                      <a:pt x="2166" y="11335"/>
                      <a:pt x="2168" y="11327"/>
                      <a:pt x="2171" y="11318"/>
                    </a:cubicBezTo>
                    <a:cubicBezTo>
                      <a:pt x="2175" y="11310"/>
                      <a:pt x="2181" y="11303"/>
                      <a:pt x="2187" y="11297"/>
                    </a:cubicBezTo>
                    <a:cubicBezTo>
                      <a:pt x="2194" y="11291"/>
                      <a:pt x="2202" y="11286"/>
                      <a:pt x="2211" y="11283"/>
                    </a:cubicBezTo>
                    <a:cubicBezTo>
                      <a:pt x="2220" y="11280"/>
                      <a:pt x="2230" y="11279"/>
                      <a:pt x="2240" y="11279"/>
                    </a:cubicBezTo>
                    <a:cubicBezTo>
                      <a:pt x="2265" y="11279"/>
                      <a:pt x="2283" y="11285"/>
                      <a:pt x="2295" y="11298"/>
                    </a:cubicBezTo>
                    <a:cubicBezTo>
                      <a:pt x="2307" y="11311"/>
                      <a:pt x="2313" y="11328"/>
                      <a:pt x="2313" y="11351"/>
                    </a:cubicBezTo>
                    <a:cubicBezTo>
                      <a:pt x="2313" y="11362"/>
                      <a:pt x="2311" y="11372"/>
                      <a:pt x="2308" y="11381"/>
                    </a:cubicBezTo>
                    <a:cubicBezTo>
                      <a:pt x="2305" y="11390"/>
                      <a:pt x="2300" y="11397"/>
                      <a:pt x="2293" y="11404"/>
                    </a:cubicBezTo>
                    <a:cubicBezTo>
                      <a:pt x="2286" y="11410"/>
                      <a:pt x="2278" y="11416"/>
                      <a:pt x="2267" y="11420"/>
                    </a:cubicBezTo>
                    <a:cubicBezTo>
                      <a:pt x="2257" y="11423"/>
                      <a:pt x="2245" y="11425"/>
                      <a:pt x="2231" y="11425"/>
                    </a:cubicBezTo>
                    <a:lnTo>
                      <a:pt x="2184" y="11425"/>
                    </a:lnTo>
                    <a:lnTo>
                      <a:pt x="2184" y="11489"/>
                    </a:lnTo>
                    <a:lnTo>
                      <a:pt x="2231" y="11489"/>
                    </a:lnTo>
                    <a:cubicBezTo>
                      <a:pt x="2245" y="11489"/>
                      <a:pt x="2257" y="11490"/>
                      <a:pt x="2268" y="11493"/>
                    </a:cubicBezTo>
                    <a:cubicBezTo>
                      <a:pt x="2279" y="11496"/>
                      <a:pt x="2289" y="11501"/>
                      <a:pt x="2297" y="11507"/>
                    </a:cubicBezTo>
                    <a:cubicBezTo>
                      <a:pt x="2304" y="11514"/>
                      <a:pt x="2310" y="11522"/>
                      <a:pt x="2314" y="11532"/>
                    </a:cubicBezTo>
                    <a:cubicBezTo>
                      <a:pt x="2318" y="11542"/>
                      <a:pt x="2320" y="11553"/>
                      <a:pt x="2320" y="11567"/>
                    </a:cubicBezTo>
                    <a:cubicBezTo>
                      <a:pt x="2320" y="11592"/>
                      <a:pt x="2314" y="11612"/>
                      <a:pt x="2299" y="11625"/>
                    </a:cubicBezTo>
                    <a:cubicBezTo>
                      <a:pt x="2285" y="11638"/>
                      <a:pt x="2265" y="11645"/>
                      <a:pt x="2240" y="11645"/>
                    </a:cubicBezTo>
                    <a:cubicBezTo>
                      <a:pt x="2228" y="11645"/>
                      <a:pt x="2217" y="11643"/>
                      <a:pt x="2208" y="11639"/>
                    </a:cubicBezTo>
                    <a:cubicBezTo>
                      <a:pt x="2198" y="11636"/>
                      <a:pt x="2190" y="11631"/>
                      <a:pt x="2183" y="11625"/>
                    </a:cubicBezTo>
                    <a:cubicBezTo>
                      <a:pt x="2176" y="11619"/>
                      <a:pt x="2171" y="11611"/>
                      <a:pt x="2167" y="11602"/>
                    </a:cubicBezTo>
                    <a:cubicBezTo>
                      <a:pt x="2163" y="11593"/>
                      <a:pt x="2162" y="11584"/>
                      <a:pt x="2162" y="11573"/>
                    </a:cubicBezTo>
                    <a:lnTo>
                      <a:pt x="2081" y="11573"/>
                    </a:lnTo>
                    <a:cubicBezTo>
                      <a:pt x="2081" y="11595"/>
                      <a:pt x="2085" y="11615"/>
                      <a:pt x="2094" y="11632"/>
                    </a:cubicBezTo>
                    <a:cubicBezTo>
                      <a:pt x="2102" y="11649"/>
                      <a:pt x="2114" y="11663"/>
                      <a:pt x="2129" y="11675"/>
                    </a:cubicBezTo>
                    <a:cubicBezTo>
                      <a:pt x="2144" y="11686"/>
                      <a:pt x="2160" y="11694"/>
                      <a:pt x="2179" y="11700"/>
                    </a:cubicBezTo>
                    <a:cubicBezTo>
                      <a:pt x="2198" y="11706"/>
                      <a:pt x="2218" y="11709"/>
                      <a:pt x="2239" y="11709"/>
                    </a:cubicBezTo>
                    <a:cubicBezTo>
                      <a:pt x="2262" y="11709"/>
                      <a:pt x="2283" y="11706"/>
                      <a:pt x="2303" y="11699"/>
                    </a:cubicBezTo>
                    <a:cubicBezTo>
                      <a:pt x="2322" y="11693"/>
                      <a:pt x="2340" y="11684"/>
                      <a:pt x="2355" y="11672"/>
                    </a:cubicBezTo>
                    <a:cubicBezTo>
                      <a:pt x="2369" y="11660"/>
                      <a:pt x="2380" y="11646"/>
                      <a:pt x="2388" y="11628"/>
                    </a:cubicBezTo>
                    <a:cubicBezTo>
                      <a:pt x="2396" y="11610"/>
                      <a:pt x="2401" y="11589"/>
                      <a:pt x="2401" y="11567"/>
                    </a:cubicBezTo>
                    <a:cubicBezTo>
                      <a:pt x="2401" y="11555"/>
                      <a:pt x="2399" y="11544"/>
                      <a:pt x="2396" y="11533"/>
                    </a:cubicBezTo>
                    <a:cubicBezTo>
                      <a:pt x="2393" y="11521"/>
                      <a:pt x="2389" y="11511"/>
                      <a:pt x="2382" y="11501"/>
                    </a:cubicBezTo>
                    <a:cubicBezTo>
                      <a:pt x="2376" y="11491"/>
                      <a:pt x="2368" y="11482"/>
                      <a:pt x="2357" y="11474"/>
                    </a:cubicBezTo>
                    <a:cubicBezTo>
                      <a:pt x="2347" y="11467"/>
                      <a:pt x="2334" y="11460"/>
                      <a:pt x="2320" y="11455"/>
                    </a:cubicBezTo>
                    <a:cubicBezTo>
                      <a:pt x="2332" y="11449"/>
                      <a:pt x="2343" y="11443"/>
                      <a:pt x="2352" y="11435"/>
                    </a:cubicBezTo>
                    <a:cubicBezTo>
                      <a:pt x="2361" y="11427"/>
                      <a:pt x="2369" y="11418"/>
                      <a:pt x="2375" y="11409"/>
                    </a:cubicBezTo>
                    <a:cubicBezTo>
                      <a:pt x="2381" y="11400"/>
                      <a:pt x="2386" y="11390"/>
                      <a:pt x="2389" y="11380"/>
                    </a:cubicBezTo>
                    <a:cubicBezTo>
                      <a:pt x="2392" y="11370"/>
                      <a:pt x="2394" y="11361"/>
                      <a:pt x="2394" y="11351"/>
                    </a:cubicBezTo>
                    <a:cubicBezTo>
                      <a:pt x="2394" y="11328"/>
                      <a:pt x="2390" y="11309"/>
                      <a:pt x="2382" y="11292"/>
                    </a:cubicBezTo>
                    <a:cubicBezTo>
                      <a:pt x="2375" y="11275"/>
                      <a:pt x="2364" y="11260"/>
                      <a:pt x="2350" y="11249"/>
                    </a:cubicBezTo>
                    <a:cubicBezTo>
                      <a:pt x="2337" y="11237"/>
                      <a:pt x="2321" y="11229"/>
                      <a:pt x="2302" y="11223"/>
                    </a:cubicBezTo>
                    <a:cubicBezTo>
                      <a:pt x="2283" y="11217"/>
                      <a:pt x="2262" y="11214"/>
                      <a:pt x="2239" y="11214"/>
                    </a:cubicBezTo>
                    <a:close/>
                    <a:moveTo>
                      <a:pt x="2683" y="11219"/>
                    </a:moveTo>
                    <a:lnTo>
                      <a:pt x="2495" y="11288"/>
                    </a:lnTo>
                    <a:lnTo>
                      <a:pt x="2495" y="11356"/>
                    </a:lnTo>
                    <a:lnTo>
                      <a:pt x="2613" y="11316"/>
                    </a:lnTo>
                    <a:lnTo>
                      <a:pt x="2613" y="11702"/>
                    </a:lnTo>
                    <a:lnTo>
                      <a:pt x="2693" y="11702"/>
                    </a:lnTo>
                    <a:lnTo>
                      <a:pt x="2693" y="11219"/>
                    </a:lnTo>
                    <a:lnTo>
                      <a:pt x="2683" y="11219"/>
                    </a:lnTo>
                    <a:close/>
                    <a:moveTo>
                      <a:pt x="551" y="11279"/>
                    </a:moveTo>
                    <a:cubicBezTo>
                      <a:pt x="564" y="11279"/>
                      <a:pt x="574" y="11281"/>
                      <a:pt x="584" y="11286"/>
                    </a:cubicBezTo>
                    <a:cubicBezTo>
                      <a:pt x="593" y="11290"/>
                      <a:pt x="602" y="11297"/>
                      <a:pt x="609" y="11308"/>
                    </a:cubicBezTo>
                    <a:cubicBezTo>
                      <a:pt x="615" y="11318"/>
                      <a:pt x="620" y="11332"/>
                      <a:pt x="624" y="11348"/>
                    </a:cubicBezTo>
                    <a:cubicBezTo>
                      <a:pt x="627" y="11365"/>
                      <a:pt x="629" y="11385"/>
                      <a:pt x="629" y="11409"/>
                    </a:cubicBezTo>
                    <a:lnTo>
                      <a:pt x="629" y="11511"/>
                    </a:lnTo>
                    <a:cubicBezTo>
                      <a:pt x="629" y="11536"/>
                      <a:pt x="627" y="11556"/>
                      <a:pt x="624" y="11573"/>
                    </a:cubicBezTo>
                    <a:cubicBezTo>
                      <a:pt x="620" y="11590"/>
                      <a:pt x="615" y="11604"/>
                      <a:pt x="609" y="11615"/>
                    </a:cubicBezTo>
                    <a:cubicBezTo>
                      <a:pt x="602" y="11625"/>
                      <a:pt x="594" y="11633"/>
                      <a:pt x="585" y="11638"/>
                    </a:cubicBezTo>
                    <a:cubicBezTo>
                      <a:pt x="575" y="11642"/>
                      <a:pt x="565" y="11645"/>
                      <a:pt x="552" y="11645"/>
                    </a:cubicBezTo>
                    <a:cubicBezTo>
                      <a:pt x="540" y="11645"/>
                      <a:pt x="528" y="11642"/>
                      <a:pt x="519" y="11638"/>
                    </a:cubicBezTo>
                    <a:cubicBezTo>
                      <a:pt x="509" y="11633"/>
                      <a:pt x="501" y="11625"/>
                      <a:pt x="495" y="11615"/>
                    </a:cubicBezTo>
                    <a:cubicBezTo>
                      <a:pt x="488" y="11604"/>
                      <a:pt x="482" y="11590"/>
                      <a:pt x="479" y="11573"/>
                    </a:cubicBezTo>
                    <a:cubicBezTo>
                      <a:pt x="475" y="11556"/>
                      <a:pt x="474" y="11536"/>
                      <a:pt x="474" y="11511"/>
                    </a:cubicBezTo>
                    <a:lnTo>
                      <a:pt x="474" y="11409"/>
                    </a:lnTo>
                    <a:cubicBezTo>
                      <a:pt x="474" y="11385"/>
                      <a:pt x="475" y="11365"/>
                      <a:pt x="479" y="11348"/>
                    </a:cubicBezTo>
                    <a:cubicBezTo>
                      <a:pt x="482" y="11332"/>
                      <a:pt x="487" y="11318"/>
                      <a:pt x="494" y="11308"/>
                    </a:cubicBezTo>
                    <a:cubicBezTo>
                      <a:pt x="501" y="11297"/>
                      <a:pt x="509" y="11290"/>
                      <a:pt x="519" y="11286"/>
                    </a:cubicBezTo>
                    <a:cubicBezTo>
                      <a:pt x="528" y="11281"/>
                      <a:pt x="539" y="11279"/>
                      <a:pt x="551" y="11279"/>
                    </a:cubicBezTo>
                    <a:close/>
                  </a:path>
                </a:pathLst>
              </a:custGeom>
              <a:solidFill>
                <a:srgbClr val="000000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Button">
                <a:extLst>
                  <a:ext uri="{FF2B5EF4-FFF2-40B4-BE49-F238E27FC236}">
                    <a16:creationId xmlns:a16="http://schemas.microsoft.com/office/drawing/2014/main" id="{46C56737-B1E9-419E-8357-BCCA1C9FFBCE}"/>
                  </a:ext>
                </a:extLst>
              </p:cNvPr>
              <p:cNvSpPr/>
              <p:nvPr/>
            </p:nvSpPr>
            <p:spPr>
              <a:xfrm>
                <a:off x="5898269" y="3813300"/>
                <a:ext cx="365465" cy="271987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17" name="Button">
                <a:extLst>
                  <a:ext uri="{FF2B5EF4-FFF2-40B4-BE49-F238E27FC236}">
                    <a16:creationId xmlns:a16="http://schemas.microsoft.com/office/drawing/2014/main" id="{CA927B26-BEB4-4803-9B21-EB973D7C335B}"/>
                  </a:ext>
                </a:extLst>
              </p:cNvPr>
              <p:cNvSpPr/>
              <p:nvPr/>
            </p:nvSpPr>
            <p:spPr>
              <a:xfrm>
                <a:off x="6458236" y="3813300"/>
                <a:ext cx="210483" cy="271987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</a:p>
            </p:txBody>
          </p:sp>
          <p:sp>
            <p:nvSpPr>
              <p:cNvPr id="118" name="Selection">
                <a:extLst>
                  <a:ext uri="{FF2B5EF4-FFF2-40B4-BE49-F238E27FC236}">
                    <a16:creationId xmlns:a16="http://schemas.microsoft.com/office/drawing/2014/main" id="{0FD23075-DA2E-41ED-A17C-5C4459ACAE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09123" y="2801558"/>
                <a:ext cx="203743" cy="203743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</p:grpSp>
        <p:grpSp>
          <p:nvGrpSpPr>
            <p:cNvPr id="188" name="Click">
              <a:extLst>
                <a:ext uri="{FF2B5EF4-FFF2-40B4-BE49-F238E27FC236}">
                  <a16:creationId xmlns:a16="http://schemas.microsoft.com/office/drawing/2014/main" id="{A2036CAD-0447-404C-9AF1-D9443EBC7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6911" y="3707527"/>
              <a:ext cx="160131" cy="228211"/>
              <a:chOff x="5294313" y="2197100"/>
              <a:chExt cx="530225" cy="755651"/>
            </a:xfrm>
          </p:grpSpPr>
          <p:sp>
            <p:nvSpPr>
              <p:cNvPr id="189" name="Arrow Cursor">
                <a:extLst>
                  <a:ext uri="{FF2B5EF4-FFF2-40B4-BE49-F238E27FC236}">
                    <a16:creationId xmlns:a16="http://schemas.microsoft.com/office/drawing/2014/main" id="{6A99602C-232F-4C91-91F8-3CDCF07155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48300" y="2363788"/>
                <a:ext cx="376238" cy="588963"/>
              </a:xfrm>
              <a:custGeom>
                <a:avLst/>
                <a:gdLst>
                  <a:gd name="T0" fmla="*/ 379 w 495"/>
                  <a:gd name="T1" fmla="*/ 721 h 773"/>
                  <a:gd name="T2" fmla="*/ 269 w 495"/>
                  <a:gd name="T3" fmla="*/ 494 h 773"/>
                  <a:gd name="T4" fmla="*/ 495 w 495"/>
                  <a:gd name="T5" fmla="*/ 494 h 773"/>
                  <a:gd name="T6" fmla="*/ 0 w 495"/>
                  <a:gd name="T7" fmla="*/ 0 h 773"/>
                  <a:gd name="T8" fmla="*/ 0 w 495"/>
                  <a:gd name="T9" fmla="*/ 702 h 773"/>
                  <a:gd name="T10" fmla="*/ 167 w 495"/>
                  <a:gd name="T11" fmla="*/ 536 h 773"/>
                  <a:gd name="T12" fmla="*/ 282 w 495"/>
                  <a:gd name="T13" fmla="*/ 773 h 773"/>
                  <a:gd name="T14" fmla="*/ 379 w 495"/>
                  <a:gd name="T15" fmla="*/ 721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773">
                    <a:moveTo>
                      <a:pt x="379" y="721"/>
                    </a:moveTo>
                    <a:lnTo>
                      <a:pt x="269" y="494"/>
                    </a:lnTo>
                    <a:lnTo>
                      <a:pt x="495" y="494"/>
                    </a:lnTo>
                    <a:lnTo>
                      <a:pt x="0" y="0"/>
                    </a:lnTo>
                    <a:lnTo>
                      <a:pt x="0" y="702"/>
                    </a:lnTo>
                    <a:lnTo>
                      <a:pt x="167" y="536"/>
                    </a:lnTo>
                    <a:lnTo>
                      <a:pt x="282" y="773"/>
                    </a:lnTo>
                    <a:lnTo>
                      <a:pt x="379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Click">
                <a:extLst>
                  <a:ext uri="{FF2B5EF4-FFF2-40B4-BE49-F238E27FC236}">
                    <a16:creationId xmlns:a16="http://schemas.microsoft.com/office/drawing/2014/main" id="{8B799470-D3E6-49FA-A075-B9D57F59E8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4313" y="2197100"/>
                <a:ext cx="307975" cy="231775"/>
              </a:xfrm>
              <a:custGeom>
                <a:avLst/>
                <a:gdLst>
                  <a:gd name="T0" fmla="*/ 156 w 405"/>
                  <a:gd name="T1" fmla="*/ 248 h 303"/>
                  <a:gd name="T2" fmla="*/ 101 w 405"/>
                  <a:gd name="T3" fmla="*/ 303 h 303"/>
                  <a:gd name="T4" fmla="*/ 156 w 405"/>
                  <a:gd name="T5" fmla="*/ 155 h 303"/>
                  <a:gd name="T6" fmla="*/ 101 w 405"/>
                  <a:gd name="T7" fmla="*/ 101 h 303"/>
                  <a:gd name="T8" fmla="*/ 249 w 405"/>
                  <a:gd name="T9" fmla="*/ 155 h 303"/>
                  <a:gd name="T10" fmla="*/ 303 w 405"/>
                  <a:gd name="T11" fmla="*/ 101 h 303"/>
                  <a:gd name="T12" fmla="*/ 137 w 405"/>
                  <a:gd name="T13" fmla="*/ 202 h 303"/>
                  <a:gd name="T14" fmla="*/ 0 w 405"/>
                  <a:gd name="T15" fmla="*/ 202 h 303"/>
                  <a:gd name="T16" fmla="*/ 202 w 405"/>
                  <a:gd name="T17" fmla="*/ 136 h 303"/>
                  <a:gd name="T18" fmla="*/ 202 w 405"/>
                  <a:gd name="T19" fmla="*/ 0 h 303"/>
                  <a:gd name="T20" fmla="*/ 268 w 405"/>
                  <a:gd name="T21" fmla="*/ 202 h 303"/>
                  <a:gd name="T22" fmla="*/ 405 w 405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303">
                    <a:moveTo>
                      <a:pt x="156" y="248"/>
                    </a:moveTo>
                    <a:lnTo>
                      <a:pt x="101" y="303"/>
                    </a:lnTo>
                    <a:moveTo>
                      <a:pt x="156" y="155"/>
                    </a:moveTo>
                    <a:lnTo>
                      <a:pt x="101" y="101"/>
                    </a:lnTo>
                    <a:moveTo>
                      <a:pt x="249" y="155"/>
                    </a:moveTo>
                    <a:lnTo>
                      <a:pt x="303" y="101"/>
                    </a:lnTo>
                    <a:moveTo>
                      <a:pt x="137" y="202"/>
                    </a:moveTo>
                    <a:lnTo>
                      <a:pt x="0" y="202"/>
                    </a:lnTo>
                    <a:moveTo>
                      <a:pt x="202" y="136"/>
                    </a:moveTo>
                    <a:lnTo>
                      <a:pt x="202" y="0"/>
                    </a:lnTo>
                    <a:moveTo>
                      <a:pt x="268" y="202"/>
                    </a:moveTo>
                    <a:lnTo>
                      <a:pt x="405" y="202"/>
                    </a:lnTo>
                  </a:path>
                </a:pathLst>
              </a:custGeom>
              <a:noFill/>
              <a:ln w="9525" cap="rnd">
                <a:solidFill>
                  <a:srgbClr val="3483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473085-FA59-49E7-9569-15C714F22E57}"/>
                </a:ext>
              </a:extLst>
            </p:cNvPr>
            <p:cNvSpPr txBox="1"/>
            <p:nvPr/>
          </p:nvSpPr>
          <p:spPr>
            <a:xfrm>
              <a:off x="4998645" y="1361951"/>
              <a:ext cx="388015" cy="23083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SNS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CFC5191-4F1D-4B9D-A061-723391684582}"/>
              </a:ext>
            </a:extLst>
          </p:cNvPr>
          <p:cNvSpPr txBox="1"/>
          <p:nvPr/>
        </p:nvSpPr>
        <p:spPr>
          <a:xfrm>
            <a:off x="9253179" y="1372407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7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578A7925-E483-4499-85F3-3426A245A4B9}"/>
              </a:ext>
            </a:extLst>
          </p:cNvPr>
          <p:cNvGrpSpPr/>
          <p:nvPr/>
        </p:nvGrpSpPr>
        <p:grpSpPr>
          <a:xfrm>
            <a:off x="1251316" y="626137"/>
            <a:ext cx="2800565" cy="5489108"/>
            <a:chOff x="962536" y="684446"/>
            <a:chExt cx="2800565" cy="5489108"/>
          </a:xfrm>
        </p:grpSpPr>
        <p:sp>
          <p:nvSpPr>
            <p:cNvPr id="173" name="Content">
              <a:extLst>
                <a:ext uri="{FF2B5EF4-FFF2-40B4-BE49-F238E27FC236}">
                  <a16:creationId xmlns:a16="http://schemas.microsoft.com/office/drawing/2014/main" id="{E8541275-66AB-4237-9B75-D32FDD395B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4199" y="2328036"/>
              <a:ext cx="2036256" cy="2097954"/>
            </a:xfrm>
            <a:custGeom>
              <a:avLst/>
              <a:gdLst>
                <a:gd name="T0" fmla="*/ 0 w 1357"/>
                <a:gd name="T1" fmla="*/ 55 h 1411"/>
                <a:gd name="T2" fmla="*/ 0 w 1357"/>
                <a:gd name="T3" fmla="*/ 489 h 1411"/>
                <a:gd name="T4" fmla="*/ 0 w 1357"/>
                <a:gd name="T5" fmla="*/ 869 h 1411"/>
                <a:gd name="T6" fmla="*/ 0 w 1357"/>
                <a:gd name="T7" fmla="*/ 977 h 1411"/>
                <a:gd name="T8" fmla="*/ 0 w 1357"/>
                <a:gd name="T9" fmla="*/ 1411 h 1411"/>
                <a:gd name="T10" fmla="*/ 489 w 1357"/>
                <a:gd name="T11" fmla="*/ 1411 h 1411"/>
                <a:gd name="T12" fmla="*/ 543 w 1357"/>
                <a:gd name="T13" fmla="*/ 1357 h 1411"/>
                <a:gd name="T14" fmla="*/ 543 w 1357"/>
                <a:gd name="T15" fmla="*/ 869 h 1411"/>
                <a:gd name="T16" fmla="*/ 543 w 1357"/>
                <a:gd name="T17" fmla="*/ 489 h 1411"/>
                <a:gd name="T18" fmla="*/ 543 w 1357"/>
                <a:gd name="T19" fmla="*/ 55 h 1411"/>
                <a:gd name="T20" fmla="*/ 489 w 1357"/>
                <a:gd name="T21" fmla="*/ 0 h 1411"/>
                <a:gd name="T22" fmla="*/ 0 w 1357"/>
                <a:gd name="T23" fmla="*/ 0 h 1411"/>
                <a:gd name="T24" fmla="*/ 434 w 1357"/>
                <a:gd name="T25" fmla="*/ 109 h 1411"/>
                <a:gd name="T26" fmla="*/ 370 w 1357"/>
                <a:gd name="T27" fmla="*/ 295 h 1411"/>
                <a:gd name="T28" fmla="*/ 192 w 1357"/>
                <a:gd name="T29" fmla="*/ 216 h 1411"/>
                <a:gd name="T30" fmla="*/ 109 w 1357"/>
                <a:gd name="T31" fmla="*/ 109 h 1411"/>
                <a:gd name="T32" fmla="*/ 652 w 1357"/>
                <a:gd name="T33" fmla="*/ 217 h 1411"/>
                <a:gd name="T34" fmla="*/ 1357 w 1357"/>
                <a:gd name="T35" fmla="*/ 109 h 1411"/>
                <a:gd name="T36" fmla="*/ 353 w 1357"/>
                <a:gd name="T37" fmla="*/ 155 h 1411"/>
                <a:gd name="T38" fmla="*/ 353 w 1357"/>
                <a:gd name="T39" fmla="*/ 228 h 1411"/>
                <a:gd name="T40" fmla="*/ 353 w 1357"/>
                <a:gd name="T41" fmla="*/ 155 h 1411"/>
                <a:gd name="T42" fmla="*/ 652 w 1357"/>
                <a:gd name="T43" fmla="*/ 380 h 1411"/>
                <a:gd name="T44" fmla="*/ 1357 w 1357"/>
                <a:gd name="T45" fmla="*/ 326 h 1411"/>
                <a:gd name="T46" fmla="*/ 109 w 1357"/>
                <a:gd name="T47" fmla="*/ 543 h 1411"/>
                <a:gd name="T48" fmla="*/ 434 w 1357"/>
                <a:gd name="T49" fmla="*/ 869 h 1411"/>
                <a:gd name="T50" fmla="*/ 109 w 1357"/>
                <a:gd name="T51" fmla="*/ 543 h 1411"/>
                <a:gd name="T52" fmla="*/ 652 w 1357"/>
                <a:gd name="T53" fmla="*/ 652 h 1411"/>
                <a:gd name="T54" fmla="*/ 1357 w 1357"/>
                <a:gd name="T55" fmla="*/ 543 h 1411"/>
                <a:gd name="T56" fmla="*/ 304 w 1357"/>
                <a:gd name="T57" fmla="*/ 601 h 1411"/>
                <a:gd name="T58" fmla="*/ 255 w 1357"/>
                <a:gd name="T59" fmla="*/ 621 h 1411"/>
                <a:gd name="T60" fmla="*/ 192 w 1357"/>
                <a:gd name="T61" fmla="*/ 687 h 1411"/>
                <a:gd name="T62" fmla="*/ 180 w 1357"/>
                <a:gd name="T63" fmla="*/ 765 h 1411"/>
                <a:gd name="T64" fmla="*/ 261 w 1357"/>
                <a:gd name="T65" fmla="*/ 811 h 1411"/>
                <a:gd name="T66" fmla="*/ 322 w 1357"/>
                <a:gd name="T67" fmla="*/ 762 h 1411"/>
                <a:gd name="T68" fmla="*/ 343 w 1357"/>
                <a:gd name="T69" fmla="*/ 672 h 1411"/>
                <a:gd name="T70" fmla="*/ 324 w 1357"/>
                <a:gd name="T71" fmla="*/ 604 h 1411"/>
                <a:gd name="T72" fmla="*/ 289 w 1357"/>
                <a:gd name="T73" fmla="*/ 657 h 1411"/>
                <a:gd name="T74" fmla="*/ 275 w 1357"/>
                <a:gd name="T75" fmla="*/ 699 h 1411"/>
                <a:gd name="T76" fmla="*/ 273 w 1357"/>
                <a:gd name="T77" fmla="*/ 704 h 1411"/>
                <a:gd name="T78" fmla="*/ 267 w 1357"/>
                <a:gd name="T79" fmla="*/ 704 h 1411"/>
                <a:gd name="T80" fmla="*/ 265 w 1357"/>
                <a:gd name="T81" fmla="*/ 699 h 1411"/>
                <a:gd name="T82" fmla="*/ 270 w 1357"/>
                <a:gd name="T83" fmla="*/ 696 h 1411"/>
                <a:gd name="T84" fmla="*/ 652 w 1357"/>
                <a:gd name="T85" fmla="*/ 760 h 1411"/>
                <a:gd name="T86" fmla="*/ 1357 w 1357"/>
                <a:gd name="T87" fmla="*/ 814 h 1411"/>
                <a:gd name="T88" fmla="*/ 652 w 1357"/>
                <a:gd name="T89" fmla="*/ 760 h 1411"/>
                <a:gd name="T90" fmla="*/ 434 w 1357"/>
                <a:gd name="T91" fmla="*/ 977 h 1411"/>
                <a:gd name="T92" fmla="*/ 109 w 1357"/>
                <a:gd name="T93" fmla="*/ 1303 h 1411"/>
                <a:gd name="T94" fmla="*/ 652 w 1357"/>
                <a:gd name="T95" fmla="*/ 977 h 1411"/>
                <a:gd name="T96" fmla="*/ 1357 w 1357"/>
                <a:gd name="T97" fmla="*/ 1086 h 1411"/>
                <a:gd name="T98" fmla="*/ 652 w 1357"/>
                <a:gd name="T99" fmla="*/ 977 h 1411"/>
                <a:gd name="T100" fmla="*/ 246 w 1357"/>
                <a:gd name="T101" fmla="*/ 1077 h 1411"/>
                <a:gd name="T102" fmla="*/ 207 w 1357"/>
                <a:gd name="T103" fmla="*/ 1115 h 1411"/>
                <a:gd name="T104" fmla="*/ 207 w 1357"/>
                <a:gd name="T105" fmla="*/ 1166 h 1411"/>
                <a:gd name="T106" fmla="*/ 243 w 1357"/>
                <a:gd name="T107" fmla="*/ 1205 h 1411"/>
                <a:gd name="T108" fmla="*/ 297 w 1357"/>
                <a:gd name="T109" fmla="*/ 1205 h 1411"/>
                <a:gd name="T110" fmla="*/ 336 w 1357"/>
                <a:gd name="T111" fmla="*/ 1166 h 1411"/>
                <a:gd name="T112" fmla="*/ 336 w 1357"/>
                <a:gd name="T113" fmla="*/ 1115 h 1411"/>
                <a:gd name="T114" fmla="*/ 300 w 1357"/>
                <a:gd name="T115" fmla="*/ 1077 h 1411"/>
                <a:gd name="T116" fmla="*/ 272 w 1357"/>
                <a:gd name="T117" fmla="*/ 1091 h 1411"/>
                <a:gd name="T118" fmla="*/ 272 w 1357"/>
                <a:gd name="T119" fmla="*/ 1189 h 1411"/>
                <a:gd name="T120" fmla="*/ 272 w 1357"/>
                <a:gd name="T121" fmla="*/ 1091 h 1411"/>
                <a:gd name="T122" fmla="*/ 652 w 1357"/>
                <a:gd name="T123" fmla="*/ 1249 h 1411"/>
                <a:gd name="T124" fmla="*/ 1357 w 1357"/>
                <a:gd name="T125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7" h="1411">
                  <a:moveTo>
                    <a:pt x="0" y="0"/>
                  </a:moveTo>
                  <a:lnTo>
                    <a:pt x="0" y="55"/>
                  </a:lnTo>
                  <a:lnTo>
                    <a:pt x="0" y="435"/>
                  </a:lnTo>
                  <a:lnTo>
                    <a:pt x="0" y="489"/>
                  </a:lnTo>
                  <a:lnTo>
                    <a:pt x="0" y="543"/>
                  </a:lnTo>
                  <a:lnTo>
                    <a:pt x="0" y="869"/>
                  </a:lnTo>
                  <a:lnTo>
                    <a:pt x="0" y="923"/>
                  </a:lnTo>
                  <a:lnTo>
                    <a:pt x="0" y="977"/>
                  </a:lnTo>
                  <a:lnTo>
                    <a:pt x="0" y="1357"/>
                  </a:lnTo>
                  <a:lnTo>
                    <a:pt x="0" y="1411"/>
                  </a:lnTo>
                  <a:lnTo>
                    <a:pt x="55" y="1411"/>
                  </a:lnTo>
                  <a:lnTo>
                    <a:pt x="489" y="1411"/>
                  </a:lnTo>
                  <a:lnTo>
                    <a:pt x="543" y="1411"/>
                  </a:lnTo>
                  <a:lnTo>
                    <a:pt x="543" y="1357"/>
                  </a:lnTo>
                  <a:lnTo>
                    <a:pt x="543" y="923"/>
                  </a:lnTo>
                  <a:lnTo>
                    <a:pt x="543" y="869"/>
                  </a:lnTo>
                  <a:lnTo>
                    <a:pt x="543" y="543"/>
                  </a:lnTo>
                  <a:lnTo>
                    <a:pt x="543" y="489"/>
                  </a:lnTo>
                  <a:lnTo>
                    <a:pt x="543" y="435"/>
                  </a:lnTo>
                  <a:lnTo>
                    <a:pt x="543" y="55"/>
                  </a:lnTo>
                  <a:lnTo>
                    <a:pt x="543" y="0"/>
                  </a:lnTo>
                  <a:lnTo>
                    <a:pt x="489" y="0"/>
                  </a:lnTo>
                  <a:lnTo>
                    <a:pt x="55" y="0"/>
                  </a:lnTo>
                  <a:lnTo>
                    <a:pt x="0" y="0"/>
                  </a:lnTo>
                  <a:close/>
                  <a:moveTo>
                    <a:pt x="109" y="109"/>
                  </a:moveTo>
                  <a:lnTo>
                    <a:pt x="434" y="109"/>
                  </a:lnTo>
                  <a:lnTo>
                    <a:pt x="434" y="356"/>
                  </a:lnTo>
                  <a:lnTo>
                    <a:pt x="370" y="295"/>
                  </a:lnTo>
                  <a:lnTo>
                    <a:pt x="292" y="334"/>
                  </a:lnTo>
                  <a:lnTo>
                    <a:pt x="192" y="216"/>
                  </a:lnTo>
                  <a:lnTo>
                    <a:pt x="109" y="287"/>
                  </a:lnTo>
                  <a:lnTo>
                    <a:pt x="109" y="109"/>
                  </a:lnTo>
                  <a:close/>
                  <a:moveTo>
                    <a:pt x="652" y="109"/>
                  </a:moveTo>
                  <a:lnTo>
                    <a:pt x="652" y="217"/>
                  </a:lnTo>
                  <a:lnTo>
                    <a:pt x="1357" y="217"/>
                  </a:lnTo>
                  <a:lnTo>
                    <a:pt x="1357" y="109"/>
                  </a:lnTo>
                  <a:lnTo>
                    <a:pt x="652" y="109"/>
                  </a:lnTo>
                  <a:close/>
                  <a:moveTo>
                    <a:pt x="353" y="155"/>
                  </a:moveTo>
                  <a:cubicBezTo>
                    <a:pt x="333" y="155"/>
                    <a:pt x="317" y="170"/>
                    <a:pt x="317" y="190"/>
                  </a:cubicBezTo>
                  <a:cubicBezTo>
                    <a:pt x="317" y="210"/>
                    <a:pt x="333" y="228"/>
                    <a:pt x="353" y="228"/>
                  </a:cubicBezTo>
                  <a:cubicBezTo>
                    <a:pt x="373" y="228"/>
                    <a:pt x="389" y="210"/>
                    <a:pt x="389" y="190"/>
                  </a:cubicBezTo>
                  <a:cubicBezTo>
                    <a:pt x="389" y="170"/>
                    <a:pt x="373" y="155"/>
                    <a:pt x="353" y="155"/>
                  </a:cubicBezTo>
                  <a:close/>
                  <a:moveTo>
                    <a:pt x="652" y="326"/>
                  </a:moveTo>
                  <a:lnTo>
                    <a:pt x="652" y="380"/>
                  </a:lnTo>
                  <a:lnTo>
                    <a:pt x="1357" y="380"/>
                  </a:lnTo>
                  <a:lnTo>
                    <a:pt x="1357" y="326"/>
                  </a:lnTo>
                  <a:lnTo>
                    <a:pt x="652" y="326"/>
                  </a:lnTo>
                  <a:close/>
                  <a:moveTo>
                    <a:pt x="109" y="543"/>
                  </a:moveTo>
                  <a:lnTo>
                    <a:pt x="434" y="543"/>
                  </a:lnTo>
                  <a:lnTo>
                    <a:pt x="434" y="869"/>
                  </a:lnTo>
                  <a:lnTo>
                    <a:pt x="109" y="869"/>
                  </a:lnTo>
                  <a:lnTo>
                    <a:pt x="109" y="543"/>
                  </a:lnTo>
                  <a:close/>
                  <a:moveTo>
                    <a:pt x="652" y="543"/>
                  </a:moveTo>
                  <a:lnTo>
                    <a:pt x="652" y="652"/>
                  </a:lnTo>
                  <a:lnTo>
                    <a:pt x="1357" y="652"/>
                  </a:lnTo>
                  <a:lnTo>
                    <a:pt x="1357" y="543"/>
                  </a:lnTo>
                  <a:lnTo>
                    <a:pt x="652" y="543"/>
                  </a:lnTo>
                  <a:close/>
                  <a:moveTo>
                    <a:pt x="304" y="601"/>
                  </a:moveTo>
                  <a:cubicBezTo>
                    <a:pt x="282" y="604"/>
                    <a:pt x="260" y="624"/>
                    <a:pt x="260" y="624"/>
                  </a:cubicBezTo>
                  <a:cubicBezTo>
                    <a:pt x="260" y="624"/>
                    <a:pt x="258" y="623"/>
                    <a:pt x="255" y="621"/>
                  </a:cubicBezTo>
                  <a:cubicBezTo>
                    <a:pt x="242" y="614"/>
                    <a:pt x="212" y="600"/>
                    <a:pt x="192" y="619"/>
                  </a:cubicBezTo>
                  <a:cubicBezTo>
                    <a:pt x="166" y="644"/>
                    <a:pt x="192" y="687"/>
                    <a:pt x="192" y="687"/>
                  </a:cubicBezTo>
                  <a:cubicBezTo>
                    <a:pt x="192" y="687"/>
                    <a:pt x="153" y="718"/>
                    <a:pt x="165" y="750"/>
                  </a:cubicBezTo>
                  <a:cubicBezTo>
                    <a:pt x="168" y="758"/>
                    <a:pt x="174" y="762"/>
                    <a:pt x="180" y="765"/>
                  </a:cubicBezTo>
                  <a:cubicBezTo>
                    <a:pt x="200" y="776"/>
                    <a:pt x="229" y="772"/>
                    <a:pt x="229" y="772"/>
                  </a:cubicBezTo>
                  <a:cubicBezTo>
                    <a:pt x="229" y="772"/>
                    <a:pt x="242" y="800"/>
                    <a:pt x="261" y="811"/>
                  </a:cubicBezTo>
                  <a:cubicBezTo>
                    <a:pt x="267" y="814"/>
                    <a:pt x="273" y="817"/>
                    <a:pt x="280" y="816"/>
                  </a:cubicBezTo>
                  <a:cubicBezTo>
                    <a:pt x="310" y="814"/>
                    <a:pt x="322" y="762"/>
                    <a:pt x="322" y="762"/>
                  </a:cubicBezTo>
                  <a:cubicBezTo>
                    <a:pt x="322" y="762"/>
                    <a:pt x="370" y="757"/>
                    <a:pt x="378" y="726"/>
                  </a:cubicBezTo>
                  <a:cubicBezTo>
                    <a:pt x="386" y="699"/>
                    <a:pt x="351" y="677"/>
                    <a:pt x="343" y="672"/>
                  </a:cubicBezTo>
                  <a:cubicBezTo>
                    <a:pt x="342" y="671"/>
                    <a:pt x="341" y="670"/>
                    <a:pt x="341" y="670"/>
                  </a:cubicBezTo>
                  <a:cubicBezTo>
                    <a:pt x="341" y="670"/>
                    <a:pt x="351" y="620"/>
                    <a:pt x="324" y="604"/>
                  </a:cubicBezTo>
                  <a:cubicBezTo>
                    <a:pt x="317" y="600"/>
                    <a:pt x="311" y="600"/>
                    <a:pt x="304" y="601"/>
                  </a:cubicBezTo>
                  <a:close/>
                  <a:moveTo>
                    <a:pt x="289" y="657"/>
                  </a:moveTo>
                  <a:cubicBezTo>
                    <a:pt x="290" y="656"/>
                    <a:pt x="293" y="656"/>
                    <a:pt x="295" y="657"/>
                  </a:cubicBezTo>
                  <a:cubicBezTo>
                    <a:pt x="311" y="665"/>
                    <a:pt x="275" y="699"/>
                    <a:pt x="275" y="699"/>
                  </a:cubicBezTo>
                  <a:cubicBezTo>
                    <a:pt x="275" y="699"/>
                    <a:pt x="322" y="693"/>
                    <a:pt x="319" y="711"/>
                  </a:cubicBezTo>
                  <a:cubicBezTo>
                    <a:pt x="316" y="729"/>
                    <a:pt x="273" y="704"/>
                    <a:pt x="273" y="704"/>
                  </a:cubicBezTo>
                  <a:cubicBezTo>
                    <a:pt x="273" y="704"/>
                    <a:pt x="293" y="747"/>
                    <a:pt x="275" y="750"/>
                  </a:cubicBezTo>
                  <a:cubicBezTo>
                    <a:pt x="257" y="753"/>
                    <a:pt x="267" y="704"/>
                    <a:pt x="267" y="704"/>
                  </a:cubicBezTo>
                  <a:cubicBezTo>
                    <a:pt x="267" y="704"/>
                    <a:pt x="230" y="737"/>
                    <a:pt x="224" y="721"/>
                  </a:cubicBezTo>
                  <a:cubicBezTo>
                    <a:pt x="219" y="705"/>
                    <a:pt x="265" y="699"/>
                    <a:pt x="265" y="699"/>
                  </a:cubicBezTo>
                  <a:cubicBezTo>
                    <a:pt x="265" y="699"/>
                    <a:pt x="222" y="675"/>
                    <a:pt x="236" y="663"/>
                  </a:cubicBezTo>
                  <a:cubicBezTo>
                    <a:pt x="250" y="652"/>
                    <a:pt x="270" y="696"/>
                    <a:pt x="270" y="696"/>
                  </a:cubicBezTo>
                  <a:cubicBezTo>
                    <a:pt x="270" y="696"/>
                    <a:pt x="276" y="660"/>
                    <a:pt x="289" y="657"/>
                  </a:cubicBezTo>
                  <a:close/>
                  <a:moveTo>
                    <a:pt x="652" y="760"/>
                  </a:moveTo>
                  <a:lnTo>
                    <a:pt x="652" y="814"/>
                  </a:lnTo>
                  <a:lnTo>
                    <a:pt x="1357" y="814"/>
                  </a:lnTo>
                  <a:lnTo>
                    <a:pt x="1357" y="760"/>
                  </a:lnTo>
                  <a:lnTo>
                    <a:pt x="652" y="760"/>
                  </a:lnTo>
                  <a:close/>
                  <a:moveTo>
                    <a:pt x="109" y="977"/>
                  </a:moveTo>
                  <a:lnTo>
                    <a:pt x="434" y="977"/>
                  </a:lnTo>
                  <a:lnTo>
                    <a:pt x="434" y="1303"/>
                  </a:lnTo>
                  <a:lnTo>
                    <a:pt x="109" y="1303"/>
                  </a:lnTo>
                  <a:lnTo>
                    <a:pt x="109" y="977"/>
                  </a:lnTo>
                  <a:close/>
                  <a:moveTo>
                    <a:pt x="652" y="977"/>
                  </a:moveTo>
                  <a:lnTo>
                    <a:pt x="652" y="1086"/>
                  </a:lnTo>
                  <a:lnTo>
                    <a:pt x="1357" y="1086"/>
                  </a:lnTo>
                  <a:lnTo>
                    <a:pt x="1357" y="977"/>
                  </a:lnTo>
                  <a:lnTo>
                    <a:pt x="652" y="977"/>
                  </a:lnTo>
                  <a:close/>
                  <a:moveTo>
                    <a:pt x="272" y="1032"/>
                  </a:moveTo>
                  <a:cubicBezTo>
                    <a:pt x="272" y="1032"/>
                    <a:pt x="259" y="1072"/>
                    <a:pt x="246" y="1077"/>
                  </a:cubicBezTo>
                  <a:cubicBezTo>
                    <a:pt x="234" y="1083"/>
                    <a:pt x="195" y="1064"/>
                    <a:pt x="195" y="1064"/>
                  </a:cubicBezTo>
                  <a:cubicBezTo>
                    <a:pt x="195" y="1064"/>
                    <a:pt x="211" y="1102"/>
                    <a:pt x="207" y="1115"/>
                  </a:cubicBezTo>
                  <a:cubicBezTo>
                    <a:pt x="204" y="1124"/>
                    <a:pt x="163" y="1140"/>
                    <a:pt x="163" y="1140"/>
                  </a:cubicBezTo>
                  <a:cubicBezTo>
                    <a:pt x="163" y="1140"/>
                    <a:pt x="204" y="1155"/>
                    <a:pt x="207" y="1166"/>
                  </a:cubicBezTo>
                  <a:cubicBezTo>
                    <a:pt x="211" y="1182"/>
                    <a:pt x="195" y="1216"/>
                    <a:pt x="195" y="1216"/>
                  </a:cubicBezTo>
                  <a:cubicBezTo>
                    <a:pt x="195" y="1216"/>
                    <a:pt x="231" y="1198"/>
                    <a:pt x="243" y="1205"/>
                  </a:cubicBezTo>
                  <a:cubicBezTo>
                    <a:pt x="255" y="1211"/>
                    <a:pt x="272" y="1249"/>
                    <a:pt x="272" y="1249"/>
                  </a:cubicBezTo>
                  <a:cubicBezTo>
                    <a:pt x="272" y="1249"/>
                    <a:pt x="285" y="1210"/>
                    <a:pt x="297" y="1205"/>
                  </a:cubicBezTo>
                  <a:cubicBezTo>
                    <a:pt x="310" y="1199"/>
                    <a:pt x="348" y="1216"/>
                    <a:pt x="348" y="1216"/>
                  </a:cubicBezTo>
                  <a:cubicBezTo>
                    <a:pt x="348" y="1216"/>
                    <a:pt x="332" y="1178"/>
                    <a:pt x="336" y="1166"/>
                  </a:cubicBezTo>
                  <a:cubicBezTo>
                    <a:pt x="339" y="1156"/>
                    <a:pt x="380" y="1140"/>
                    <a:pt x="380" y="1140"/>
                  </a:cubicBezTo>
                  <a:cubicBezTo>
                    <a:pt x="380" y="1140"/>
                    <a:pt x="339" y="1124"/>
                    <a:pt x="336" y="1115"/>
                  </a:cubicBezTo>
                  <a:cubicBezTo>
                    <a:pt x="331" y="1099"/>
                    <a:pt x="348" y="1064"/>
                    <a:pt x="348" y="1064"/>
                  </a:cubicBezTo>
                  <a:cubicBezTo>
                    <a:pt x="348" y="1064"/>
                    <a:pt x="312" y="1084"/>
                    <a:pt x="300" y="1077"/>
                  </a:cubicBezTo>
                  <a:cubicBezTo>
                    <a:pt x="289" y="1071"/>
                    <a:pt x="272" y="1032"/>
                    <a:pt x="272" y="1032"/>
                  </a:cubicBezTo>
                  <a:close/>
                  <a:moveTo>
                    <a:pt x="272" y="1091"/>
                  </a:moveTo>
                  <a:cubicBezTo>
                    <a:pt x="299" y="1091"/>
                    <a:pt x="321" y="1113"/>
                    <a:pt x="321" y="1140"/>
                  </a:cubicBezTo>
                  <a:cubicBezTo>
                    <a:pt x="321" y="1168"/>
                    <a:pt x="299" y="1189"/>
                    <a:pt x="272" y="1189"/>
                  </a:cubicBezTo>
                  <a:cubicBezTo>
                    <a:pt x="244" y="1189"/>
                    <a:pt x="222" y="1168"/>
                    <a:pt x="222" y="1140"/>
                  </a:cubicBezTo>
                  <a:cubicBezTo>
                    <a:pt x="222" y="1113"/>
                    <a:pt x="244" y="1091"/>
                    <a:pt x="272" y="1091"/>
                  </a:cubicBezTo>
                  <a:close/>
                  <a:moveTo>
                    <a:pt x="652" y="1194"/>
                  </a:moveTo>
                  <a:lnTo>
                    <a:pt x="652" y="1249"/>
                  </a:lnTo>
                  <a:lnTo>
                    <a:pt x="1357" y="1249"/>
                  </a:lnTo>
                  <a:lnTo>
                    <a:pt x="1357" y="1194"/>
                  </a:lnTo>
                  <a:lnTo>
                    <a:pt x="652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2EEE22-0F72-4406-9FD6-03A0AFD2BD6A}"/>
                </a:ext>
              </a:extLst>
            </p:cNvPr>
            <p:cNvGrpSpPr/>
            <p:nvPr/>
          </p:nvGrpSpPr>
          <p:grpSpPr>
            <a:xfrm>
              <a:off x="962536" y="684446"/>
              <a:ext cx="2800565" cy="5489108"/>
              <a:chOff x="1434534" y="625313"/>
              <a:chExt cx="2800565" cy="5489108"/>
            </a:xfrm>
          </p:grpSpPr>
          <p:grpSp>
            <p:nvGrpSpPr>
              <p:cNvPr id="4" name="Phone">
                <a:extLst>
                  <a:ext uri="{FF2B5EF4-FFF2-40B4-BE49-F238E27FC236}">
                    <a16:creationId xmlns:a16="http://schemas.microsoft.com/office/drawing/2014/main" id="{AB220C12-BB18-4FEB-B1FD-3370683607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4534" y="625313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5" name="Case">
                  <a:extLst>
                    <a:ext uri="{FF2B5EF4-FFF2-40B4-BE49-F238E27FC236}">
                      <a16:creationId xmlns:a16="http://schemas.microsoft.com/office/drawing/2014/main" id="{4CAE254A-DB18-4E09-A587-1742F10AC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" name="Button">
                  <a:extLst>
                    <a:ext uri="{FF2B5EF4-FFF2-40B4-BE49-F238E27FC236}">
                      <a16:creationId xmlns:a16="http://schemas.microsoft.com/office/drawing/2014/main" id="{E3B94E98-A5A2-4911-BB25-3EDFF2F2C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" name="Camera">
                  <a:extLst>
                    <a:ext uri="{FF2B5EF4-FFF2-40B4-BE49-F238E27FC236}">
                      <a16:creationId xmlns:a16="http://schemas.microsoft.com/office/drawing/2014/main" id="{109255F4-C80F-4911-B03C-56CCC7D40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" name="Speaker">
                  <a:extLst>
                    <a:ext uri="{FF2B5EF4-FFF2-40B4-BE49-F238E27FC236}">
                      <a16:creationId xmlns:a16="http://schemas.microsoft.com/office/drawing/2014/main" id="{43FD7944-3222-4A88-BFE3-B552FE4D7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Display">
                  <a:extLst>
                    <a:ext uri="{FF2B5EF4-FFF2-40B4-BE49-F238E27FC236}">
                      <a16:creationId xmlns:a16="http://schemas.microsoft.com/office/drawing/2014/main" id="{1643CB00-4324-41C0-AA2A-BCC1DA83A99C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" name="Navigation Bar">
                <a:extLst>
                  <a:ext uri="{FF2B5EF4-FFF2-40B4-BE49-F238E27FC236}">
                    <a16:creationId xmlns:a16="http://schemas.microsoft.com/office/drawing/2014/main" id="{0A471FB8-98CE-4702-A769-EAD1CFACF572}"/>
                  </a:ext>
                </a:extLst>
              </p:cNvPr>
              <p:cNvGrpSpPr/>
              <p:nvPr/>
            </p:nvGrpSpPr>
            <p:grpSpPr>
              <a:xfrm>
                <a:off x="1629794" y="1178015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9" name="Navigation Bar Background">
                  <a:extLst>
                    <a:ext uri="{FF2B5EF4-FFF2-40B4-BE49-F238E27FC236}">
                      <a16:creationId xmlns:a16="http://schemas.microsoft.com/office/drawing/2014/main" id="{22D0A51E-AF3B-4FA5-978B-07A48450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쇼핑</a:t>
                  </a:r>
                  <a:endParaRPr lang="en-US" sz="12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" name="Divider">
                  <a:extLst>
                    <a:ext uri="{FF2B5EF4-FFF2-40B4-BE49-F238E27FC236}">
                      <a16:creationId xmlns:a16="http://schemas.microsoft.com/office/drawing/2014/main" id="{A4C28A66-5304-46BE-988F-E76987CBBC78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6005E20-49D9-4A95-BA3A-E6BA06F4D450}"/>
                  </a:ext>
                </a:extLst>
              </p:cNvPr>
              <p:cNvSpPr/>
              <p:nvPr/>
            </p:nvSpPr>
            <p:spPr>
              <a:xfrm>
                <a:off x="1646864" y="4766619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</a:p>
            </p:txBody>
          </p:sp>
          <p:sp>
            <p:nvSpPr>
              <p:cNvPr id="74" name="Nav Icon">
                <a:extLst>
                  <a:ext uri="{FF2B5EF4-FFF2-40B4-BE49-F238E27FC236}">
                    <a16:creationId xmlns:a16="http://schemas.microsoft.com/office/drawing/2014/main" id="{B8A2E879-8E04-4146-8F68-A0CB609C3E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81791" y="1405861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7" name="Divider">
                <a:extLst>
                  <a:ext uri="{FF2B5EF4-FFF2-40B4-BE49-F238E27FC236}">
                    <a16:creationId xmlns:a16="http://schemas.microsoft.com/office/drawing/2014/main" id="{C44879B6-83FC-4536-92DA-0FE9AECFAC21}"/>
                  </a:ext>
                </a:extLst>
              </p:cNvPr>
              <p:cNvCxnSpPr/>
              <p:nvPr/>
            </p:nvCxnSpPr>
            <p:spPr>
              <a:xfrm>
                <a:off x="1757914" y="199208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A4C99EF9-A990-40AB-B2F4-5BDD711E8DE6}"/>
                  </a:ext>
                </a:extLst>
              </p:cNvPr>
              <p:cNvGrpSpPr/>
              <p:nvPr/>
            </p:nvGrpSpPr>
            <p:grpSpPr>
              <a:xfrm>
                <a:off x="1602231" y="1652218"/>
                <a:ext cx="2391110" cy="357188"/>
                <a:chOff x="4953000" y="3432175"/>
                <a:chExt cx="2286000" cy="357188"/>
              </a:xfrm>
            </p:grpSpPr>
            <p:sp>
              <p:nvSpPr>
                <p:cNvPr id="120" name="Background Buttons">
                  <a:extLst>
                    <a:ext uri="{FF2B5EF4-FFF2-40B4-BE49-F238E27FC236}">
                      <a16:creationId xmlns:a16="http://schemas.microsoft.com/office/drawing/2014/main" id="{CF0CB07E-FD8B-41C8-B86B-CF8E89E13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3000" y="3432175"/>
                  <a:ext cx="2286000" cy="357188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Action">
                  <a:extLst>
                    <a:ext uri="{FF2B5EF4-FFF2-40B4-BE49-F238E27FC236}">
                      <a16:creationId xmlns:a16="http://schemas.microsoft.com/office/drawing/2014/main" id="{BEA86692-F443-47D0-86DF-49A236A57E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325" y="3509962"/>
                  <a:ext cx="1050925" cy="201613"/>
                </a:xfrm>
                <a:custGeom>
                  <a:avLst/>
                  <a:gdLst>
                    <a:gd name="T0" fmla="*/ 1340 w 1378"/>
                    <a:gd name="T1" fmla="*/ 263 h 263"/>
                    <a:gd name="T2" fmla="*/ 37 w 1378"/>
                    <a:gd name="T3" fmla="*/ 263 h 263"/>
                    <a:gd name="T4" fmla="*/ 0 w 1378"/>
                    <a:gd name="T5" fmla="*/ 225 h 263"/>
                    <a:gd name="T6" fmla="*/ 0 w 1378"/>
                    <a:gd name="T7" fmla="*/ 38 h 263"/>
                    <a:gd name="T8" fmla="*/ 37 w 1378"/>
                    <a:gd name="T9" fmla="*/ 0 h 263"/>
                    <a:gd name="T10" fmla="*/ 1340 w 1378"/>
                    <a:gd name="T11" fmla="*/ 0 h 263"/>
                    <a:gd name="T12" fmla="*/ 1378 w 1378"/>
                    <a:gd name="T13" fmla="*/ 38 h 263"/>
                    <a:gd name="T14" fmla="*/ 1378 w 1378"/>
                    <a:gd name="T15" fmla="*/ 225 h 263"/>
                    <a:gd name="T16" fmla="*/ 1340 w 1378"/>
                    <a:gd name="T17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8" h="263">
                      <a:moveTo>
                        <a:pt x="1340" y="263"/>
                      </a:moveTo>
                      <a:lnTo>
                        <a:pt x="37" y="263"/>
                      </a:lnTo>
                      <a:cubicBezTo>
                        <a:pt x="16" y="263"/>
                        <a:pt x="0" y="246"/>
                        <a:pt x="0" y="225"/>
                      </a:cubicBezTo>
                      <a:lnTo>
                        <a:pt x="0" y="38"/>
                      </a:lnTo>
                      <a:cubicBezTo>
                        <a:pt x="0" y="17"/>
                        <a:pt x="16" y="0"/>
                        <a:pt x="37" y="0"/>
                      </a:cubicBezTo>
                      <a:lnTo>
                        <a:pt x="1340" y="0"/>
                      </a:lnTo>
                      <a:cubicBezTo>
                        <a:pt x="1361" y="0"/>
                        <a:pt x="1378" y="17"/>
                        <a:pt x="1378" y="38"/>
                      </a:cubicBezTo>
                      <a:lnTo>
                        <a:pt x="1378" y="225"/>
                      </a:lnTo>
                      <a:cubicBezTo>
                        <a:pt x="1378" y="246"/>
                        <a:pt x="1361" y="263"/>
                        <a:pt x="1340" y="263"/>
                      </a:cubicBezTo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</a:t>
                  </a:r>
                  <a:endPara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Action">
                  <a:extLst>
                    <a:ext uri="{FF2B5EF4-FFF2-40B4-BE49-F238E27FC236}">
                      <a16:creationId xmlns:a16="http://schemas.microsoft.com/office/drawing/2014/main" id="{D33225D9-82AD-4905-80CB-DE45620B9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575" y="3509962"/>
                  <a:ext cx="1049338" cy="201613"/>
                </a:xfrm>
                <a:custGeom>
                  <a:avLst/>
                  <a:gdLst>
                    <a:gd name="T0" fmla="*/ 1341 w 1378"/>
                    <a:gd name="T1" fmla="*/ 263 h 263"/>
                    <a:gd name="T2" fmla="*/ 38 w 1378"/>
                    <a:gd name="T3" fmla="*/ 263 h 263"/>
                    <a:gd name="T4" fmla="*/ 0 w 1378"/>
                    <a:gd name="T5" fmla="*/ 225 h 263"/>
                    <a:gd name="T6" fmla="*/ 0 w 1378"/>
                    <a:gd name="T7" fmla="*/ 38 h 263"/>
                    <a:gd name="T8" fmla="*/ 38 w 1378"/>
                    <a:gd name="T9" fmla="*/ 0 h 263"/>
                    <a:gd name="T10" fmla="*/ 1341 w 1378"/>
                    <a:gd name="T11" fmla="*/ 0 h 263"/>
                    <a:gd name="T12" fmla="*/ 1378 w 1378"/>
                    <a:gd name="T13" fmla="*/ 38 h 263"/>
                    <a:gd name="T14" fmla="*/ 1378 w 1378"/>
                    <a:gd name="T15" fmla="*/ 225 h 263"/>
                    <a:gd name="T16" fmla="*/ 1341 w 1378"/>
                    <a:gd name="T17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8" h="263">
                      <a:moveTo>
                        <a:pt x="1341" y="263"/>
                      </a:moveTo>
                      <a:lnTo>
                        <a:pt x="38" y="263"/>
                      </a:lnTo>
                      <a:cubicBezTo>
                        <a:pt x="17" y="263"/>
                        <a:pt x="0" y="246"/>
                        <a:pt x="0" y="225"/>
                      </a:cubicBezTo>
                      <a:lnTo>
                        <a:pt x="0" y="38"/>
                      </a:lnTo>
                      <a:cubicBezTo>
                        <a:pt x="0" y="17"/>
                        <a:pt x="17" y="0"/>
                        <a:pt x="38" y="0"/>
                      </a:cubicBezTo>
                      <a:lnTo>
                        <a:pt x="1341" y="0"/>
                      </a:lnTo>
                      <a:cubicBezTo>
                        <a:pt x="1362" y="0"/>
                        <a:pt x="1378" y="17"/>
                        <a:pt x="1378" y="38"/>
                      </a:cubicBezTo>
                      <a:lnTo>
                        <a:pt x="1378" y="225"/>
                      </a:lnTo>
                      <a:cubicBezTo>
                        <a:pt x="1378" y="246"/>
                        <a:pt x="1362" y="263"/>
                        <a:pt x="1341" y="263"/>
                      </a:cubicBezTo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 err="1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멤버쉽</a:t>
                  </a:r>
                  <a:endPara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B493DE-A702-4519-BBB9-79783C0CA516}"/>
                  </a:ext>
                </a:extLst>
              </p:cNvPr>
              <p:cNvSpPr txBox="1"/>
              <p:nvPr/>
            </p:nvSpPr>
            <p:spPr>
              <a:xfrm>
                <a:off x="1629779" y="2049874"/>
                <a:ext cx="2339070" cy="23083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70" name="Click">
              <a:extLst>
                <a:ext uri="{FF2B5EF4-FFF2-40B4-BE49-F238E27FC236}">
                  <a16:creationId xmlns:a16="http://schemas.microsoft.com/office/drawing/2014/main" id="{E85755A0-2EB7-4CB8-B96F-8F81331BFD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22" y="1808351"/>
              <a:ext cx="233293" cy="332478"/>
              <a:chOff x="5294313" y="2197100"/>
              <a:chExt cx="530225" cy="755651"/>
            </a:xfrm>
          </p:grpSpPr>
          <p:sp>
            <p:nvSpPr>
              <p:cNvPr id="171" name="Arrow Cursor">
                <a:extLst>
                  <a:ext uri="{FF2B5EF4-FFF2-40B4-BE49-F238E27FC236}">
                    <a16:creationId xmlns:a16="http://schemas.microsoft.com/office/drawing/2014/main" id="{2A2ED1DE-88EB-4BB5-8320-E5C4F07FE6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48300" y="2363788"/>
                <a:ext cx="376238" cy="588963"/>
              </a:xfrm>
              <a:custGeom>
                <a:avLst/>
                <a:gdLst>
                  <a:gd name="T0" fmla="*/ 379 w 495"/>
                  <a:gd name="T1" fmla="*/ 721 h 773"/>
                  <a:gd name="T2" fmla="*/ 269 w 495"/>
                  <a:gd name="T3" fmla="*/ 494 h 773"/>
                  <a:gd name="T4" fmla="*/ 495 w 495"/>
                  <a:gd name="T5" fmla="*/ 494 h 773"/>
                  <a:gd name="T6" fmla="*/ 0 w 495"/>
                  <a:gd name="T7" fmla="*/ 0 h 773"/>
                  <a:gd name="T8" fmla="*/ 0 w 495"/>
                  <a:gd name="T9" fmla="*/ 702 h 773"/>
                  <a:gd name="T10" fmla="*/ 167 w 495"/>
                  <a:gd name="T11" fmla="*/ 536 h 773"/>
                  <a:gd name="T12" fmla="*/ 282 w 495"/>
                  <a:gd name="T13" fmla="*/ 773 h 773"/>
                  <a:gd name="T14" fmla="*/ 379 w 495"/>
                  <a:gd name="T15" fmla="*/ 721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773">
                    <a:moveTo>
                      <a:pt x="379" y="721"/>
                    </a:moveTo>
                    <a:lnTo>
                      <a:pt x="269" y="494"/>
                    </a:lnTo>
                    <a:lnTo>
                      <a:pt x="495" y="494"/>
                    </a:lnTo>
                    <a:lnTo>
                      <a:pt x="0" y="0"/>
                    </a:lnTo>
                    <a:lnTo>
                      <a:pt x="0" y="702"/>
                    </a:lnTo>
                    <a:lnTo>
                      <a:pt x="167" y="536"/>
                    </a:lnTo>
                    <a:lnTo>
                      <a:pt x="282" y="773"/>
                    </a:lnTo>
                    <a:lnTo>
                      <a:pt x="379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Click">
                <a:extLst>
                  <a:ext uri="{FF2B5EF4-FFF2-40B4-BE49-F238E27FC236}">
                    <a16:creationId xmlns:a16="http://schemas.microsoft.com/office/drawing/2014/main" id="{BEB239F5-302E-45BF-A50E-C3F5AFBAD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4313" y="2197100"/>
                <a:ext cx="307975" cy="231775"/>
              </a:xfrm>
              <a:custGeom>
                <a:avLst/>
                <a:gdLst>
                  <a:gd name="T0" fmla="*/ 156 w 405"/>
                  <a:gd name="T1" fmla="*/ 248 h 303"/>
                  <a:gd name="T2" fmla="*/ 101 w 405"/>
                  <a:gd name="T3" fmla="*/ 303 h 303"/>
                  <a:gd name="T4" fmla="*/ 156 w 405"/>
                  <a:gd name="T5" fmla="*/ 155 h 303"/>
                  <a:gd name="T6" fmla="*/ 101 w 405"/>
                  <a:gd name="T7" fmla="*/ 101 h 303"/>
                  <a:gd name="T8" fmla="*/ 249 w 405"/>
                  <a:gd name="T9" fmla="*/ 155 h 303"/>
                  <a:gd name="T10" fmla="*/ 303 w 405"/>
                  <a:gd name="T11" fmla="*/ 101 h 303"/>
                  <a:gd name="T12" fmla="*/ 137 w 405"/>
                  <a:gd name="T13" fmla="*/ 202 h 303"/>
                  <a:gd name="T14" fmla="*/ 0 w 405"/>
                  <a:gd name="T15" fmla="*/ 202 h 303"/>
                  <a:gd name="T16" fmla="*/ 202 w 405"/>
                  <a:gd name="T17" fmla="*/ 136 h 303"/>
                  <a:gd name="T18" fmla="*/ 202 w 405"/>
                  <a:gd name="T19" fmla="*/ 0 h 303"/>
                  <a:gd name="T20" fmla="*/ 268 w 405"/>
                  <a:gd name="T21" fmla="*/ 202 h 303"/>
                  <a:gd name="T22" fmla="*/ 405 w 405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303">
                    <a:moveTo>
                      <a:pt x="156" y="248"/>
                    </a:moveTo>
                    <a:lnTo>
                      <a:pt x="101" y="303"/>
                    </a:lnTo>
                    <a:moveTo>
                      <a:pt x="156" y="155"/>
                    </a:moveTo>
                    <a:lnTo>
                      <a:pt x="101" y="101"/>
                    </a:lnTo>
                    <a:moveTo>
                      <a:pt x="249" y="155"/>
                    </a:moveTo>
                    <a:lnTo>
                      <a:pt x="303" y="101"/>
                    </a:lnTo>
                    <a:moveTo>
                      <a:pt x="137" y="202"/>
                    </a:moveTo>
                    <a:lnTo>
                      <a:pt x="0" y="202"/>
                    </a:lnTo>
                    <a:moveTo>
                      <a:pt x="202" y="136"/>
                    </a:moveTo>
                    <a:lnTo>
                      <a:pt x="202" y="0"/>
                    </a:lnTo>
                    <a:moveTo>
                      <a:pt x="268" y="202"/>
                    </a:moveTo>
                    <a:lnTo>
                      <a:pt x="405" y="202"/>
                    </a:lnTo>
                  </a:path>
                </a:pathLst>
              </a:custGeom>
              <a:noFill/>
              <a:ln w="9525" cap="rnd">
                <a:solidFill>
                  <a:srgbClr val="3483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6" name="Align Justify">
              <a:extLst>
                <a:ext uri="{FF2B5EF4-FFF2-40B4-BE49-F238E27FC236}">
                  <a16:creationId xmlns:a16="http://schemas.microsoft.com/office/drawing/2014/main" id="{B3FF174E-EC53-455A-A4B3-A7EED5DF64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4470" y="2608015"/>
              <a:ext cx="1536216" cy="1310307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6903AF4F-01BB-4CEF-B6EF-5F8BC1E309D2}"/>
              </a:ext>
            </a:extLst>
          </p:cNvPr>
          <p:cNvGrpSpPr/>
          <p:nvPr/>
        </p:nvGrpSpPr>
        <p:grpSpPr>
          <a:xfrm>
            <a:off x="4962292" y="626137"/>
            <a:ext cx="2800565" cy="5489108"/>
            <a:chOff x="4695717" y="644658"/>
            <a:chExt cx="2800565" cy="5489108"/>
          </a:xfrm>
        </p:grpSpPr>
        <p:grpSp>
          <p:nvGrpSpPr>
            <p:cNvPr id="157" name="Phone">
              <a:extLst>
                <a:ext uri="{FF2B5EF4-FFF2-40B4-BE49-F238E27FC236}">
                  <a16:creationId xmlns:a16="http://schemas.microsoft.com/office/drawing/2014/main" id="{D0B0E36E-0A48-4DEB-84B4-0AF2153D46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717" y="644658"/>
              <a:ext cx="2800565" cy="5489108"/>
              <a:chOff x="595686" y="1262396"/>
              <a:chExt cx="2479208" cy="4859248"/>
            </a:xfrm>
          </p:grpSpPr>
          <p:sp>
            <p:nvSpPr>
              <p:cNvPr id="165" name="Case">
                <a:extLst>
                  <a:ext uri="{FF2B5EF4-FFF2-40B4-BE49-F238E27FC236}">
                    <a16:creationId xmlns:a16="http://schemas.microsoft.com/office/drawing/2014/main" id="{3559F9F0-517C-4C54-9BBB-3DEF5526E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Button">
                <a:extLst>
                  <a:ext uri="{FF2B5EF4-FFF2-40B4-BE49-F238E27FC236}">
                    <a16:creationId xmlns:a16="http://schemas.microsoft.com/office/drawing/2014/main" id="{E7AB0878-9867-4C70-BFB3-1C658D108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Camera">
                <a:extLst>
                  <a:ext uri="{FF2B5EF4-FFF2-40B4-BE49-F238E27FC236}">
                    <a16:creationId xmlns:a16="http://schemas.microsoft.com/office/drawing/2014/main" id="{CCCF85E2-4612-473F-8474-169CFA31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Speaker">
                <a:extLst>
                  <a:ext uri="{FF2B5EF4-FFF2-40B4-BE49-F238E27FC236}">
                    <a16:creationId xmlns:a16="http://schemas.microsoft.com/office/drawing/2014/main" id="{E0E4CBBB-943B-4F9D-886D-31C2A264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Display">
                <a:extLst>
                  <a:ext uri="{FF2B5EF4-FFF2-40B4-BE49-F238E27FC236}">
                    <a16:creationId xmlns:a16="http://schemas.microsoft.com/office/drawing/2014/main" id="{8229329B-178A-4386-A004-03034E7899A3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8" name="Navigation Bar">
              <a:extLst>
                <a:ext uri="{FF2B5EF4-FFF2-40B4-BE49-F238E27FC236}">
                  <a16:creationId xmlns:a16="http://schemas.microsoft.com/office/drawing/2014/main" id="{ABDF34B2-C23E-4F1E-B262-423D55F50E50}"/>
                </a:ext>
              </a:extLst>
            </p:cNvPr>
            <p:cNvGrpSpPr/>
            <p:nvPr/>
          </p:nvGrpSpPr>
          <p:grpSpPr>
            <a:xfrm>
              <a:off x="4890977" y="1197360"/>
              <a:ext cx="2391110" cy="464344"/>
              <a:chOff x="1116013" y="2305049"/>
              <a:chExt cx="2286000" cy="464344"/>
            </a:xfrm>
          </p:grpSpPr>
          <p:sp>
            <p:nvSpPr>
              <p:cNvPr id="163" name="Navigation Bar Background">
                <a:extLst>
                  <a:ext uri="{FF2B5EF4-FFF2-40B4-BE49-F238E27FC236}">
                    <a16:creationId xmlns:a16="http://schemas.microsoft.com/office/drawing/2014/main" id="{D3758EB2-A021-4CCC-8889-62EAB804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13" y="2305049"/>
                <a:ext cx="2286000" cy="464344"/>
              </a:xfrm>
              <a:prstGeom prst="rect">
                <a:avLst/>
              </a:prstGeom>
              <a:solidFill>
                <a:srgbClr val="F6F6F6">
                  <a:alpha val="90000"/>
                </a:srgbClr>
              </a:solidFill>
              <a:ln>
                <a:noFill/>
              </a:ln>
            </p:spPr>
            <p:txBody>
              <a:bodyPr vert="horz" wrap="square" lIns="91440" tIns="45720" rIns="91440" bIns="82296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</a:t>
                </a:r>
                <a:endParaRPr lang="en-US" sz="12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64" name="Divider">
                <a:extLst>
                  <a:ext uri="{FF2B5EF4-FFF2-40B4-BE49-F238E27FC236}">
                    <a16:creationId xmlns:a16="http://schemas.microsoft.com/office/drawing/2014/main" id="{E9037CFE-89F2-49C5-89E0-001F7642B1F6}"/>
                  </a:ext>
                </a:extLst>
              </p:cNvPr>
              <p:cNvCxnSpPr/>
              <p:nvPr/>
            </p:nvCxnSpPr>
            <p:spPr>
              <a:xfrm>
                <a:off x="1116013" y="2769393"/>
                <a:ext cx="2286000" cy="0"/>
              </a:xfrm>
              <a:prstGeom prst="line">
                <a:avLst/>
              </a:prstGeom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3">
              <a:extLst>
                <a:ext uri="{FF2B5EF4-FFF2-40B4-BE49-F238E27FC236}">
                  <a16:creationId xmlns:a16="http://schemas.microsoft.com/office/drawing/2014/main" id="{1F33225F-6FE4-4843-9E3A-D57B2B16627A}"/>
                </a:ext>
              </a:extLst>
            </p:cNvPr>
            <p:cNvSpPr/>
            <p:nvPr/>
          </p:nvSpPr>
          <p:spPr>
            <a:xfrm>
              <a:off x="4908047" y="4785964"/>
              <a:ext cx="2356967" cy="786695"/>
            </a:xfrm>
            <a:prstGeom prst="rect">
              <a:avLst/>
            </a:prstGeom>
            <a:solidFill>
              <a:srgbClr val="FAFAFA"/>
            </a:solidFill>
            <a:ln w="6350">
              <a:noFill/>
            </a:ln>
            <a:effectLst>
              <a:outerShdw blurRad="508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Footer</a:t>
              </a:r>
              <a:r>
                <a:rPr lang="en-US" sz="1400" b="1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ter</a:t>
              </a:r>
              <a:endPara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Nav Icon">
              <a:extLst>
                <a:ext uri="{FF2B5EF4-FFF2-40B4-BE49-F238E27FC236}">
                  <a16:creationId xmlns:a16="http://schemas.microsoft.com/office/drawing/2014/main" id="{F3726743-B512-4DD0-B0BF-21A3FFE3DF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01645" y="1402832"/>
              <a:ext cx="210812" cy="140616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bg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7" name="Search Bar">
            <a:extLst>
              <a:ext uri="{FF2B5EF4-FFF2-40B4-BE49-F238E27FC236}">
                <a16:creationId xmlns:a16="http://schemas.microsoft.com/office/drawing/2014/main" id="{852A3281-11B9-4790-BE49-9F256C396EED}"/>
              </a:ext>
            </a:extLst>
          </p:cNvPr>
          <p:cNvGrpSpPr/>
          <p:nvPr/>
        </p:nvGrpSpPr>
        <p:grpSpPr>
          <a:xfrm>
            <a:off x="5193320" y="1815687"/>
            <a:ext cx="2286000" cy="307181"/>
            <a:chOff x="595313" y="1822450"/>
            <a:chExt cx="2286000" cy="307181"/>
          </a:xfrm>
        </p:grpSpPr>
        <p:sp>
          <p:nvSpPr>
            <p:cNvPr id="178" name="Search Bar Background">
              <a:extLst>
                <a:ext uri="{FF2B5EF4-FFF2-40B4-BE49-F238E27FC236}">
                  <a16:creationId xmlns:a16="http://schemas.microsoft.com/office/drawing/2014/main" id="{24BBC585-6AE2-4DD6-9004-B2F3A24F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1822450"/>
              <a:ext cx="2286000" cy="307181"/>
            </a:xfrm>
            <a:prstGeom prst="rect">
              <a:avLst/>
            </a:prstGeom>
            <a:solidFill>
              <a:srgbClr val="C9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extbox">
              <a:extLst>
                <a:ext uri="{FF2B5EF4-FFF2-40B4-BE49-F238E27FC236}">
                  <a16:creationId xmlns:a16="http://schemas.microsoft.com/office/drawing/2014/main" id="{6D8995A5-A25E-4541-AF13-914D25B0B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9" y="1876028"/>
              <a:ext cx="2173288" cy="200025"/>
            </a:xfrm>
            <a:custGeom>
              <a:avLst/>
              <a:gdLst>
                <a:gd name="T0" fmla="*/ 2803 w 2850"/>
                <a:gd name="T1" fmla="*/ 263 h 263"/>
                <a:gd name="T2" fmla="*/ 47 w 2850"/>
                <a:gd name="T3" fmla="*/ 263 h 263"/>
                <a:gd name="T4" fmla="*/ 0 w 2850"/>
                <a:gd name="T5" fmla="*/ 216 h 263"/>
                <a:gd name="T6" fmla="*/ 0 w 2850"/>
                <a:gd name="T7" fmla="*/ 47 h 263"/>
                <a:gd name="T8" fmla="*/ 47 w 2850"/>
                <a:gd name="T9" fmla="*/ 0 h 263"/>
                <a:gd name="T10" fmla="*/ 2803 w 2850"/>
                <a:gd name="T11" fmla="*/ 0 h 263"/>
                <a:gd name="T12" fmla="*/ 2850 w 2850"/>
                <a:gd name="T13" fmla="*/ 47 h 263"/>
                <a:gd name="T14" fmla="*/ 2850 w 2850"/>
                <a:gd name="T15" fmla="*/ 216 h 263"/>
                <a:gd name="T16" fmla="*/ 2803 w 2850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0" h="263">
                  <a:moveTo>
                    <a:pt x="2803" y="263"/>
                  </a:moveTo>
                  <a:lnTo>
                    <a:pt x="47" y="263"/>
                  </a:lnTo>
                  <a:cubicBezTo>
                    <a:pt x="21" y="263"/>
                    <a:pt x="0" y="242"/>
                    <a:pt x="0" y="216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2803" y="0"/>
                  </a:lnTo>
                  <a:cubicBezTo>
                    <a:pt x="2829" y="0"/>
                    <a:pt x="2850" y="21"/>
                    <a:pt x="2850" y="47"/>
                  </a:cubicBezTo>
                  <a:lnTo>
                    <a:pt x="2850" y="216"/>
                  </a:lnTo>
                  <a:cubicBezTo>
                    <a:pt x="2850" y="242"/>
                    <a:pt x="2829" y="263"/>
                    <a:pt x="2803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84848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Search</a:t>
              </a:r>
            </a:p>
          </p:txBody>
        </p:sp>
        <p:sp>
          <p:nvSpPr>
            <p:cNvPr id="180" name="Search Icon">
              <a:extLst>
                <a:ext uri="{FF2B5EF4-FFF2-40B4-BE49-F238E27FC236}">
                  <a16:creationId xmlns:a16="http://schemas.microsoft.com/office/drawing/2014/main" id="{6592426F-F432-4A29-AA25-CD13F27C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6538" y="1930796"/>
              <a:ext cx="93663" cy="90488"/>
            </a:xfrm>
            <a:custGeom>
              <a:avLst/>
              <a:gdLst>
                <a:gd name="T0" fmla="*/ 8 w 121"/>
                <a:gd name="T1" fmla="*/ 47 h 120"/>
                <a:gd name="T2" fmla="*/ 46 w 121"/>
                <a:gd name="T3" fmla="*/ 8 h 120"/>
                <a:gd name="T4" fmla="*/ 84 w 121"/>
                <a:gd name="T5" fmla="*/ 47 h 120"/>
                <a:gd name="T6" fmla="*/ 46 w 121"/>
                <a:gd name="T7" fmla="*/ 85 h 120"/>
                <a:gd name="T8" fmla="*/ 8 w 121"/>
                <a:gd name="T9" fmla="*/ 47 h 120"/>
                <a:gd name="T10" fmla="*/ 121 w 121"/>
                <a:gd name="T11" fmla="*/ 112 h 120"/>
                <a:gd name="T12" fmla="*/ 83 w 121"/>
                <a:gd name="T13" fmla="*/ 74 h 120"/>
                <a:gd name="T14" fmla="*/ 92 w 121"/>
                <a:gd name="T15" fmla="*/ 46 h 120"/>
                <a:gd name="T16" fmla="*/ 46 w 121"/>
                <a:gd name="T17" fmla="*/ 0 h 120"/>
                <a:gd name="T18" fmla="*/ 0 w 121"/>
                <a:gd name="T19" fmla="*/ 46 h 120"/>
                <a:gd name="T20" fmla="*/ 46 w 121"/>
                <a:gd name="T21" fmla="*/ 93 h 120"/>
                <a:gd name="T22" fmla="*/ 74 w 121"/>
                <a:gd name="T23" fmla="*/ 83 h 120"/>
                <a:gd name="T24" fmla="*/ 111 w 121"/>
                <a:gd name="T25" fmla="*/ 120 h 120"/>
                <a:gd name="T26" fmla="*/ 121 w 121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0">
                  <a:moveTo>
                    <a:pt x="8" y="47"/>
                  </a:moveTo>
                  <a:cubicBezTo>
                    <a:pt x="8" y="26"/>
                    <a:pt x="25" y="8"/>
                    <a:pt x="46" y="8"/>
                  </a:cubicBezTo>
                  <a:cubicBezTo>
                    <a:pt x="67" y="8"/>
                    <a:pt x="84" y="26"/>
                    <a:pt x="84" y="47"/>
                  </a:cubicBezTo>
                  <a:cubicBezTo>
                    <a:pt x="84" y="67"/>
                    <a:pt x="67" y="85"/>
                    <a:pt x="46" y="85"/>
                  </a:cubicBezTo>
                  <a:cubicBezTo>
                    <a:pt x="25" y="85"/>
                    <a:pt x="8" y="67"/>
                    <a:pt x="8" y="47"/>
                  </a:cubicBezTo>
                  <a:moveTo>
                    <a:pt x="121" y="112"/>
                  </a:moveTo>
                  <a:lnTo>
                    <a:pt x="83" y="74"/>
                  </a:lnTo>
                  <a:cubicBezTo>
                    <a:pt x="89" y="66"/>
                    <a:pt x="92" y="57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6" y="89"/>
                    <a:pt x="74" y="83"/>
                  </a:cubicBezTo>
                  <a:lnTo>
                    <a:pt x="111" y="120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0B1AC21-B008-4443-A5D9-EA4D2C57F4AC}"/>
              </a:ext>
            </a:extLst>
          </p:cNvPr>
          <p:cNvGrpSpPr/>
          <p:nvPr/>
        </p:nvGrpSpPr>
        <p:grpSpPr>
          <a:xfrm>
            <a:off x="8474344" y="559721"/>
            <a:ext cx="2800565" cy="5489108"/>
            <a:chOff x="4695717" y="644658"/>
            <a:chExt cx="2800565" cy="5489108"/>
          </a:xfrm>
        </p:grpSpPr>
        <p:grpSp>
          <p:nvGrpSpPr>
            <p:cNvPr id="136" name="Phone">
              <a:extLst>
                <a:ext uri="{FF2B5EF4-FFF2-40B4-BE49-F238E27FC236}">
                  <a16:creationId xmlns:a16="http://schemas.microsoft.com/office/drawing/2014/main" id="{8E2E0676-048D-4795-9A01-685928B492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717" y="644658"/>
              <a:ext cx="2800565" cy="5489108"/>
              <a:chOff x="595686" y="1262396"/>
              <a:chExt cx="2479208" cy="4859248"/>
            </a:xfrm>
          </p:grpSpPr>
          <p:sp>
            <p:nvSpPr>
              <p:cNvPr id="149" name="Case">
                <a:extLst>
                  <a:ext uri="{FF2B5EF4-FFF2-40B4-BE49-F238E27FC236}">
                    <a16:creationId xmlns:a16="http://schemas.microsoft.com/office/drawing/2014/main" id="{A1FC7C4D-B9C3-4AED-B0A8-FADDBF07A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utton">
                <a:extLst>
                  <a:ext uri="{FF2B5EF4-FFF2-40B4-BE49-F238E27FC236}">
                    <a16:creationId xmlns:a16="http://schemas.microsoft.com/office/drawing/2014/main" id="{FA317137-2844-4766-8658-6B9445C5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Camera">
                <a:extLst>
                  <a:ext uri="{FF2B5EF4-FFF2-40B4-BE49-F238E27FC236}">
                    <a16:creationId xmlns:a16="http://schemas.microsoft.com/office/drawing/2014/main" id="{249183E6-2ABA-49A2-9F32-CBBB986DA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Speaker">
                <a:extLst>
                  <a:ext uri="{FF2B5EF4-FFF2-40B4-BE49-F238E27FC236}">
                    <a16:creationId xmlns:a16="http://schemas.microsoft.com/office/drawing/2014/main" id="{D0230E62-8D48-4DAB-92CD-EE7C6D252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isplay">
                <a:extLst>
                  <a:ext uri="{FF2B5EF4-FFF2-40B4-BE49-F238E27FC236}">
                    <a16:creationId xmlns:a16="http://schemas.microsoft.com/office/drawing/2014/main" id="{63FFA4EB-011B-4E7A-A710-432ADDC42404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Navigation Bar">
              <a:extLst>
                <a:ext uri="{FF2B5EF4-FFF2-40B4-BE49-F238E27FC236}">
                  <a16:creationId xmlns:a16="http://schemas.microsoft.com/office/drawing/2014/main" id="{64A7C88A-9A02-44B9-BA47-2F0BB6B6F94B}"/>
                </a:ext>
              </a:extLst>
            </p:cNvPr>
            <p:cNvGrpSpPr/>
            <p:nvPr/>
          </p:nvGrpSpPr>
          <p:grpSpPr>
            <a:xfrm>
              <a:off x="4890977" y="1197360"/>
              <a:ext cx="2391110" cy="464344"/>
              <a:chOff x="1116013" y="2305049"/>
              <a:chExt cx="2286000" cy="464344"/>
            </a:xfrm>
          </p:grpSpPr>
          <p:sp>
            <p:nvSpPr>
              <p:cNvPr id="147" name="Navigation Bar Background">
                <a:extLst>
                  <a:ext uri="{FF2B5EF4-FFF2-40B4-BE49-F238E27FC236}">
                    <a16:creationId xmlns:a16="http://schemas.microsoft.com/office/drawing/2014/main" id="{644ACFEE-0CEF-4E66-9F10-52D53420E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13" y="2305049"/>
                <a:ext cx="2286000" cy="464344"/>
              </a:xfrm>
              <a:prstGeom prst="rect">
                <a:avLst/>
              </a:prstGeom>
              <a:solidFill>
                <a:srgbClr val="F6F6F6">
                  <a:alpha val="90000"/>
                </a:srgbClr>
              </a:solidFill>
              <a:ln>
                <a:noFill/>
              </a:ln>
            </p:spPr>
            <p:txBody>
              <a:bodyPr vert="horz" wrap="square" lIns="91440" tIns="45720" rIns="91440" bIns="82296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멤버쉽</a:t>
                </a:r>
                <a:endParaRPr lang="en-US" sz="12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48" name="Divider">
                <a:extLst>
                  <a:ext uri="{FF2B5EF4-FFF2-40B4-BE49-F238E27FC236}">
                    <a16:creationId xmlns:a16="http://schemas.microsoft.com/office/drawing/2014/main" id="{DDF36283-D559-4F8A-9AD0-7DCA146CB58F}"/>
                  </a:ext>
                </a:extLst>
              </p:cNvPr>
              <p:cNvCxnSpPr/>
              <p:nvPr/>
            </p:nvCxnSpPr>
            <p:spPr>
              <a:xfrm>
                <a:off x="1116013" y="2769393"/>
                <a:ext cx="2286000" cy="0"/>
              </a:xfrm>
              <a:prstGeom prst="line">
                <a:avLst/>
              </a:prstGeom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3">
              <a:extLst>
                <a:ext uri="{FF2B5EF4-FFF2-40B4-BE49-F238E27FC236}">
                  <a16:creationId xmlns:a16="http://schemas.microsoft.com/office/drawing/2014/main" id="{63ED9296-5DF3-4CED-B6C7-C2A813A69801}"/>
                </a:ext>
              </a:extLst>
            </p:cNvPr>
            <p:cNvSpPr/>
            <p:nvPr/>
          </p:nvSpPr>
          <p:spPr>
            <a:xfrm>
              <a:off x="4908047" y="4785964"/>
              <a:ext cx="2356967" cy="786695"/>
            </a:xfrm>
            <a:prstGeom prst="rect">
              <a:avLst/>
            </a:prstGeom>
            <a:solidFill>
              <a:srgbClr val="FAFAFA"/>
            </a:solidFill>
            <a:ln w="6350">
              <a:noFill/>
            </a:ln>
            <a:effectLst>
              <a:outerShdw blurRad="508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Footer</a:t>
              </a:r>
              <a:r>
                <a:rPr lang="en-US" sz="1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995A89-1BF1-4F0A-9214-0E88A91FFC4F}"/>
                </a:ext>
              </a:extLst>
            </p:cNvPr>
            <p:cNvSpPr txBox="1"/>
            <p:nvPr/>
          </p:nvSpPr>
          <p:spPr>
            <a:xfrm>
              <a:off x="4890977" y="1805386"/>
              <a:ext cx="2339070" cy="2585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Nav Icon">
              <a:extLst>
                <a:ext uri="{FF2B5EF4-FFF2-40B4-BE49-F238E27FC236}">
                  <a16:creationId xmlns:a16="http://schemas.microsoft.com/office/drawing/2014/main" id="{58ACC4C9-8F06-4EE9-9B80-E2A36D0CEC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2974" y="1425206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bg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List">
            <a:extLst>
              <a:ext uri="{FF2B5EF4-FFF2-40B4-BE49-F238E27FC236}">
                <a16:creationId xmlns:a16="http://schemas.microsoft.com/office/drawing/2014/main" id="{223F2E38-F6CD-4282-B90F-3C5A4117F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7015" y="2371450"/>
            <a:ext cx="1934333" cy="1934321"/>
          </a:xfrm>
          <a:custGeom>
            <a:avLst/>
            <a:gdLst>
              <a:gd name="T0" fmla="*/ 187 w 671"/>
              <a:gd name="T1" fmla="*/ 0 h 666"/>
              <a:gd name="T2" fmla="*/ 547 w 671"/>
              <a:gd name="T3" fmla="*/ 186 h 666"/>
              <a:gd name="T4" fmla="*/ 160 w 671"/>
              <a:gd name="T5" fmla="*/ 26 h 666"/>
              <a:gd name="T6" fmla="*/ 66 w 671"/>
              <a:gd name="T7" fmla="*/ 53 h 666"/>
              <a:gd name="T8" fmla="*/ 520 w 671"/>
              <a:gd name="T9" fmla="*/ 26 h 666"/>
              <a:gd name="T10" fmla="*/ 133 w 671"/>
              <a:gd name="T11" fmla="*/ 40 h 666"/>
              <a:gd name="T12" fmla="*/ 133 w 671"/>
              <a:gd name="T13" fmla="*/ 40 h 666"/>
              <a:gd name="T14" fmla="*/ 422 w 671"/>
              <a:gd name="T15" fmla="*/ 58 h 666"/>
              <a:gd name="T16" fmla="*/ 437 w 671"/>
              <a:gd name="T17" fmla="*/ 118 h 666"/>
              <a:gd name="T18" fmla="*/ 496 w 671"/>
              <a:gd name="T19" fmla="*/ 100 h 666"/>
              <a:gd name="T20" fmla="*/ 470 w 671"/>
              <a:gd name="T21" fmla="*/ 51 h 666"/>
              <a:gd name="T22" fmla="*/ 293 w 671"/>
              <a:gd name="T23" fmla="*/ 80 h 666"/>
              <a:gd name="T24" fmla="*/ 653 w 671"/>
              <a:gd name="T25" fmla="*/ 106 h 666"/>
              <a:gd name="T26" fmla="*/ 97 w 671"/>
              <a:gd name="T27" fmla="*/ 133 h 666"/>
              <a:gd name="T28" fmla="*/ 27 w 671"/>
              <a:gd name="T29" fmla="*/ 160 h 666"/>
              <a:gd name="T30" fmla="*/ 0 w 671"/>
              <a:gd name="T31" fmla="*/ 426 h 666"/>
              <a:gd name="T32" fmla="*/ 360 w 671"/>
              <a:gd name="T33" fmla="*/ 240 h 666"/>
              <a:gd name="T34" fmla="*/ 360 w 671"/>
              <a:gd name="T35" fmla="*/ 240 h 666"/>
              <a:gd name="T36" fmla="*/ 27 w 671"/>
              <a:gd name="T37" fmla="*/ 400 h 666"/>
              <a:gd name="T38" fmla="*/ 520 w 671"/>
              <a:gd name="T39" fmla="*/ 400 h 666"/>
              <a:gd name="T40" fmla="*/ 81 w 671"/>
              <a:gd name="T41" fmla="*/ 301 h 666"/>
              <a:gd name="T42" fmla="*/ 40 w 671"/>
              <a:gd name="T43" fmla="*/ 333 h 666"/>
              <a:gd name="T44" fmla="*/ 79 w 671"/>
              <a:gd name="T45" fmla="*/ 364 h 666"/>
              <a:gd name="T46" fmla="*/ 125 w 671"/>
              <a:gd name="T47" fmla="*/ 346 h 666"/>
              <a:gd name="T48" fmla="*/ 126 w 671"/>
              <a:gd name="T49" fmla="*/ 320 h 666"/>
              <a:gd name="T50" fmla="*/ 427 w 671"/>
              <a:gd name="T51" fmla="*/ 293 h 666"/>
              <a:gd name="T52" fmla="*/ 427 w 671"/>
              <a:gd name="T53" fmla="*/ 293 h 666"/>
              <a:gd name="T54" fmla="*/ 78 w 671"/>
              <a:gd name="T55" fmla="*/ 333 h 666"/>
              <a:gd name="T56" fmla="*/ 293 w 671"/>
              <a:gd name="T57" fmla="*/ 346 h 666"/>
              <a:gd name="T58" fmla="*/ 587 w 671"/>
              <a:gd name="T59" fmla="*/ 346 h 666"/>
              <a:gd name="T60" fmla="*/ 468 w 671"/>
              <a:gd name="T61" fmla="*/ 328 h 666"/>
              <a:gd name="T62" fmla="*/ 443 w 671"/>
              <a:gd name="T63" fmla="*/ 365 h 666"/>
              <a:gd name="T64" fmla="*/ 468 w 671"/>
              <a:gd name="T65" fmla="*/ 328 h 666"/>
              <a:gd name="T66" fmla="*/ 187 w 671"/>
              <a:gd name="T67" fmla="*/ 480 h 666"/>
              <a:gd name="T68" fmla="*/ 547 w 671"/>
              <a:gd name="T69" fmla="*/ 666 h 666"/>
              <a:gd name="T70" fmla="*/ 27 w 671"/>
              <a:gd name="T71" fmla="*/ 506 h 666"/>
              <a:gd name="T72" fmla="*/ 27 w 671"/>
              <a:gd name="T73" fmla="*/ 506 h 666"/>
              <a:gd name="T74" fmla="*/ 492 w 671"/>
              <a:gd name="T75" fmla="*/ 565 h 666"/>
              <a:gd name="T76" fmla="*/ 387 w 671"/>
              <a:gd name="T77" fmla="*/ 506 h 666"/>
              <a:gd name="T78" fmla="*/ 507 w 671"/>
              <a:gd name="T79" fmla="*/ 533 h 666"/>
              <a:gd name="T80" fmla="*/ 86 w 671"/>
              <a:gd name="T81" fmla="*/ 539 h 666"/>
              <a:gd name="T82" fmla="*/ 57 w 671"/>
              <a:gd name="T83" fmla="*/ 596 h 666"/>
              <a:gd name="T84" fmla="*/ 113 w 671"/>
              <a:gd name="T85" fmla="*/ 594 h 666"/>
              <a:gd name="T86" fmla="*/ 114 w 671"/>
              <a:gd name="T87" fmla="*/ 532 h 666"/>
              <a:gd name="T88" fmla="*/ 293 w 671"/>
              <a:gd name="T89" fmla="*/ 586 h 666"/>
              <a:gd name="T90" fmla="*/ 587 w 671"/>
              <a:gd name="T91" fmla="*/ 586 h 666"/>
              <a:gd name="T92" fmla="*/ 423 w 671"/>
              <a:gd name="T93" fmla="*/ 571 h 666"/>
              <a:gd name="T94" fmla="*/ 520 w 671"/>
              <a:gd name="T95" fmla="*/ 64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1" h="666">
                <a:moveTo>
                  <a:pt x="0" y="0"/>
                </a:moveTo>
                <a:lnTo>
                  <a:pt x="0" y="186"/>
                </a:lnTo>
                <a:lnTo>
                  <a:pt x="187" y="186"/>
                </a:lnTo>
                <a:lnTo>
                  <a:pt x="187" y="0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360" y="186"/>
                </a:lnTo>
                <a:lnTo>
                  <a:pt x="547" y="186"/>
                </a:lnTo>
                <a:lnTo>
                  <a:pt x="547" y="0"/>
                </a:lnTo>
                <a:lnTo>
                  <a:pt x="360" y="0"/>
                </a:lnTo>
                <a:close/>
                <a:moveTo>
                  <a:pt x="27" y="26"/>
                </a:moveTo>
                <a:lnTo>
                  <a:pt x="160" y="26"/>
                </a:lnTo>
                <a:lnTo>
                  <a:pt x="160" y="112"/>
                </a:lnTo>
                <a:lnTo>
                  <a:pt x="132" y="85"/>
                </a:lnTo>
                <a:lnTo>
                  <a:pt x="104" y="99"/>
                </a:lnTo>
                <a:lnTo>
                  <a:pt x="66" y="53"/>
                </a:lnTo>
                <a:lnTo>
                  <a:pt x="27" y="87"/>
                </a:lnTo>
                <a:lnTo>
                  <a:pt x="27" y="26"/>
                </a:lnTo>
                <a:close/>
                <a:moveTo>
                  <a:pt x="387" y="26"/>
                </a:moveTo>
                <a:lnTo>
                  <a:pt x="520" y="26"/>
                </a:lnTo>
                <a:lnTo>
                  <a:pt x="520" y="160"/>
                </a:lnTo>
                <a:lnTo>
                  <a:pt x="387" y="160"/>
                </a:lnTo>
                <a:lnTo>
                  <a:pt x="387" y="26"/>
                </a:lnTo>
                <a:close/>
                <a:moveTo>
                  <a:pt x="133" y="40"/>
                </a:moveTo>
                <a:cubicBezTo>
                  <a:pt x="126" y="40"/>
                  <a:pt x="120" y="46"/>
                  <a:pt x="120" y="53"/>
                </a:cubicBezTo>
                <a:cubicBezTo>
                  <a:pt x="120" y="60"/>
                  <a:pt x="126" y="66"/>
                  <a:pt x="133" y="66"/>
                </a:cubicBezTo>
                <a:cubicBezTo>
                  <a:pt x="141" y="66"/>
                  <a:pt x="147" y="60"/>
                  <a:pt x="147" y="53"/>
                </a:cubicBezTo>
                <a:cubicBezTo>
                  <a:pt x="147" y="46"/>
                  <a:pt x="141" y="40"/>
                  <a:pt x="133" y="40"/>
                </a:cubicBezTo>
                <a:close/>
                <a:moveTo>
                  <a:pt x="470" y="51"/>
                </a:moveTo>
                <a:cubicBezTo>
                  <a:pt x="460" y="49"/>
                  <a:pt x="449" y="60"/>
                  <a:pt x="449" y="60"/>
                </a:cubicBezTo>
                <a:cubicBezTo>
                  <a:pt x="449" y="60"/>
                  <a:pt x="448" y="59"/>
                  <a:pt x="446" y="59"/>
                </a:cubicBezTo>
                <a:cubicBezTo>
                  <a:pt x="442" y="56"/>
                  <a:pt x="430" y="50"/>
                  <a:pt x="422" y="58"/>
                </a:cubicBezTo>
                <a:cubicBezTo>
                  <a:pt x="412" y="68"/>
                  <a:pt x="421" y="85"/>
                  <a:pt x="421" y="85"/>
                </a:cubicBezTo>
                <a:cubicBezTo>
                  <a:pt x="421" y="85"/>
                  <a:pt x="407" y="97"/>
                  <a:pt x="411" y="110"/>
                </a:cubicBezTo>
                <a:cubicBezTo>
                  <a:pt x="412" y="113"/>
                  <a:pt x="414" y="115"/>
                  <a:pt x="417" y="116"/>
                </a:cubicBezTo>
                <a:cubicBezTo>
                  <a:pt x="425" y="121"/>
                  <a:pt x="437" y="118"/>
                  <a:pt x="437" y="118"/>
                </a:cubicBezTo>
                <a:cubicBezTo>
                  <a:pt x="437" y="118"/>
                  <a:pt x="442" y="129"/>
                  <a:pt x="450" y="134"/>
                </a:cubicBezTo>
                <a:cubicBezTo>
                  <a:pt x="452" y="135"/>
                  <a:pt x="454" y="136"/>
                  <a:pt x="457" y="136"/>
                </a:cubicBezTo>
                <a:cubicBezTo>
                  <a:pt x="469" y="135"/>
                  <a:pt x="473" y="114"/>
                  <a:pt x="473" y="114"/>
                </a:cubicBezTo>
                <a:cubicBezTo>
                  <a:pt x="473" y="114"/>
                  <a:pt x="493" y="113"/>
                  <a:pt x="496" y="100"/>
                </a:cubicBezTo>
                <a:cubicBezTo>
                  <a:pt x="499" y="89"/>
                  <a:pt x="485" y="81"/>
                  <a:pt x="481" y="79"/>
                </a:cubicBezTo>
                <a:cubicBezTo>
                  <a:pt x="481" y="78"/>
                  <a:pt x="481" y="78"/>
                  <a:pt x="481" y="78"/>
                </a:cubicBezTo>
                <a:cubicBezTo>
                  <a:pt x="481" y="78"/>
                  <a:pt x="485" y="58"/>
                  <a:pt x="474" y="52"/>
                </a:cubicBezTo>
                <a:cubicBezTo>
                  <a:pt x="473" y="52"/>
                  <a:pt x="472" y="51"/>
                  <a:pt x="470" y="51"/>
                </a:cubicBezTo>
                <a:close/>
                <a:moveTo>
                  <a:pt x="227" y="80"/>
                </a:moveTo>
                <a:cubicBezTo>
                  <a:pt x="209" y="79"/>
                  <a:pt x="209" y="106"/>
                  <a:pt x="227" y="106"/>
                </a:cubicBezTo>
                <a:lnTo>
                  <a:pt x="293" y="106"/>
                </a:lnTo>
                <a:cubicBezTo>
                  <a:pt x="311" y="106"/>
                  <a:pt x="311" y="79"/>
                  <a:pt x="293" y="80"/>
                </a:cubicBezTo>
                <a:lnTo>
                  <a:pt x="227" y="80"/>
                </a:lnTo>
                <a:close/>
                <a:moveTo>
                  <a:pt x="587" y="80"/>
                </a:moveTo>
                <a:cubicBezTo>
                  <a:pt x="569" y="79"/>
                  <a:pt x="569" y="106"/>
                  <a:pt x="587" y="106"/>
                </a:cubicBezTo>
                <a:lnTo>
                  <a:pt x="653" y="106"/>
                </a:lnTo>
                <a:cubicBezTo>
                  <a:pt x="671" y="106"/>
                  <a:pt x="671" y="79"/>
                  <a:pt x="653" y="80"/>
                </a:cubicBezTo>
                <a:lnTo>
                  <a:pt x="587" y="80"/>
                </a:lnTo>
                <a:close/>
                <a:moveTo>
                  <a:pt x="63" y="91"/>
                </a:moveTo>
                <a:lnTo>
                  <a:pt x="97" y="133"/>
                </a:lnTo>
                <a:lnTo>
                  <a:pt x="127" y="117"/>
                </a:lnTo>
                <a:lnTo>
                  <a:pt x="160" y="148"/>
                </a:lnTo>
                <a:lnTo>
                  <a:pt x="160" y="160"/>
                </a:lnTo>
                <a:lnTo>
                  <a:pt x="27" y="160"/>
                </a:lnTo>
                <a:lnTo>
                  <a:pt x="27" y="122"/>
                </a:lnTo>
                <a:lnTo>
                  <a:pt x="63" y="91"/>
                </a:lnTo>
                <a:close/>
                <a:moveTo>
                  <a:pt x="0" y="240"/>
                </a:moveTo>
                <a:lnTo>
                  <a:pt x="0" y="426"/>
                </a:lnTo>
                <a:lnTo>
                  <a:pt x="187" y="426"/>
                </a:lnTo>
                <a:lnTo>
                  <a:pt x="187" y="240"/>
                </a:lnTo>
                <a:lnTo>
                  <a:pt x="0" y="240"/>
                </a:lnTo>
                <a:close/>
                <a:moveTo>
                  <a:pt x="360" y="240"/>
                </a:moveTo>
                <a:lnTo>
                  <a:pt x="360" y="426"/>
                </a:lnTo>
                <a:lnTo>
                  <a:pt x="547" y="426"/>
                </a:lnTo>
                <a:lnTo>
                  <a:pt x="547" y="240"/>
                </a:lnTo>
                <a:lnTo>
                  <a:pt x="360" y="240"/>
                </a:lnTo>
                <a:close/>
                <a:moveTo>
                  <a:pt x="27" y="266"/>
                </a:moveTo>
                <a:lnTo>
                  <a:pt x="160" y="266"/>
                </a:lnTo>
                <a:lnTo>
                  <a:pt x="160" y="400"/>
                </a:lnTo>
                <a:lnTo>
                  <a:pt x="27" y="400"/>
                </a:lnTo>
                <a:lnTo>
                  <a:pt x="27" y="266"/>
                </a:lnTo>
                <a:close/>
                <a:moveTo>
                  <a:pt x="387" y="266"/>
                </a:moveTo>
                <a:lnTo>
                  <a:pt x="520" y="266"/>
                </a:lnTo>
                <a:lnTo>
                  <a:pt x="520" y="400"/>
                </a:lnTo>
                <a:lnTo>
                  <a:pt x="387" y="400"/>
                </a:lnTo>
                <a:lnTo>
                  <a:pt x="387" y="266"/>
                </a:lnTo>
                <a:close/>
                <a:moveTo>
                  <a:pt x="93" y="279"/>
                </a:moveTo>
                <a:cubicBezTo>
                  <a:pt x="93" y="279"/>
                  <a:pt x="87" y="299"/>
                  <a:pt x="81" y="301"/>
                </a:cubicBezTo>
                <a:cubicBezTo>
                  <a:pt x="74" y="304"/>
                  <a:pt x="55" y="295"/>
                  <a:pt x="55" y="295"/>
                </a:cubicBezTo>
                <a:cubicBezTo>
                  <a:pt x="55" y="295"/>
                  <a:pt x="64" y="314"/>
                  <a:pt x="62" y="320"/>
                </a:cubicBezTo>
                <a:cubicBezTo>
                  <a:pt x="60" y="325"/>
                  <a:pt x="40" y="333"/>
                  <a:pt x="40" y="333"/>
                </a:cubicBezTo>
                <a:lnTo>
                  <a:pt x="40" y="333"/>
                </a:lnTo>
                <a:lnTo>
                  <a:pt x="40" y="333"/>
                </a:lnTo>
                <a:cubicBezTo>
                  <a:pt x="40" y="333"/>
                  <a:pt x="60" y="340"/>
                  <a:pt x="61" y="346"/>
                </a:cubicBezTo>
                <a:cubicBezTo>
                  <a:pt x="63" y="354"/>
                  <a:pt x="55" y="371"/>
                  <a:pt x="55" y="371"/>
                </a:cubicBezTo>
                <a:cubicBezTo>
                  <a:pt x="55" y="371"/>
                  <a:pt x="73" y="361"/>
                  <a:pt x="79" y="364"/>
                </a:cubicBezTo>
                <a:cubicBezTo>
                  <a:pt x="85" y="368"/>
                  <a:pt x="93" y="387"/>
                  <a:pt x="93" y="387"/>
                </a:cubicBezTo>
                <a:cubicBezTo>
                  <a:pt x="93" y="387"/>
                  <a:pt x="100" y="367"/>
                  <a:pt x="106" y="365"/>
                </a:cubicBezTo>
                <a:cubicBezTo>
                  <a:pt x="112" y="362"/>
                  <a:pt x="131" y="371"/>
                  <a:pt x="131" y="371"/>
                </a:cubicBezTo>
                <a:cubicBezTo>
                  <a:pt x="131" y="371"/>
                  <a:pt x="123" y="352"/>
                  <a:pt x="125" y="346"/>
                </a:cubicBezTo>
                <a:cubicBezTo>
                  <a:pt x="127" y="341"/>
                  <a:pt x="147" y="333"/>
                  <a:pt x="147" y="333"/>
                </a:cubicBezTo>
                <a:lnTo>
                  <a:pt x="147" y="333"/>
                </a:lnTo>
                <a:lnTo>
                  <a:pt x="147" y="333"/>
                </a:lnTo>
                <a:cubicBezTo>
                  <a:pt x="147" y="333"/>
                  <a:pt x="127" y="325"/>
                  <a:pt x="126" y="320"/>
                </a:cubicBezTo>
                <a:cubicBezTo>
                  <a:pt x="123" y="313"/>
                  <a:pt x="131" y="295"/>
                  <a:pt x="131" y="295"/>
                </a:cubicBezTo>
                <a:cubicBezTo>
                  <a:pt x="131" y="295"/>
                  <a:pt x="113" y="305"/>
                  <a:pt x="107" y="302"/>
                </a:cubicBezTo>
                <a:cubicBezTo>
                  <a:pt x="102" y="298"/>
                  <a:pt x="93" y="279"/>
                  <a:pt x="93" y="279"/>
                </a:cubicBezTo>
                <a:close/>
                <a:moveTo>
                  <a:pt x="427" y="293"/>
                </a:moveTo>
                <a:cubicBezTo>
                  <a:pt x="419" y="293"/>
                  <a:pt x="413" y="299"/>
                  <a:pt x="413" y="306"/>
                </a:cubicBezTo>
                <a:cubicBezTo>
                  <a:pt x="413" y="314"/>
                  <a:pt x="419" y="320"/>
                  <a:pt x="427" y="320"/>
                </a:cubicBezTo>
                <a:cubicBezTo>
                  <a:pt x="434" y="320"/>
                  <a:pt x="440" y="314"/>
                  <a:pt x="440" y="306"/>
                </a:cubicBezTo>
                <a:cubicBezTo>
                  <a:pt x="440" y="299"/>
                  <a:pt x="434" y="293"/>
                  <a:pt x="427" y="293"/>
                </a:cubicBezTo>
                <a:close/>
                <a:moveTo>
                  <a:pt x="93" y="317"/>
                </a:moveTo>
                <a:cubicBezTo>
                  <a:pt x="102" y="317"/>
                  <a:pt x="109" y="324"/>
                  <a:pt x="109" y="333"/>
                </a:cubicBezTo>
                <a:cubicBezTo>
                  <a:pt x="109" y="342"/>
                  <a:pt x="102" y="349"/>
                  <a:pt x="93" y="349"/>
                </a:cubicBezTo>
                <a:cubicBezTo>
                  <a:pt x="85" y="349"/>
                  <a:pt x="78" y="342"/>
                  <a:pt x="78" y="333"/>
                </a:cubicBezTo>
                <a:cubicBezTo>
                  <a:pt x="78" y="324"/>
                  <a:pt x="85" y="317"/>
                  <a:pt x="93" y="317"/>
                </a:cubicBezTo>
                <a:close/>
                <a:moveTo>
                  <a:pt x="227" y="320"/>
                </a:moveTo>
                <a:cubicBezTo>
                  <a:pt x="209" y="319"/>
                  <a:pt x="209" y="346"/>
                  <a:pt x="227" y="346"/>
                </a:cubicBezTo>
                <a:lnTo>
                  <a:pt x="293" y="346"/>
                </a:lnTo>
                <a:cubicBezTo>
                  <a:pt x="311" y="346"/>
                  <a:pt x="311" y="319"/>
                  <a:pt x="293" y="320"/>
                </a:cubicBezTo>
                <a:lnTo>
                  <a:pt x="227" y="320"/>
                </a:lnTo>
                <a:close/>
                <a:moveTo>
                  <a:pt x="587" y="320"/>
                </a:moveTo>
                <a:cubicBezTo>
                  <a:pt x="569" y="319"/>
                  <a:pt x="569" y="346"/>
                  <a:pt x="587" y="346"/>
                </a:cubicBezTo>
                <a:lnTo>
                  <a:pt x="653" y="346"/>
                </a:lnTo>
                <a:cubicBezTo>
                  <a:pt x="671" y="346"/>
                  <a:pt x="671" y="319"/>
                  <a:pt x="653" y="320"/>
                </a:cubicBezTo>
                <a:lnTo>
                  <a:pt x="587" y="320"/>
                </a:lnTo>
                <a:close/>
                <a:moveTo>
                  <a:pt x="468" y="328"/>
                </a:moveTo>
                <a:cubicBezTo>
                  <a:pt x="463" y="328"/>
                  <a:pt x="459" y="331"/>
                  <a:pt x="456" y="335"/>
                </a:cubicBezTo>
                <a:cubicBezTo>
                  <a:pt x="450" y="334"/>
                  <a:pt x="444" y="338"/>
                  <a:pt x="443" y="344"/>
                </a:cubicBezTo>
                <a:cubicBezTo>
                  <a:pt x="438" y="344"/>
                  <a:pt x="433" y="349"/>
                  <a:pt x="433" y="354"/>
                </a:cubicBezTo>
                <a:cubicBezTo>
                  <a:pt x="433" y="360"/>
                  <a:pt x="438" y="365"/>
                  <a:pt x="443" y="365"/>
                </a:cubicBezTo>
                <a:lnTo>
                  <a:pt x="480" y="365"/>
                </a:lnTo>
                <a:cubicBezTo>
                  <a:pt x="487" y="365"/>
                  <a:pt x="492" y="359"/>
                  <a:pt x="492" y="352"/>
                </a:cubicBezTo>
                <a:cubicBezTo>
                  <a:pt x="492" y="346"/>
                  <a:pt x="488" y="341"/>
                  <a:pt x="483" y="340"/>
                </a:cubicBezTo>
                <a:cubicBezTo>
                  <a:pt x="482" y="333"/>
                  <a:pt x="476" y="328"/>
                  <a:pt x="468" y="328"/>
                </a:cubicBezTo>
                <a:close/>
                <a:moveTo>
                  <a:pt x="0" y="480"/>
                </a:moveTo>
                <a:lnTo>
                  <a:pt x="0" y="666"/>
                </a:lnTo>
                <a:lnTo>
                  <a:pt x="187" y="666"/>
                </a:lnTo>
                <a:lnTo>
                  <a:pt x="187" y="480"/>
                </a:lnTo>
                <a:lnTo>
                  <a:pt x="0" y="480"/>
                </a:lnTo>
                <a:close/>
                <a:moveTo>
                  <a:pt x="360" y="480"/>
                </a:moveTo>
                <a:lnTo>
                  <a:pt x="360" y="666"/>
                </a:lnTo>
                <a:lnTo>
                  <a:pt x="547" y="666"/>
                </a:lnTo>
                <a:lnTo>
                  <a:pt x="547" y="617"/>
                </a:lnTo>
                <a:lnTo>
                  <a:pt x="547" y="480"/>
                </a:lnTo>
                <a:lnTo>
                  <a:pt x="360" y="480"/>
                </a:lnTo>
                <a:close/>
                <a:moveTo>
                  <a:pt x="27" y="506"/>
                </a:moveTo>
                <a:lnTo>
                  <a:pt x="160" y="506"/>
                </a:lnTo>
                <a:lnTo>
                  <a:pt x="160" y="640"/>
                </a:lnTo>
                <a:lnTo>
                  <a:pt x="27" y="640"/>
                </a:lnTo>
                <a:lnTo>
                  <a:pt x="27" y="506"/>
                </a:lnTo>
                <a:close/>
                <a:moveTo>
                  <a:pt x="387" y="506"/>
                </a:moveTo>
                <a:lnTo>
                  <a:pt x="520" y="506"/>
                </a:lnTo>
                <a:lnTo>
                  <a:pt x="520" y="592"/>
                </a:lnTo>
                <a:lnTo>
                  <a:pt x="492" y="565"/>
                </a:lnTo>
                <a:lnTo>
                  <a:pt x="464" y="579"/>
                </a:lnTo>
                <a:lnTo>
                  <a:pt x="426" y="533"/>
                </a:lnTo>
                <a:lnTo>
                  <a:pt x="387" y="567"/>
                </a:lnTo>
                <a:lnTo>
                  <a:pt x="387" y="506"/>
                </a:lnTo>
                <a:close/>
                <a:moveTo>
                  <a:pt x="493" y="520"/>
                </a:moveTo>
                <a:cubicBezTo>
                  <a:pt x="486" y="520"/>
                  <a:pt x="480" y="526"/>
                  <a:pt x="480" y="533"/>
                </a:cubicBezTo>
                <a:cubicBezTo>
                  <a:pt x="480" y="540"/>
                  <a:pt x="486" y="546"/>
                  <a:pt x="493" y="546"/>
                </a:cubicBezTo>
                <a:cubicBezTo>
                  <a:pt x="501" y="546"/>
                  <a:pt x="507" y="540"/>
                  <a:pt x="507" y="533"/>
                </a:cubicBezTo>
                <a:cubicBezTo>
                  <a:pt x="507" y="526"/>
                  <a:pt x="501" y="520"/>
                  <a:pt x="493" y="520"/>
                </a:cubicBezTo>
                <a:close/>
                <a:moveTo>
                  <a:pt x="110" y="531"/>
                </a:moveTo>
                <a:cubicBezTo>
                  <a:pt x="100" y="529"/>
                  <a:pt x="89" y="540"/>
                  <a:pt x="89" y="540"/>
                </a:cubicBezTo>
                <a:cubicBezTo>
                  <a:pt x="89" y="540"/>
                  <a:pt x="88" y="539"/>
                  <a:pt x="86" y="539"/>
                </a:cubicBezTo>
                <a:cubicBezTo>
                  <a:pt x="82" y="536"/>
                  <a:pt x="70" y="530"/>
                  <a:pt x="62" y="538"/>
                </a:cubicBezTo>
                <a:cubicBezTo>
                  <a:pt x="52" y="548"/>
                  <a:pt x="61" y="565"/>
                  <a:pt x="61" y="565"/>
                </a:cubicBezTo>
                <a:cubicBezTo>
                  <a:pt x="61" y="565"/>
                  <a:pt x="47" y="577"/>
                  <a:pt x="51" y="590"/>
                </a:cubicBezTo>
                <a:cubicBezTo>
                  <a:pt x="52" y="593"/>
                  <a:pt x="54" y="595"/>
                  <a:pt x="57" y="596"/>
                </a:cubicBezTo>
                <a:cubicBezTo>
                  <a:pt x="65" y="601"/>
                  <a:pt x="77" y="598"/>
                  <a:pt x="77" y="598"/>
                </a:cubicBezTo>
                <a:cubicBezTo>
                  <a:pt x="77" y="598"/>
                  <a:pt x="82" y="609"/>
                  <a:pt x="90" y="614"/>
                </a:cubicBezTo>
                <a:cubicBezTo>
                  <a:pt x="92" y="615"/>
                  <a:pt x="94" y="616"/>
                  <a:pt x="97" y="616"/>
                </a:cubicBezTo>
                <a:cubicBezTo>
                  <a:pt x="109" y="615"/>
                  <a:pt x="113" y="594"/>
                  <a:pt x="113" y="594"/>
                </a:cubicBezTo>
                <a:cubicBezTo>
                  <a:pt x="113" y="594"/>
                  <a:pt x="133" y="593"/>
                  <a:pt x="136" y="580"/>
                </a:cubicBezTo>
                <a:cubicBezTo>
                  <a:pt x="139" y="569"/>
                  <a:pt x="125" y="561"/>
                  <a:pt x="121" y="559"/>
                </a:cubicBezTo>
                <a:cubicBezTo>
                  <a:pt x="121" y="558"/>
                  <a:pt x="121" y="558"/>
                  <a:pt x="121" y="558"/>
                </a:cubicBezTo>
                <a:cubicBezTo>
                  <a:pt x="121" y="558"/>
                  <a:pt x="125" y="538"/>
                  <a:pt x="114" y="532"/>
                </a:cubicBezTo>
                <a:cubicBezTo>
                  <a:pt x="113" y="532"/>
                  <a:pt x="112" y="531"/>
                  <a:pt x="110" y="531"/>
                </a:cubicBezTo>
                <a:close/>
                <a:moveTo>
                  <a:pt x="227" y="560"/>
                </a:moveTo>
                <a:cubicBezTo>
                  <a:pt x="209" y="559"/>
                  <a:pt x="209" y="586"/>
                  <a:pt x="227" y="586"/>
                </a:cubicBezTo>
                <a:lnTo>
                  <a:pt x="293" y="586"/>
                </a:lnTo>
                <a:cubicBezTo>
                  <a:pt x="311" y="586"/>
                  <a:pt x="311" y="559"/>
                  <a:pt x="293" y="560"/>
                </a:cubicBezTo>
                <a:lnTo>
                  <a:pt x="227" y="560"/>
                </a:lnTo>
                <a:close/>
                <a:moveTo>
                  <a:pt x="587" y="560"/>
                </a:moveTo>
                <a:cubicBezTo>
                  <a:pt x="569" y="559"/>
                  <a:pt x="569" y="586"/>
                  <a:pt x="587" y="586"/>
                </a:cubicBezTo>
                <a:lnTo>
                  <a:pt x="653" y="586"/>
                </a:lnTo>
                <a:cubicBezTo>
                  <a:pt x="671" y="586"/>
                  <a:pt x="671" y="559"/>
                  <a:pt x="653" y="560"/>
                </a:cubicBezTo>
                <a:lnTo>
                  <a:pt x="587" y="560"/>
                </a:lnTo>
                <a:close/>
                <a:moveTo>
                  <a:pt x="423" y="571"/>
                </a:moveTo>
                <a:lnTo>
                  <a:pt x="457" y="613"/>
                </a:lnTo>
                <a:lnTo>
                  <a:pt x="487" y="597"/>
                </a:lnTo>
                <a:lnTo>
                  <a:pt x="520" y="628"/>
                </a:lnTo>
                <a:lnTo>
                  <a:pt x="520" y="640"/>
                </a:lnTo>
                <a:lnTo>
                  <a:pt x="387" y="640"/>
                </a:lnTo>
                <a:lnTo>
                  <a:pt x="387" y="602"/>
                </a:lnTo>
                <a:lnTo>
                  <a:pt x="423" y="57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Details">
            <a:extLst>
              <a:ext uri="{FF2B5EF4-FFF2-40B4-BE49-F238E27FC236}">
                <a16:creationId xmlns:a16="http://schemas.microsoft.com/office/drawing/2014/main" id="{C354FB61-AE57-4205-BC6F-31B7B17466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8691" y="2122868"/>
            <a:ext cx="1828619" cy="1828608"/>
          </a:xfrm>
          <a:custGeom>
            <a:avLst/>
            <a:gdLst>
              <a:gd name="T0" fmla="*/ 213 w 671"/>
              <a:gd name="T1" fmla="*/ 214 h 667"/>
              <a:gd name="T2" fmla="*/ 26 w 671"/>
              <a:gd name="T3" fmla="*/ 27 h 667"/>
              <a:gd name="T4" fmla="*/ 151 w 671"/>
              <a:gd name="T5" fmla="*/ 101 h 667"/>
              <a:gd name="T6" fmla="*/ 26 w 671"/>
              <a:gd name="T7" fmla="*/ 105 h 667"/>
              <a:gd name="T8" fmla="*/ 133 w 671"/>
              <a:gd name="T9" fmla="*/ 60 h 667"/>
              <a:gd name="T10" fmla="*/ 153 w 671"/>
              <a:gd name="T11" fmla="*/ 40 h 667"/>
              <a:gd name="T12" fmla="*/ 426 w 671"/>
              <a:gd name="T13" fmla="*/ 120 h 667"/>
              <a:gd name="T14" fmla="*/ 493 w 671"/>
              <a:gd name="T15" fmla="*/ 94 h 667"/>
              <a:gd name="T16" fmla="*/ 653 w 671"/>
              <a:gd name="T17" fmla="*/ 94 h 667"/>
              <a:gd name="T18" fmla="*/ 111 w 671"/>
              <a:gd name="T19" fmla="*/ 151 h 667"/>
              <a:gd name="T20" fmla="*/ 186 w 671"/>
              <a:gd name="T21" fmla="*/ 187 h 667"/>
              <a:gd name="T22" fmla="*/ 71 w 671"/>
              <a:gd name="T23" fmla="*/ 102 h 667"/>
              <a:gd name="T24" fmla="*/ 213 w 671"/>
              <a:gd name="T25" fmla="*/ 440 h 667"/>
              <a:gd name="T26" fmla="*/ 26 w 671"/>
              <a:gd name="T27" fmla="*/ 254 h 667"/>
              <a:gd name="T28" fmla="*/ 26 w 671"/>
              <a:gd name="T29" fmla="*/ 414 h 667"/>
              <a:gd name="T30" fmla="*/ 121 w 671"/>
              <a:gd name="T31" fmla="*/ 268 h 667"/>
              <a:gd name="T32" fmla="*/ 86 w 671"/>
              <a:gd name="T33" fmla="*/ 272 h 667"/>
              <a:gd name="T34" fmla="*/ 52 w 671"/>
              <a:gd name="T35" fmla="*/ 320 h 667"/>
              <a:gd name="T36" fmla="*/ 54 w 671"/>
              <a:gd name="T37" fmla="*/ 374 h 667"/>
              <a:gd name="T38" fmla="*/ 95 w 671"/>
              <a:gd name="T39" fmla="*/ 396 h 667"/>
              <a:gd name="T40" fmla="*/ 139 w 671"/>
              <a:gd name="T41" fmla="*/ 379 h 667"/>
              <a:gd name="T42" fmla="*/ 172 w 671"/>
              <a:gd name="T43" fmla="*/ 346 h 667"/>
              <a:gd name="T44" fmla="*/ 155 w 671"/>
              <a:gd name="T45" fmla="*/ 301 h 667"/>
              <a:gd name="T46" fmla="*/ 126 w 671"/>
              <a:gd name="T47" fmla="*/ 294 h 667"/>
              <a:gd name="T48" fmla="*/ 125 w 671"/>
              <a:gd name="T49" fmla="*/ 323 h 667"/>
              <a:gd name="T50" fmla="*/ 135 w 671"/>
              <a:gd name="T51" fmla="*/ 327 h 667"/>
              <a:gd name="T52" fmla="*/ 147 w 671"/>
              <a:gd name="T53" fmla="*/ 339 h 667"/>
              <a:gd name="T54" fmla="*/ 120 w 671"/>
              <a:gd name="T55" fmla="*/ 348 h 667"/>
              <a:gd name="T56" fmla="*/ 111 w 671"/>
              <a:gd name="T57" fmla="*/ 373 h 667"/>
              <a:gd name="T58" fmla="*/ 98 w 671"/>
              <a:gd name="T59" fmla="*/ 359 h 667"/>
              <a:gd name="T60" fmla="*/ 68 w 671"/>
              <a:gd name="T61" fmla="*/ 351 h 667"/>
              <a:gd name="T62" fmla="*/ 75 w 671"/>
              <a:gd name="T63" fmla="*/ 333 h 667"/>
              <a:gd name="T64" fmla="*/ 75 w 671"/>
              <a:gd name="T65" fmla="*/ 308 h 667"/>
              <a:gd name="T66" fmla="*/ 77 w 671"/>
              <a:gd name="T67" fmla="*/ 299 h 667"/>
              <a:gd name="T68" fmla="*/ 91 w 671"/>
              <a:gd name="T69" fmla="*/ 302 h 667"/>
              <a:gd name="T70" fmla="*/ 102 w 671"/>
              <a:gd name="T71" fmla="*/ 310 h 667"/>
              <a:gd name="T72" fmla="*/ 126 w 671"/>
              <a:gd name="T73" fmla="*/ 294 h 667"/>
              <a:gd name="T74" fmla="*/ 89 w 671"/>
              <a:gd name="T75" fmla="*/ 312 h 667"/>
              <a:gd name="T76" fmla="*/ 104 w 671"/>
              <a:gd name="T77" fmla="*/ 332 h 667"/>
              <a:gd name="T78" fmla="*/ 130 w 671"/>
              <a:gd name="T79" fmla="*/ 335 h 667"/>
              <a:gd name="T80" fmla="*/ 115 w 671"/>
              <a:gd name="T81" fmla="*/ 308 h 667"/>
              <a:gd name="T82" fmla="*/ 426 w 671"/>
              <a:gd name="T83" fmla="*/ 347 h 667"/>
              <a:gd name="T84" fmla="*/ 493 w 671"/>
              <a:gd name="T85" fmla="*/ 320 h 667"/>
              <a:gd name="T86" fmla="*/ 653 w 671"/>
              <a:gd name="T87" fmla="*/ 320 h 667"/>
              <a:gd name="T88" fmla="*/ 0 w 671"/>
              <a:gd name="T89" fmla="*/ 667 h 667"/>
              <a:gd name="T90" fmla="*/ 0 w 671"/>
              <a:gd name="T91" fmla="*/ 454 h 667"/>
              <a:gd name="T92" fmla="*/ 186 w 671"/>
              <a:gd name="T93" fmla="*/ 640 h 667"/>
              <a:gd name="T94" fmla="*/ 106 w 671"/>
              <a:gd name="T95" fmla="*/ 498 h 667"/>
              <a:gd name="T96" fmla="*/ 70 w 671"/>
              <a:gd name="T97" fmla="*/ 546 h 667"/>
              <a:gd name="T98" fmla="*/ 44 w 671"/>
              <a:gd name="T99" fmla="*/ 561 h 667"/>
              <a:gd name="T100" fmla="*/ 90 w 671"/>
              <a:gd name="T101" fmla="*/ 597 h 667"/>
              <a:gd name="T102" fmla="*/ 150 w 671"/>
              <a:gd name="T103" fmla="*/ 605 h 667"/>
              <a:gd name="T104" fmla="*/ 169 w 671"/>
              <a:gd name="T105" fmla="*/ 561 h 667"/>
              <a:gd name="T106" fmla="*/ 150 w 671"/>
              <a:gd name="T107" fmla="*/ 516 h 667"/>
              <a:gd name="T108" fmla="*/ 106 w 671"/>
              <a:gd name="T109" fmla="*/ 541 h 667"/>
              <a:gd name="T110" fmla="*/ 87 w 671"/>
              <a:gd name="T111" fmla="*/ 560 h 667"/>
              <a:gd name="T112" fmla="*/ 266 w 671"/>
              <a:gd name="T113" fmla="*/ 574 h 667"/>
              <a:gd name="T114" fmla="*/ 266 w 671"/>
              <a:gd name="T115" fmla="*/ 547 h 667"/>
              <a:gd name="T116" fmla="*/ 653 w 671"/>
              <a:gd name="T117" fmla="*/ 57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71" h="667">
                <a:moveTo>
                  <a:pt x="0" y="0"/>
                </a:moveTo>
                <a:lnTo>
                  <a:pt x="0" y="214"/>
                </a:lnTo>
                <a:lnTo>
                  <a:pt x="213" y="214"/>
                </a:lnTo>
                <a:lnTo>
                  <a:pt x="213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186" y="27"/>
                </a:lnTo>
                <a:lnTo>
                  <a:pt x="186" y="134"/>
                </a:lnTo>
                <a:lnTo>
                  <a:pt x="151" y="101"/>
                </a:lnTo>
                <a:lnTo>
                  <a:pt x="118" y="117"/>
                </a:lnTo>
                <a:lnTo>
                  <a:pt x="74" y="64"/>
                </a:lnTo>
                <a:lnTo>
                  <a:pt x="26" y="105"/>
                </a:lnTo>
                <a:lnTo>
                  <a:pt x="26" y="27"/>
                </a:lnTo>
                <a:close/>
                <a:moveTo>
                  <a:pt x="153" y="40"/>
                </a:moveTo>
                <a:cubicBezTo>
                  <a:pt x="142" y="40"/>
                  <a:pt x="133" y="49"/>
                  <a:pt x="133" y="60"/>
                </a:cubicBezTo>
                <a:cubicBezTo>
                  <a:pt x="133" y="72"/>
                  <a:pt x="142" y="80"/>
                  <a:pt x="153" y="80"/>
                </a:cubicBezTo>
                <a:cubicBezTo>
                  <a:pt x="164" y="80"/>
                  <a:pt x="173" y="72"/>
                  <a:pt x="173" y="60"/>
                </a:cubicBezTo>
                <a:cubicBezTo>
                  <a:pt x="173" y="49"/>
                  <a:pt x="164" y="40"/>
                  <a:pt x="153" y="40"/>
                </a:cubicBezTo>
                <a:close/>
                <a:moveTo>
                  <a:pt x="266" y="94"/>
                </a:moveTo>
                <a:cubicBezTo>
                  <a:pt x="248" y="94"/>
                  <a:pt x="248" y="121"/>
                  <a:pt x="266" y="120"/>
                </a:cubicBezTo>
                <a:lnTo>
                  <a:pt x="426" y="120"/>
                </a:lnTo>
                <a:cubicBezTo>
                  <a:pt x="444" y="121"/>
                  <a:pt x="444" y="94"/>
                  <a:pt x="426" y="94"/>
                </a:cubicBezTo>
                <a:lnTo>
                  <a:pt x="266" y="94"/>
                </a:lnTo>
                <a:close/>
                <a:moveTo>
                  <a:pt x="493" y="94"/>
                </a:moveTo>
                <a:cubicBezTo>
                  <a:pt x="475" y="94"/>
                  <a:pt x="475" y="121"/>
                  <a:pt x="493" y="120"/>
                </a:cubicBezTo>
                <a:lnTo>
                  <a:pt x="653" y="120"/>
                </a:lnTo>
                <a:cubicBezTo>
                  <a:pt x="671" y="121"/>
                  <a:pt x="671" y="94"/>
                  <a:pt x="653" y="94"/>
                </a:cubicBezTo>
                <a:lnTo>
                  <a:pt x="493" y="94"/>
                </a:lnTo>
                <a:close/>
                <a:moveTo>
                  <a:pt x="71" y="102"/>
                </a:moveTo>
                <a:lnTo>
                  <a:pt x="111" y="151"/>
                </a:lnTo>
                <a:lnTo>
                  <a:pt x="146" y="133"/>
                </a:lnTo>
                <a:lnTo>
                  <a:pt x="186" y="171"/>
                </a:lnTo>
                <a:lnTo>
                  <a:pt x="186" y="187"/>
                </a:lnTo>
                <a:lnTo>
                  <a:pt x="26" y="187"/>
                </a:lnTo>
                <a:lnTo>
                  <a:pt x="26" y="140"/>
                </a:lnTo>
                <a:lnTo>
                  <a:pt x="71" y="102"/>
                </a:lnTo>
                <a:close/>
                <a:moveTo>
                  <a:pt x="0" y="227"/>
                </a:moveTo>
                <a:lnTo>
                  <a:pt x="0" y="440"/>
                </a:lnTo>
                <a:lnTo>
                  <a:pt x="213" y="440"/>
                </a:lnTo>
                <a:lnTo>
                  <a:pt x="213" y="227"/>
                </a:lnTo>
                <a:lnTo>
                  <a:pt x="0" y="227"/>
                </a:lnTo>
                <a:close/>
                <a:moveTo>
                  <a:pt x="26" y="254"/>
                </a:moveTo>
                <a:lnTo>
                  <a:pt x="186" y="254"/>
                </a:lnTo>
                <a:lnTo>
                  <a:pt x="186" y="414"/>
                </a:lnTo>
                <a:lnTo>
                  <a:pt x="26" y="414"/>
                </a:lnTo>
                <a:lnTo>
                  <a:pt x="26" y="254"/>
                </a:lnTo>
                <a:close/>
                <a:moveTo>
                  <a:pt x="125" y="267"/>
                </a:moveTo>
                <a:cubicBezTo>
                  <a:pt x="124" y="267"/>
                  <a:pt x="122" y="268"/>
                  <a:pt x="121" y="268"/>
                </a:cubicBezTo>
                <a:cubicBezTo>
                  <a:pt x="115" y="269"/>
                  <a:pt x="109" y="271"/>
                  <a:pt x="105" y="273"/>
                </a:cubicBezTo>
                <a:cubicBezTo>
                  <a:pt x="102" y="275"/>
                  <a:pt x="102" y="275"/>
                  <a:pt x="99" y="277"/>
                </a:cubicBezTo>
                <a:cubicBezTo>
                  <a:pt x="96" y="275"/>
                  <a:pt x="92" y="273"/>
                  <a:pt x="86" y="272"/>
                </a:cubicBezTo>
                <a:cubicBezTo>
                  <a:pt x="78" y="271"/>
                  <a:pt x="66" y="272"/>
                  <a:pt x="58" y="280"/>
                </a:cubicBezTo>
                <a:cubicBezTo>
                  <a:pt x="48" y="291"/>
                  <a:pt x="47" y="305"/>
                  <a:pt x="49" y="314"/>
                </a:cubicBezTo>
                <a:cubicBezTo>
                  <a:pt x="50" y="318"/>
                  <a:pt x="51" y="318"/>
                  <a:pt x="52" y="320"/>
                </a:cubicBezTo>
                <a:cubicBezTo>
                  <a:pt x="50" y="322"/>
                  <a:pt x="49" y="322"/>
                  <a:pt x="47" y="325"/>
                </a:cubicBezTo>
                <a:cubicBezTo>
                  <a:pt x="42" y="333"/>
                  <a:pt x="36" y="345"/>
                  <a:pt x="41" y="359"/>
                </a:cubicBezTo>
                <a:cubicBezTo>
                  <a:pt x="44" y="366"/>
                  <a:pt x="49" y="371"/>
                  <a:pt x="54" y="374"/>
                </a:cubicBezTo>
                <a:lnTo>
                  <a:pt x="54" y="374"/>
                </a:lnTo>
                <a:cubicBezTo>
                  <a:pt x="63" y="379"/>
                  <a:pt x="72" y="380"/>
                  <a:pt x="78" y="379"/>
                </a:cubicBezTo>
                <a:cubicBezTo>
                  <a:pt x="82" y="385"/>
                  <a:pt x="87" y="391"/>
                  <a:pt x="95" y="396"/>
                </a:cubicBezTo>
                <a:cubicBezTo>
                  <a:pt x="100" y="398"/>
                  <a:pt x="105" y="400"/>
                  <a:pt x="112" y="400"/>
                </a:cubicBezTo>
                <a:cubicBezTo>
                  <a:pt x="119" y="400"/>
                  <a:pt x="125" y="396"/>
                  <a:pt x="130" y="392"/>
                </a:cubicBezTo>
                <a:cubicBezTo>
                  <a:pt x="134" y="388"/>
                  <a:pt x="137" y="383"/>
                  <a:pt x="139" y="379"/>
                </a:cubicBezTo>
                <a:cubicBezTo>
                  <a:pt x="141" y="375"/>
                  <a:pt x="140" y="374"/>
                  <a:pt x="141" y="371"/>
                </a:cubicBezTo>
                <a:cubicBezTo>
                  <a:pt x="144" y="371"/>
                  <a:pt x="145" y="371"/>
                  <a:pt x="149" y="370"/>
                </a:cubicBezTo>
                <a:cubicBezTo>
                  <a:pt x="157" y="367"/>
                  <a:pt x="169" y="360"/>
                  <a:pt x="172" y="346"/>
                </a:cubicBezTo>
                <a:cubicBezTo>
                  <a:pt x="174" y="334"/>
                  <a:pt x="169" y="325"/>
                  <a:pt x="163" y="316"/>
                </a:cubicBezTo>
                <a:cubicBezTo>
                  <a:pt x="159" y="312"/>
                  <a:pt x="157" y="311"/>
                  <a:pt x="154" y="309"/>
                </a:cubicBezTo>
                <a:cubicBezTo>
                  <a:pt x="155" y="306"/>
                  <a:pt x="155" y="306"/>
                  <a:pt x="155" y="301"/>
                </a:cubicBezTo>
                <a:cubicBezTo>
                  <a:pt x="155" y="292"/>
                  <a:pt x="152" y="279"/>
                  <a:pt x="139" y="271"/>
                </a:cubicBezTo>
                <a:cubicBezTo>
                  <a:pt x="135" y="268"/>
                  <a:pt x="129" y="268"/>
                  <a:pt x="125" y="267"/>
                </a:cubicBezTo>
                <a:close/>
                <a:moveTo>
                  <a:pt x="126" y="294"/>
                </a:moveTo>
                <a:cubicBezTo>
                  <a:pt x="127" y="295"/>
                  <a:pt x="128" y="297"/>
                  <a:pt x="128" y="302"/>
                </a:cubicBezTo>
                <a:cubicBezTo>
                  <a:pt x="129" y="308"/>
                  <a:pt x="128" y="312"/>
                  <a:pt x="128" y="312"/>
                </a:cubicBezTo>
                <a:lnTo>
                  <a:pt x="125" y="323"/>
                </a:lnTo>
                <a:lnTo>
                  <a:pt x="135" y="327"/>
                </a:lnTo>
                <a:cubicBezTo>
                  <a:pt x="135" y="327"/>
                  <a:pt x="134" y="327"/>
                  <a:pt x="135" y="327"/>
                </a:cubicBezTo>
                <a:lnTo>
                  <a:pt x="135" y="327"/>
                </a:lnTo>
                <a:lnTo>
                  <a:pt x="135" y="327"/>
                </a:lnTo>
                <a:cubicBezTo>
                  <a:pt x="136" y="328"/>
                  <a:pt x="141" y="331"/>
                  <a:pt x="144" y="334"/>
                </a:cubicBezTo>
                <a:cubicBezTo>
                  <a:pt x="147" y="337"/>
                  <a:pt x="147" y="339"/>
                  <a:pt x="147" y="339"/>
                </a:cubicBezTo>
                <a:cubicBezTo>
                  <a:pt x="146" y="341"/>
                  <a:pt x="144" y="343"/>
                  <a:pt x="139" y="345"/>
                </a:cubicBezTo>
                <a:cubicBezTo>
                  <a:pt x="135" y="346"/>
                  <a:pt x="130" y="347"/>
                  <a:pt x="130" y="347"/>
                </a:cubicBezTo>
                <a:lnTo>
                  <a:pt x="120" y="348"/>
                </a:lnTo>
                <a:lnTo>
                  <a:pt x="118" y="357"/>
                </a:lnTo>
                <a:cubicBezTo>
                  <a:pt x="118" y="357"/>
                  <a:pt x="117" y="362"/>
                  <a:pt x="115" y="367"/>
                </a:cubicBezTo>
                <a:cubicBezTo>
                  <a:pt x="113" y="370"/>
                  <a:pt x="112" y="372"/>
                  <a:pt x="111" y="373"/>
                </a:cubicBezTo>
                <a:cubicBezTo>
                  <a:pt x="110" y="374"/>
                  <a:pt x="110" y="373"/>
                  <a:pt x="110" y="373"/>
                </a:cubicBezTo>
                <a:cubicBezTo>
                  <a:pt x="110" y="373"/>
                  <a:pt x="110" y="373"/>
                  <a:pt x="108" y="373"/>
                </a:cubicBezTo>
                <a:cubicBezTo>
                  <a:pt x="104" y="369"/>
                  <a:pt x="101" y="364"/>
                  <a:pt x="98" y="359"/>
                </a:cubicBezTo>
                <a:lnTo>
                  <a:pt x="93" y="350"/>
                </a:lnTo>
                <a:lnTo>
                  <a:pt x="83" y="352"/>
                </a:lnTo>
                <a:cubicBezTo>
                  <a:pt x="83" y="352"/>
                  <a:pt x="71" y="352"/>
                  <a:pt x="68" y="351"/>
                </a:cubicBezTo>
                <a:cubicBezTo>
                  <a:pt x="67" y="350"/>
                  <a:pt x="67" y="350"/>
                  <a:pt x="66" y="349"/>
                </a:cubicBezTo>
                <a:cubicBezTo>
                  <a:pt x="66" y="347"/>
                  <a:pt x="67" y="344"/>
                  <a:pt x="69" y="340"/>
                </a:cubicBezTo>
                <a:cubicBezTo>
                  <a:pt x="72" y="336"/>
                  <a:pt x="75" y="333"/>
                  <a:pt x="75" y="333"/>
                </a:cubicBezTo>
                <a:lnTo>
                  <a:pt x="84" y="326"/>
                </a:lnTo>
                <a:lnTo>
                  <a:pt x="78" y="317"/>
                </a:lnTo>
                <a:cubicBezTo>
                  <a:pt x="78" y="317"/>
                  <a:pt x="76" y="313"/>
                  <a:pt x="75" y="308"/>
                </a:cubicBezTo>
                <a:cubicBezTo>
                  <a:pt x="74" y="304"/>
                  <a:pt x="75" y="301"/>
                  <a:pt x="77" y="299"/>
                </a:cubicBezTo>
                <a:lnTo>
                  <a:pt x="77" y="299"/>
                </a:lnTo>
                <a:lnTo>
                  <a:pt x="77" y="299"/>
                </a:lnTo>
                <a:cubicBezTo>
                  <a:pt x="78" y="298"/>
                  <a:pt x="79" y="298"/>
                  <a:pt x="82" y="299"/>
                </a:cubicBezTo>
                <a:cubicBezTo>
                  <a:pt x="85" y="299"/>
                  <a:pt x="89" y="301"/>
                  <a:pt x="91" y="302"/>
                </a:cubicBezTo>
                <a:lnTo>
                  <a:pt x="91" y="302"/>
                </a:lnTo>
                <a:lnTo>
                  <a:pt x="91" y="302"/>
                </a:lnTo>
                <a:cubicBezTo>
                  <a:pt x="93" y="303"/>
                  <a:pt x="93" y="303"/>
                  <a:pt x="93" y="303"/>
                </a:cubicBezTo>
                <a:lnTo>
                  <a:pt x="102" y="310"/>
                </a:lnTo>
                <a:lnTo>
                  <a:pt x="110" y="302"/>
                </a:lnTo>
                <a:cubicBezTo>
                  <a:pt x="110" y="302"/>
                  <a:pt x="113" y="299"/>
                  <a:pt x="118" y="296"/>
                </a:cubicBezTo>
                <a:cubicBezTo>
                  <a:pt x="122" y="294"/>
                  <a:pt x="125" y="294"/>
                  <a:pt x="126" y="294"/>
                </a:cubicBezTo>
                <a:close/>
                <a:moveTo>
                  <a:pt x="115" y="308"/>
                </a:moveTo>
                <a:cubicBezTo>
                  <a:pt x="109" y="310"/>
                  <a:pt x="105" y="328"/>
                  <a:pt x="105" y="328"/>
                </a:cubicBezTo>
                <a:cubicBezTo>
                  <a:pt x="105" y="328"/>
                  <a:pt x="96" y="306"/>
                  <a:pt x="89" y="312"/>
                </a:cubicBezTo>
                <a:cubicBezTo>
                  <a:pt x="82" y="317"/>
                  <a:pt x="103" y="330"/>
                  <a:pt x="103" y="330"/>
                </a:cubicBezTo>
                <a:cubicBezTo>
                  <a:pt x="103" y="330"/>
                  <a:pt x="80" y="332"/>
                  <a:pt x="83" y="340"/>
                </a:cubicBezTo>
                <a:cubicBezTo>
                  <a:pt x="86" y="348"/>
                  <a:pt x="104" y="332"/>
                  <a:pt x="104" y="332"/>
                </a:cubicBezTo>
                <a:cubicBezTo>
                  <a:pt x="104" y="332"/>
                  <a:pt x="99" y="356"/>
                  <a:pt x="108" y="355"/>
                </a:cubicBezTo>
                <a:cubicBezTo>
                  <a:pt x="117" y="353"/>
                  <a:pt x="107" y="332"/>
                  <a:pt x="107" y="332"/>
                </a:cubicBezTo>
                <a:cubicBezTo>
                  <a:pt x="107" y="332"/>
                  <a:pt x="129" y="344"/>
                  <a:pt x="130" y="335"/>
                </a:cubicBezTo>
                <a:cubicBezTo>
                  <a:pt x="131" y="326"/>
                  <a:pt x="108" y="329"/>
                  <a:pt x="108" y="329"/>
                </a:cubicBezTo>
                <a:cubicBezTo>
                  <a:pt x="108" y="329"/>
                  <a:pt x="125" y="313"/>
                  <a:pt x="118" y="309"/>
                </a:cubicBezTo>
                <a:cubicBezTo>
                  <a:pt x="117" y="308"/>
                  <a:pt x="116" y="308"/>
                  <a:pt x="115" y="308"/>
                </a:cubicBezTo>
                <a:close/>
                <a:moveTo>
                  <a:pt x="266" y="320"/>
                </a:moveTo>
                <a:cubicBezTo>
                  <a:pt x="248" y="320"/>
                  <a:pt x="248" y="347"/>
                  <a:pt x="266" y="347"/>
                </a:cubicBezTo>
                <a:lnTo>
                  <a:pt x="426" y="347"/>
                </a:lnTo>
                <a:cubicBezTo>
                  <a:pt x="444" y="347"/>
                  <a:pt x="444" y="320"/>
                  <a:pt x="426" y="320"/>
                </a:cubicBezTo>
                <a:lnTo>
                  <a:pt x="266" y="320"/>
                </a:lnTo>
                <a:close/>
                <a:moveTo>
                  <a:pt x="493" y="320"/>
                </a:moveTo>
                <a:cubicBezTo>
                  <a:pt x="475" y="320"/>
                  <a:pt x="475" y="347"/>
                  <a:pt x="493" y="347"/>
                </a:cubicBezTo>
                <a:lnTo>
                  <a:pt x="653" y="347"/>
                </a:lnTo>
                <a:cubicBezTo>
                  <a:pt x="671" y="347"/>
                  <a:pt x="671" y="320"/>
                  <a:pt x="653" y="320"/>
                </a:cubicBezTo>
                <a:lnTo>
                  <a:pt x="493" y="320"/>
                </a:lnTo>
                <a:close/>
                <a:moveTo>
                  <a:pt x="0" y="454"/>
                </a:moveTo>
                <a:lnTo>
                  <a:pt x="0" y="667"/>
                </a:lnTo>
                <a:lnTo>
                  <a:pt x="213" y="667"/>
                </a:lnTo>
                <a:lnTo>
                  <a:pt x="213" y="454"/>
                </a:lnTo>
                <a:lnTo>
                  <a:pt x="0" y="454"/>
                </a:lnTo>
                <a:close/>
                <a:moveTo>
                  <a:pt x="26" y="480"/>
                </a:moveTo>
                <a:lnTo>
                  <a:pt x="186" y="480"/>
                </a:lnTo>
                <a:lnTo>
                  <a:pt x="186" y="640"/>
                </a:lnTo>
                <a:lnTo>
                  <a:pt x="26" y="640"/>
                </a:lnTo>
                <a:lnTo>
                  <a:pt x="26" y="480"/>
                </a:lnTo>
                <a:close/>
                <a:moveTo>
                  <a:pt x="106" y="498"/>
                </a:moveTo>
                <a:cubicBezTo>
                  <a:pt x="106" y="498"/>
                  <a:pt x="99" y="521"/>
                  <a:pt x="92" y="524"/>
                </a:cubicBezTo>
                <a:cubicBezTo>
                  <a:pt x="84" y="527"/>
                  <a:pt x="62" y="516"/>
                  <a:pt x="62" y="516"/>
                </a:cubicBezTo>
                <a:cubicBezTo>
                  <a:pt x="62" y="516"/>
                  <a:pt x="72" y="538"/>
                  <a:pt x="70" y="546"/>
                </a:cubicBezTo>
                <a:cubicBezTo>
                  <a:pt x="68" y="551"/>
                  <a:pt x="44" y="560"/>
                  <a:pt x="44" y="560"/>
                </a:cubicBezTo>
                <a:lnTo>
                  <a:pt x="44" y="560"/>
                </a:lnTo>
                <a:cubicBezTo>
                  <a:pt x="44" y="560"/>
                  <a:pt x="44" y="561"/>
                  <a:pt x="44" y="561"/>
                </a:cubicBezTo>
                <a:cubicBezTo>
                  <a:pt x="44" y="561"/>
                  <a:pt x="68" y="569"/>
                  <a:pt x="69" y="575"/>
                </a:cubicBezTo>
                <a:cubicBezTo>
                  <a:pt x="72" y="584"/>
                  <a:pt x="62" y="604"/>
                  <a:pt x="62" y="604"/>
                </a:cubicBezTo>
                <a:cubicBezTo>
                  <a:pt x="62" y="604"/>
                  <a:pt x="83" y="593"/>
                  <a:pt x="90" y="597"/>
                </a:cubicBezTo>
                <a:cubicBezTo>
                  <a:pt x="97" y="601"/>
                  <a:pt x="106" y="623"/>
                  <a:pt x="106" y="623"/>
                </a:cubicBezTo>
                <a:cubicBezTo>
                  <a:pt x="106" y="623"/>
                  <a:pt x="114" y="600"/>
                  <a:pt x="121" y="597"/>
                </a:cubicBezTo>
                <a:cubicBezTo>
                  <a:pt x="128" y="594"/>
                  <a:pt x="150" y="605"/>
                  <a:pt x="150" y="605"/>
                </a:cubicBezTo>
                <a:cubicBezTo>
                  <a:pt x="150" y="605"/>
                  <a:pt x="140" y="582"/>
                  <a:pt x="143" y="575"/>
                </a:cubicBezTo>
                <a:cubicBezTo>
                  <a:pt x="145" y="570"/>
                  <a:pt x="169" y="561"/>
                  <a:pt x="169" y="561"/>
                </a:cubicBezTo>
                <a:lnTo>
                  <a:pt x="169" y="561"/>
                </a:lnTo>
                <a:cubicBezTo>
                  <a:pt x="169" y="561"/>
                  <a:pt x="169" y="560"/>
                  <a:pt x="169" y="560"/>
                </a:cubicBezTo>
                <a:cubicBezTo>
                  <a:pt x="169" y="560"/>
                  <a:pt x="146" y="552"/>
                  <a:pt x="144" y="546"/>
                </a:cubicBezTo>
                <a:cubicBezTo>
                  <a:pt x="141" y="537"/>
                  <a:pt x="150" y="516"/>
                  <a:pt x="150" y="516"/>
                </a:cubicBezTo>
                <a:cubicBezTo>
                  <a:pt x="150" y="516"/>
                  <a:pt x="130" y="528"/>
                  <a:pt x="123" y="524"/>
                </a:cubicBezTo>
                <a:cubicBezTo>
                  <a:pt x="116" y="520"/>
                  <a:pt x="106" y="498"/>
                  <a:pt x="106" y="498"/>
                </a:cubicBezTo>
                <a:close/>
                <a:moveTo>
                  <a:pt x="106" y="541"/>
                </a:moveTo>
                <a:cubicBezTo>
                  <a:pt x="117" y="541"/>
                  <a:pt x="126" y="550"/>
                  <a:pt x="126" y="560"/>
                </a:cubicBezTo>
                <a:cubicBezTo>
                  <a:pt x="126" y="571"/>
                  <a:pt x="117" y="580"/>
                  <a:pt x="106" y="580"/>
                </a:cubicBezTo>
                <a:cubicBezTo>
                  <a:pt x="96" y="580"/>
                  <a:pt x="87" y="571"/>
                  <a:pt x="87" y="560"/>
                </a:cubicBezTo>
                <a:cubicBezTo>
                  <a:pt x="87" y="550"/>
                  <a:pt x="96" y="541"/>
                  <a:pt x="106" y="541"/>
                </a:cubicBezTo>
                <a:close/>
                <a:moveTo>
                  <a:pt x="266" y="547"/>
                </a:moveTo>
                <a:cubicBezTo>
                  <a:pt x="248" y="547"/>
                  <a:pt x="248" y="574"/>
                  <a:pt x="266" y="574"/>
                </a:cubicBezTo>
                <a:lnTo>
                  <a:pt x="426" y="574"/>
                </a:lnTo>
                <a:cubicBezTo>
                  <a:pt x="444" y="574"/>
                  <a:pt x="444" y="547"/>
                  <a:pt x="426" y="547"/>
                </a:cubicBezTo>
                <a:lnTo>
                  <a:pt x="266" y="547"/>
                </a:lnTo>
                <a:close/>
                <a:moveTo>
                  <a:pt x="493" y="547"/>
                </a:moveTo>
                <a:cubicBezTo>
                  <a:pt x="475" y="547"/>
                  <a:pt x="475" y="574"/>
                  <a:pt x="493" y="574"/>
                </a:cubicBezTo>
                <a:lnTo>
                  <a:pt x="653" y="574"/>
                </a:lnTo>
                <a:cubicBezTo>
                  <a:pt x="671" y="574"/>
                  <a:pt x="671" y="547"/>
                  <a:pt x="653" y="547"/>
                </a:cubicBezTo>
                <a:lnTo>
                  <a:pt x="493" y="5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36B7FF-A166-4FAC-9BC8-A1ECEB79CA5F}"/>
              </a:ext>
            </a:extLst>
          </p:cNvPr>
          <p:cNvSpPr txBox="1"/>
          <p:nvPr/>
        </p:nvSpPr>
        <p:spPr>
          <a:xfrm>
            <a:off x="3337134" y="1312696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B3257B-9F9F-4CEE-B182-F70ED8E7EF6B}"/>
              </a:ext>
            </a:extLst>
          </p:cNvPr>
          <p:cNvSpPr txBox="1"/>
          <p:nvPr/>
        </p:nvSpPr>
        <p:spPr>
          <a:xfrm>
            <a:off x="10592903" y="1242071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A40429E-A1CE-4869-962E-CD78678F2106}"/>
              </a:ext>
            </a:extLst>
          </p:cNvPr>
          <p:cNvSpPr txBox="1"/>
          <p:nvPr/>
        </p:nvSpPr>
        <p:spPr>
          <a:xfrm>
            <a:off x="7048110" y="1314669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6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C435D52E-2827-4409-903F-E789FE05CF5E}"/>
              </a:ext>
            </a:extLst>
          </p:cNvPr>
          <p:cNvGrpSpPr/>
          <p:nvPr/>
        </p:nvGrpSpPr>
        <p:grpSpPr>
          <a:xfrm>
            <a:off x="2600454" y="683785"/>
            <a:ext cx="2800565" cy="5489108"/>
            <a:chOff x="1963012" y="684446"/>
            <a:chExt cx="2800565" cy="54891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6C3DAF9-BBBD-4642-9AF1-4AF7ACC8F332}"/>
                </a:ext>
              </a:extLst>
            </p:cNvPr>
            <p:cNvGrpSpPr/>
            <p:nvPr/>
          </p:nvGrpSpPr>
          <p:grpSpPr>
            <a:xfrm>
              <a:off x="1963012" y="684446"/>
              <a:ext cx="2800565" cy="5489108"/>
              <a:chOff x="4695717" y="644658"/>
              <a:chExt cx="2800565" cy="5489108"/>
            </a:xfrm>
          </p:grpSpPr>
          <p:grpSp>
            <p:nvGrpSpPr>
              <p:cNvPr id="5" name="Phone">
                <a:extLst>
                  <a:ext uri="{FF2B5EF4-FFF2-40B4-BE49-F238E27FC236}">
                    <a16:creationId xmlns:a16="http://schemas.microsoft.com/office/drawing/2014/main" id="{EC0A81A8-39B5-43E3-A773-A8ABB15321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5717" y="644658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13" name="Case">
                  <a:extLst>
                    <a:ext uri="{FF2B5EF4-FFF2-40B4-BE49-F238E27FC236}">
                      <a16:creationId xmlns:a16="http://schemas.microsoft.com/office/drawing/2014/main" id="{955D8649-4F40-44CC-A613-B4767DF6A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Button">
                  <a:extLst>
                    <a:ext uri="{FF2B5EF4-FFF2-40B4-BE49-F238E27FC236}">
                      <a16:creationId xmlns:a16="http://schemas.microsoft.com/office/drawing/2014/main" id="{DF64BC8C-ABED-4374-80EA-796F9B0BA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Camera">
                  <a:extLst>
                    <a:ext uri="{FF2B5EF4-FFF2-40B4-BE49-F238E27FC236}">
                      <a16:creationId xmlns:a16="http://schemas.microsoft.com/office/drawing/2014/main" id="{B9187A3A-0010-4B41-8CA0-415D03622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Speaker">
                  <a:extLst>
                    <a:ext uri="{FF2B5EF4-FFF2-40B4-BE49-F238E27FC236}">
                      <a16:creationId xmlns:a16="http://schemas.microsoft.com/office/drawing/2014/main" id="{59FC967B-9DA0-4A30-8D26-D2BB6A67E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Display">
                  <a:extLst>
                    <a:ext uri="{FF2B5EF4-FFF2-40B4-BE49-F238E27FC236}">
                      <a16:creationId xmlns:a16="http://schemas.microsoft.com/office/drawing/2014/main" id="{8B13DC8B-E474-449B-9E9E-35CB956CC33F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" name="Navigation Bar">
                <a:extLst>
                  <a:ext uri="{FF2B5EF4-FFF2-40B4-BE49-F238E27FC236}">
                    <a16:creationId xmlns:a16="http://schemas.microsoft.com/office/drawing/2014/main" id="{11E61622-C725-4D67-B9B2-4F38A8EE7D0F}"/>
                  </a:ext>
                </a:extLst>
              </p:cNvPr>
              <p:cNvGrpSpPr/>
              <p:nvPr/>
            </p:nvGrpSpPr>
            <p:grpSpPr>
              <a:xfrm>
                <a:off x="4890977" y="1197360"/>
                <a:ext cx="2391110" cy="464344"/>
                <a:chOff x="1116013" y="2305049"/>
                <a:chExt cx="2286000" cy="464344"/>
              </a:xfrm>
            </p:grpSpPr>
            <p:sp>
              <p:nvSpPr>
                <p:cNvPr id="11" name="Navigation Bar Background">
                  <a:extLst>
                    <a:ext uri="{FF2B5EF4-FFF2-40B4-BE49-F238E27FC236}">
                      <a16:creationId xmlns:a16="http://schemas.microsoft.com/office/drawing/2014/main" id="{D1C49705-D4C9-454C-A65C-2ADCFB8C6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로그인</a:t>
                  </a:r>
                  <a:endParaRPr lang="en-US" sz="12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2" name="Divider">
                  <a:extLst>
                    <a:ext uri="{FF2B5EF4-FFF2-40B4-BE49-F238E27FC236}">
                      <a16:creationId xmlns:a16="http://schemas.microsoft.com/office/drawing/2014/main" id="{1FA85F55-3B25-4FDF-B1BB-E5DDF14C7C63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F055CB5-2F8B-4497-8362-95EE04051BA8}"/>
                  </a:ext>
                </a:extLst>
              </p:cNvPr>
              <p:cNvSpPr/>
              <p:nvPr/>
            </p:nvSpPr>
            <p:spPr>
              <a:xfrm>
                <a:off x="4908047" y="4785964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  <a:r>
                  <a:rPr lang="en-US" sz="1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D51C14-703D-4693-8BCB-DBB7D17F2DDC}"/>
                  </a:ext>
                </a:extLst>
              </p:cNvPr>
              <p:cNvSpPr txBox="1"/>
              <p:nvPr/>
            </p:nvSpPr>
            <p:spPr>
              <a:xfrm>
                <a:off x="4890977" y="1805386"/>
                <a:ext cx="2339070" cy="25853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Nav Icon">
                <a:extLst>
                  <a:ext uri="{FF2B5EF4-FFF2-40B4-BE49-F238E27FC236}">
                    <a16:creationId xmlns:a16="http://schemas.microsoft.com/office/drawing/2014/main" id="{29985F78-DEF5-4ED0-8E7F-24102B08C48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042974" y="1425206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DA62A-ADFA-4B36-90F6-4F25FE32C836}"/>
                </a:ext>
              </a:extLst>
            </p:cNvPr>
            <p:cNvSpPr txBox="1"/>
            <p:nvPr/>
          </p:nvSpPr>
          <p:spPr>
            <a:xfrm>
              <a:off x="2367359" y="2500001"/>
              <a:ext cx="1929458" cy="369332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/>
                  </a:solidFill>
                </a:rPr>
                <a:t>ID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733640-AE86-4A26-A7EB-7D1264ECD834}"/>
                </a:ext>
              </a:extLst>
            </p:cNvPr>
            <p:cNvSpPr txBox="1"/>
            <p:nvPr/>
          </p:nvSpPr>
          <p:spPr>
            <a:xfrm>
              <a:off x="2367359" y="3059007"/>
              <a:ext cx="1929458" cy="369332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/>
                  </a:solidFill>
                </a:rPr>
                <a:t>Password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2D48BAC-3B2C-4DE4-8008-10EF231D8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319" y="3570131"/>
              <a:ext cx="719769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Click">
              <a:extLst>
                <a:ext uri="{FF2B5EF4-FFF2-40B4-BE49-F238E27FC236}">
                  <a16:creationId xmlns:a16="http://schemas.microsoft.com/office/drawing/2014/main" id="{62457E96-C6FE-421A-ABF0-1DE2AD9958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38326" y="3710937"/>
              <a:ext cx="818866" cy="318228"/>
              <a:chOff x="5294313" y="2197100"/>
              <a:chExt cx="1637735" cy="636457"/>
            </a:xfrm>
          </p:grpSpPr>
          <p:sp>
            <p:nvSpPr>
              <p:cNvPr id="32" name="Arrow Cursor">
                <a:extLst>
                  <a:ext uri="{FF2B5EF4-FFF2-40B4-BE49-F238E27FC236}">
                    <a16:creationId xmlns:a16="http://schemas.microsoft.com/office/drawing/2014/main" id="{2AC33650-086B-4D9C-B201-778F49524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5809" y="2244594"/>
                <a:ext cx="376239" cy="588963"/>
              </a:xfrm>
              <a:custGeom>
                <a:avLst/>
                <a:gdLst>
                  <a:gd name="T0" fmla="*/ 379 w 495"/>
                  <a:gd name="T1" fmla="*/ 721 h 773"/>
                  <a:gd name="T2" fmla="*/ 269 w 495"/>
                  <a:gd name="T3" fmla="*/ 494 h 773"/>
                  <a:gd name="T4" fmla="*/ 495 w 495"/>
                  <a:gd name="T5" fmla="*/ 494 h 773"/>
                  <a:gd name="T6" fmla="*/ 0 w 495"/>
                  <a:gd name="T7" fmla="*/ 0 h 773"/>
                  <a:gd name="T8" fmla="*/ 0 w 495"/>
                  <a:gd name="T9" fmla="*/ 702 h 773"/>
                  <a:gd name="T10" fmla="*/ 167 w 495"/>
                  <a:gd name="T11" fmla="*/ 536 h 773"/>
                  <a:gd name="T12" fmla="*/ 282 w 495"/>
                  <a:gd name="T13" fmla="*/ 773 h 773"/>
                  <a:gd name="T14" fmla="*/ 379 w 495"/>
                  <a:gd name="T15" fmla="*/ 721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773">
                    <a:moveTo>
                      <a:pt x="379" y="721"/>
                    </a:moveTo>
                    <a:lnTo>
                      <a:pt x="269" y="494"/>
                    </a:lnTo>
                    <a:lnTo>
                      <a:pt x="495" y="494"/>
                    </a:lnTo>
                    <a:lnTo>
                      <a:pt x="0" y="0"/>
                    </a:lnTo>
                    <a:lnTo>
                      <a:pt x="0" y="702"/>
                    </a:lnTo>
                    <a:lnTo>
                      <a:pt x="167" y="536"/>
                    </a:lnTo>
                    <a:lnTo>
                      <a:pt x="282" y="773"/>
                    </a:lnTo>
                    <a:lnTo>
                      <a:pt x="379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lick">
                <a:extLst>
                  <a:ext uri="{FF2B5EF4-FFF2-40B4-BE49-F238E27FC236}">
                    <a16:creationId xmlns:a16="http://schemas.microsoft.com/office/drawing/2014/main" id="{497F1265-E8C9-4B19-B95B-6AC4B8ABE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4313" y="2197100"/>
                <a:ext cx="307975" cy="231775"/>
              </a:xfrm>
              <a:custGeom>
                <a:avLst/>
                <a:gdLst>
                  <a:gd name="T0" fmla="*/ 156 w 405"/>
                  <a:gd name="T1" fmla="*/ 248 h 303"/>
                  <a:gd name="T2" fmla="*/ 101 w 405"/>
                  <a:gd name="T3" fmla="*/ 303 h 303"/>
                  <a:gd name="T4" fmla="*/ 156 w 405"/>
                  <a:gd name="T5" fmla="*/ 155 h 303"/>
                  <a:gd name="T6" fmla="*/ 101 w 405"/>
                  <a:gd name="T7" fmla="*/ 101 h 303"/>
                  <a:gd name="T8" fmla="*/ 249 w 405"/>
                  <a:gd name="T9" fmla="*/ 155 h 303"/>
                  <a:gd name="T10" fmla="*/ 303 w 405"/>
                  <a:gd name="T11" fmla="*/ 101 h 303"/>
                  <a:gd name="T12" fmla="*/ 137 w 405"/>
                  <a:gd name="T13" fmla="*/ 202 h 303"/>
                  <a:gd name="T14" fmla="*/ 0 w 405"/>
                  <a:gd name="T15" fmla="*/ 202 h 303"/>
                  <a:gd name="T16" fmla="*/ 202 w 405"/>
                  <a:gd name="T17" fmla="*/ 136 h 303"/>
                  <a:gd name="T18" fmla="*/ 202 w 405"/>
                  <a:gd name="T19" fmla="*/ 0 h 303"/>
                  <a:gd name="T20" fmla="*/ 268 w 405"/>
                  <a:gd name="T21" fmla="*/ 202 h 303"/>
                  <a:gd name="T22" fmla="*/ 405 w 405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303">
                    <a:moveTo>
                      <a:pt x="156" y="248"/>
                    </a:moveTo>
                    <a:lnTo>
                      <a:pt x="101" y="303"/>
                    </a:lnTo>
                    <a:moveTo>
                      <a:pt x="156" y="155"/>
                    </a:moveTo>
                    <a:lnTo>
                      <a:pt x="101" y="101"/>
                    </a:lnTo>
                    <a:moveTo>
                      <a:pt x="249" y="155"/>
                    </a:moveTo>
                    <a:lnTo>
                      <a:pt x="303" y="101"/>
                    </a:lnTo>
                    <a:moveTo>
                      <a:pt x="137" y="202"/>
                    </a:moveTo>
                    <a:lnTo>
                      <a:pt x="0" y="202"/>
                    </a:lnTo>
                    <a:moveTo>
                      <a:pt x="202" y="136"/>
                    </a:moveTo>
                    <a:lnTo>
                      <a:pt x="202" y="0"/>
                    </a:lnTo>
                    <a:moveTo>
                      <a:pt x="268" y="202"/>
                    </a:moveTo>
                    <a:lnTo>
                      <a:pt x="405" y="202"/>
                    </a:lnTo>
                  </a:path>
                </a:pathLst>
              </a:custGeom>
              <a:noFill/>
              <a:ln w="9525" cap="rnd">
                <a:solidFill>
                  <a:srgbClr val="3483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043836D-9099-4D31-95BA-210B4CB64B20}"/>
              </a:ext>
            </a:extLst>
          </p:cNvPr>
          <p:cNvGrpSpPr/>
          <p:nvPr/>
        </p:nvGrpSpPr>
        <p:grpSpPr>
          <a:xfrm>
            <a:off x="7024076" y="683785"/>
            <a:ext cx="2800565" cy="5489108"/>
            <a:chOff x="7937492" y="555697"/>
            <a:chExt cx="2800565" cy="548910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9B25895-7667-4F16-A553-2B11AEB6D735}"/>
                </a:ext>
              </a:extLst>
            </p:cNvPr>
            <p:cNvGrpSpPr/>
            <p:nvPr/>
          </p:nvGrpSpPr>
          <p:grpSpPr>
            <a:xfrm>
              <a:off x="7937492" y="555697"/>
              <a:ext cx="2800565" cy="5489108"/>
              <a:chOff x="4695717" y="644658"/>
              <a:chExt cx="2800565" cy="5489108"/>
            </a:xfrm>
          </p:grpSpPr>
          <p:grpSp>
            <p:nvGrpSpPr>
              <p:cNvPr id="35" name="Phone">
                <a:extLst>
                  <a:ext uri="{FF2B5EF4-FFF2-40B4-BE49-F238E27FC236}">
                    <a16:creationId xmlns:a16="http://schemas.microsoft.com/office/drawing/2014/main" id="{4C475BEC-87CC-4753-BE9C-9628AA7747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5717" y="644658"/>
                <a:ext cx="2800565" cy="5489108"/>
                <a:chOff x="595686" y="1262396"/>
                <a:chExt cx="2479208" cy="4859248"/>
              </a:xfrm>
            </p:grpSpPr>
            <p:sp>
              <p:nvSpPr>
                <p:cNvPr id="43" name="Case">
                  <a:extLst>
                    <a:ext uri="{FF2B5EF4-FFF2-40B4-BE49-F238E27FC236}">
                      <a16:creationId xmlns:a16="http://schemas.microsoft.com/office/drawing/2014/main" id="{72958C5F-5432-4A52-81EC-52307B027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">
                  <a:extLst>
                    <a:ext uri="{FF2B5EF4-FFF2-40B4-BE49-F238E27FC236}">
                      <a16:creationId xmlns:a16="http://schemas.microsoft.com/office/drawing/2014/main" id="{4071E0FC-61DA-4748-94D6-64420E629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Camera">
                  <a:extLst>
                    <a:ext uri="{FF2B5EF4-FFF2-40B4-BE49-F238E27FC236}">
                      <a16:creationId xmlns:a16="http://schemas.microsoft.com/office/drawing/2014/main" id="{1D1BCE1D-83EC-4601-B62E-CEAD6866F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Speaker">
                  <a:extLst>
                    <a:ext uri="{FF2B5EF4-FFF2-40B4-BE49-F238E27FC236}">
                      <a16:creationId xmlns:a16="http://schemas.microsoft.com/office/drawing/2014/main" id="{B169113E-53BB-4438-ADEC-CA594776F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Display">
                  <a:extLst>
                    <a:ext uri="{FF2B5EF4-FFF2-40B4-BE49-F238E27FC236}">
                      <a16:creationId xmlns:a16="http://schemas.microsoft.com/office/drawing/2014/main" id="{FB249857-E75E-4FEC-AD31-21C7D5C3618F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6" name="Navigation Bar">
                <a:extLst>
                  <a:ext uri="{FF2B5EF4-FFF2-40B4-BE49-F238E27FC236}">
                    <a16:creationId xmlns:a16="http://schemas.microsoft.com/office/drawing/2014/main" id="{01D6B8E2-0970-4B8F-B0F3-D4D3D41E538F}"/>
                  </a:ext>
                </a:extLst>
              </p:cNvPr>
              <p:cNvGrpSpPr/>
              <p:nvPr/>
            </p:nvGrpSpPr>
            <p:grpSpPr>
              <a:xfrm>
                <a:off x="4890977" y="1197360"/>
                <a:ext cx="2391110" cy="464344"/>
                <a:chOff x="1116013" y="2305049"/>
                <a:chExt cx="2286000" cy="464344"/>
              </a:xfrm>
            </p:grpSpPr>
            <p:sp>
              <p:nvSpPr>
                <p:cNvPr id="41" name="Navigation Bar Background">
                  <a:extLst>
                    <a:ext uri="{FF2B5EF4-FFF2-40B4-BE49-F238E27FC236}">
                      <a16:creationId xmlns:a16="http://schemas.microsoft.com/office/drawing/2014/main" id="{C93AA519-68E6-4188-9ED0-69A1DF36E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013" y="2305049"/>
                  <a:ext cx="2286000" cy="464344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82296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dirty="0">
                      <a:solidFill>
                        <a:srgbClr val="000000"/>
                      </a:solidFill>
                      <a:cs typeface="Segoe UI" panose="020B0502040204020203" pitchFamily="34" charset="0"/>
                    </a:rPr>
                    <a:t>회원가입</a:t>
                  </a:r>
                  <a:endParaRPr lang="en-US" sz="1200" b="1" dirty="0">
                    <a:solidFill>
                      <a:srgbClr val="000000"/>
                    </a:solidFill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2" name="Divider">
                  <a:extLst>
                    <a:ext uri="{FF2B5EF4-FFF2-40B4-BE49-F238E27FC236}">
                      <a16:creationId xmlns:a16="http://schemas.microsoft.com/office/drawing/2014/main" id="{E4712E7A-974D-4357-9DA1-ECB640F64397}"/>
                    </a:ext>
                  </a:extLst>
                </p:cNvPr>
                <p:cNvCxnSpPr/>
                <p:nvPr/>
              </p:nvCxnSpPr>
              <p:spPr>
                <a:xfrm>
                  <a:off x="1116013" y="2769393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B2888D74-4E9B-4832-90FA-50E20222DCEC}"/>
                  </a:ext>
                </a:extLst>
              </p:cNvPr>
              <p:cNvSpPr/>
              <p:nvPr/>
            </p:nvSpPr>
            <p:spPr>
              <a:xfrm>
                <a:off x="4908047" y="4785964"/>
                <a:ext cx="2356967" cy="786695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Footer</a:t>
                </a:r>
                <a:r>
                  <a:rPr lang="en-US" sz="1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C4E26-7C4A-43AB-A944-1D2AD83AF118}"/>
                  </a:ext>
                </a:extLst>
              </p:cNvPr>
              <p:cNvSpPr txBox="1"/>
              <p:nvPr/>
            </p:nvSpPr>
            <p:spPr>
              <a:xfrm>
                <a:off x="4890977" y="1805386"/>
                <a:ext cx="2339070" cy="25853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0" name="Nav Icon">
                <a:extLst>
                  <a:ext uri="{FF2B5EF4-FFF2-40B4-BE49-F238E27FC236}">
                    <a16:creationId xmlns:a16="http://schemas.microsoft.com/office/drawing/2014/main" id="{1FEB8701-0739-49E2-9B16-A32B272F66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042974" y="1425206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chemeClr val="bg1">
                  <a:alpha val="87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Edit Contact">
              <a:extLst>
                <a:ext uri="{FF2B5EF4-FFF2-40B4-BE49-F238E27FC236}">
                  <a16:creationId xmlns:a16="http://schemas.microsoft.com/office/drawing/2014/main" id="{3ACC93B0-8019-472A-BAE7-6E4F5DA2C758}"/>
                </a:ext>
              </a:extLst>
            </p:cNvPr>
            <p:cNvGrpSpPr/>
            <p:nvPr/>
          </p:nvGrpSpPr>
          <p:grpSpPr>
            <a:xfrm>
              <a:off x="8113415" y="1516703"/>
              <a:ext cx="2356967" cy="3170500"/>
              <a:chOff x="590929" y="1539622"/>
              <a:chExt cx="2290757" cy="3687139"/>
            </a:xfrm>
          </p:grpSpPr>
          <p:grpSp>
            <p:nvGrpSpPr>
              <p:cNvPr id="61" name="Contact Photo">
                <a:extLst>
                  <a:ext uri="{FF2B5EF4-FFF2-40B4-BE49-F238E27FC236}">
                    <a16:creationId xmlns:a16="http://schemas.microsoft.com/office/drawing/2014/main" id="{A0247F51-3FC6-4395-BDF2-89FEB1B30B20}"/>
                  </a:ext>
                </a:extLst>
              </p:cNvPr>
              <p:cNvGrpSpPr/>
              <p:nvPr/>
            </p:nvGrpSpPr>
            <p:grpSpPr>
              <a:xfrm>
                <a:off x="595686" y="1769163"/>
                <a:ext cx="2286000" cy="1164458"/>
                <a:chOff x="595686" y="1769163"/>
                <a:chExt cx="2286000" cy="1164458"/>
              </a:xfrm>
            </p:grpSpPr>
            <p:sp>
              <p:nvSpPr>
                <p:cNvPr id="125" name="Contact Photo Background">
                  <a:extLst>
                    <a:ext uri="{FF2B5EF4-FFF2-40B4-BE49-F238E27FC236}">
                      <a16:creationId xmlns:a16="http://schemas.microsoft.com/office/drawing/2014/main" id="{3268C46D-8A2F-4E18-AD13-24A2562DB57D}"/>
                    </a:ext>
                  </a:extLst>
                </p:cNvPr>
                <p:cNvSpPr/>
                <p:nvPr/>
              </p:nvSpPr>
              <p:spPr>
                <a:xfrm>
                  <a:off x="595686" y="1769163"/>
                  <a:ext cx="2286000" cy="1164458"/>
                </a:xfrm>
                <a:prstGeom prst="rect">
                  <a:avLst/>
                </a:prstGeom>
                <a:solidFill>
                  <a:srgbClr val="E7E7E7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User">
                  <a:extLst>
                    <a:ext uri="{FF2B5EF4-FFF2-40B4-BE49-F238E27FC236}">
                      <a16:creationId xmlns:a16="http://schemas.microsoft.com/office/drawing/2014/main" id="{49B755DB-DF03-4E32-94BF-2D86BBCEB9F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25929" y="1917621"/>
                  <a:ext cx="1016000" cy="1016000"/>
                </a:xfrm>
                <a:custGeom>
                  <a:avLst/>
                  <a:gdLst>
                    <a:gd name="T0" fmla="*/ 4516 w 9031"/>
                    <a:gd name="T1" fmla="*/ 0 h 9031"/>
                    <a:gd name="T2" fmla="*/ 2258 w 9031"/>
                    <a:gd name="T3" fmla="*/ 2258 h 9031"/>
                    <a:gd name="T4" fmla="*/ 4516 w 9031"/>
                    <a:gd name="T5" fmla="*/ 4515 h 9031"/>
                    <a:gd name="T6" fmla="*/ 6773 w 9031"/>
                    <a:gd name="T7" fmla="*/ 2258 h 9031"/>
                    <a:gd name="T8" fmla="*/ 4516 w 9031"/>
                    <a:gd name="T9" fmla="*/ 0 h 9031"/>
                    <a:gd name="T10" fmla="*/ 4516 w 9031"/>
                    <a:gd name="T11" fmla="*/ 5661 h 9031"/>
                    <a:gd name="T12" fmla="*/ 0 w 9031"/>
                    <a:gd name="T13" fmla="*/ 7564 h 9031"/>
                    <a:gd name="T14" fmla="*/ 0 w 9031"/>
                    <a:gd name="T15" fmla="*/ 9031 h 9031"/>
                    <a:gd name="T16" fmla="*/ 9031 w 9031"/>
                    <a:gd name="T17" fmla="*/ 9031 h 9031"/>
                    <a:gd name="T18" fmla="*/ 9031 w 9031"/>
                    <a:gd name="T19" fmla="*/ 7564 h 9031"/>
                    <a:gd name="T20" fmla="*/ 4516 w 9031"/>
                    <a:gd name="T21" fmla="*/ 5661 h 9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31" h="9031">
                      <a:moveTo>
                        <a:pt x="4516" y="0"/>
                      </a:moveTo>
                      <a:cubicBezTo>
                        <a:pt x="3269" y="0"/>
                        <a:pt x="2258" y="1011"/>
                        <a:pt x="2258" y="2258"/>
                      </a:cubicBezTo>
                      <a:cubicBezTo>
                        <a:pt x="2258" y="3505"/>
                        <a:pt x="3269" y="4515"/>
                        <a:pt x="4516" y="4515"/>
                      </a:cubicBezTo>
                      <a:cubicBezTo>
                        <a:pt x="5762" y="4515"/>
                        <a:pt x="6773" y="3505"/>
                        <a:pt x="6773" y="2258"/>
                      </a:cubicBezTo>
                      <a:cubicBezTo>
                        <a:pt x="6773" y="1011"/>
                        <a:pt x="5762" y="0"/>
                        <a:pt x="4516" y="0"/>
                      </a:cubicBezTo>
                      <a:close/>
                      <a:moveTo>
                        <a:pt x="4516" y="5661"/>
                      </a:moveTo>
                      <a:cubicBezTo>
                        <a:pt x="2258" y="5658"/>
                        <a:pt x="0" y="6290"/>
                        <a:pt x="0" y="7564"/>
                      </a:cubicBezTo>
                      <a:lnTo>
                        <a:pt x="0" y="9031"/>
                      </a:lnTo>
                      <a:lnTo>
                        <a:pt x="9031" y="9031"/>
                      </a:lnTo>
                      <a:lnTo>
                        <a:pt x="9031" y="7564"/>
                      </a:lnTo>
                      <a:cubicBezTo>
                        <a:pt x="9031" y="6302"/>
                        <a:pt x="6773" y="5664"/>
                        <a:pt x="4516" y="5661"/>
                      </a:cubicBezTo>
                      <a:close/>
                    </a:path>
                  </a:pathLst>
                </a:custGeom>
                <a:solidFill>
                  <a:srgbClr val="D4D4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2" name="Edit Panel">
                <a:extLst>
                  <a:ext uri="{FF2B5EF4-FFF2-40B4-BE49-F238E27FC236}">
                    <a16:creationId xmlns:a16="http://schemas.microsoft.com/office/drawing/2014/main" id="{0A64C6EA-8449-49AA-B840-0A031DD7FABA}"/>
                  </a:ext>
                </a:extLst>
              </p:cNvPr>
              <p:cNvGrpSpPr/>
              <p:nvPr/>
            </p:nvGrpSpPr>
            <p:grpSpPr>
              <a:xfrm>
                <a:off x="590929" y="2933621"/>
                <a:ext cx="2286000" cy="1844874"/>
                <a:chOff x="590929" y="2933621"/>
                <a:chExt cx="2286000" cy="1844874"/>
              </a:xfrm>
            </p:grpSpPr>
            <p:sp>
              <p:nvSpPr>
                <p:cNvPr id="87" name="Contact Photo Background">
                  <a:extLst>
                    <a:ext uri="{FF2B5EF4-FFF2-40B4-BE49-F238E27FC236}">
                      <a16:creationId xmlns:a16="http://schemas.microsoft.com/office/drawing/2014/main" id="{66CFB1FB-C78B-42A2-A604-6EEE80D35787}"/>
                    </a:ext>
                  </a:extLst>
                </p:cNvPr>
                <p:cNvSpPr/>
                <p:nvPr/>
              </p:nvSpPr>
              <p:spPr>
                <a:xfrm>
                  <a:off x="590929" y="2933621"/>
                  <a:ext cx="2286000" cy="184487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8" name="Text Field">
                  <a:extLst>
                    <a:ext uri="{FF2B5EF4-FFF2-40B4-BE49-F238E27FC236}">
                      <a16:creationId xmlns:a16="http://schemas.microsoft.com/office/drawing/2014/main" id="{A052652C-CB65-464B-972A-572E6C5BB5F0}"/>
                    </a:ext>
                  </a:extLst>
                </p:cNvPr>
                <p:cNvGrpSpPr/>
                <p:nvPr/>
              </p:nvGrpSpPr>
              <p:grpSpPr>
                <a:xfrm>
                  <a:off x="1042757" y="3156963"/>
                  <a:ext cx="1733550" cy="225703"/>
                  <a:chOff x="1051832" y="2168247"/>
                  <a:chExt cx="2082800" cy="225703"/>
                </a:xfrm>
              </p:grpSpPr>
              <p:cxnSp>
                <p:nvCxnSpPr>
                  <p:cNvPr id="123" name="Divider">
                    <a:extLst>
                      <a:ext uri="{FF2B5EF4-FFF2-40B4-BE49-F238E27FC236}">
                        <a16:creationId xmlns:a16="http://schemas.microsoft.com/office/drawing/2014/main" id="{0878FD14-3F07-4D76-AD22-D4FE793478FC}"/>
                      </a:ext>
                    </a:extLst>
                  </p:cNvPr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">
                    <a:extLst>
                      <a:ext uri="{FF2B5EF4-FFF2-40B4-BE49-F238E27FC236}">
                        <a16:creationId xmlns:a16="http://schemas.microsoft.com/office/drawing/2014/main" id="{DA0C01A4-453A-427C-8071-D73D534E15E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87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Ali Connors</a:t>
                    </a:r>
                  </a:p>
                </p:txBody>
              </p:sp>
            </p:grpSp>
            <p:grpSp>
              <p:nvGrpSpPr>
                <p:cNvPr id="89" name="Text Field">
                  <a:extLst>
                    <a:ext uri="{FF2B5EF4-FFF2-40B4-BE49-F238E27FC236}">
                      <a16:creationId xmlns:a16="http://schemas.microsoft.com/office/drawing/2014/main" id="{18415F46-8FCB-450C-9B41-6C65ABE5FF53}"/>
                    </a:ext>
                  </a:extLst>
                </p:cNvPr>
                <p:cNvGrpSpPr/>
                <p:nvPr/>
              </p:nvGrpSpPr>
              <p:grpSpPr>
                <a:xfrm>
                  <a:off x="1042757" y="3465813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121" name="Divider">
                    <a:extLst>
                      <a:ext uri="{FF2B5EF4-FFF2-40B4-BE49-F238E27FC236}">
                        <a16:creationId xmlns:a16="http://schemas.microsoft.com/office/drawing/2014/main" id="{06FA1E67-3F4C-4D95-9B1E-57124C86BEF6}"/>
                      </a:ext>
                    </a:extLst>
                  </p:cNvPr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">
                    <a:extLst>
                      <a:ext uri="{FF2B5EF4-FFF2-40B4-BE49-F238E27FC236}">
                        <a16:creationId xmlns:a16="http://schemas.microsoft.com/office/drawing/2014/main" id="{4F2EBBC9-35CD-4A82-B6F8-F9A5D1C790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87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650</a:t>
                    </a:r>
                  </a:p>
                </p:txBody>
              </p:sp>
            </p:grpSp>
            <p:grpSp>
              <p:nvGrpSpPr>
                <p:cNvPr id="90" name="Text Field">
                  <a:extLst>
                    <a:ext uri="{FF2B5EF4-FFF2-40B4-BE49-F238E27FC236}">
                      <a16:creationId xmlns:a16="http://schemas.microsoft.com/office/drawing/2014/main" id="{1A3A9EEF-AB0E-4741-8A3F-CBBDA5F7D8BA}"/>
                    </a:ext>
                  </a:extLst>
                </p:cNvPr>
                <p:cNvGrpSpPr/>
                <p:nvPr/>
              </p:nvGrpSpPr>
              <p:grpSpPr>
                <a:xfrm>
                  <a:off x="1042757" y="3771488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119" name="Divider">
                    <a:extLst>
                      <a:ext uri="{FF2B5EF4-FFF2-40B4-BE49-F238E27FC236}">
                        <a16:creationId xmlns:a16="http://schemas.microsoft.com/office/drawing/2014/main" id="{7992F0D7-5244-44D8-984D-12A7051300F0}"/>
                      </a:ext>
                    </a:extLst>
                  </p:cNvPr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">
                    <a:extLst>
                      <a:ext uri="{FF2B5EF4-FFF2-40B4-BE49-F238E27FC236}">
                        <a16:creationId xmlns:a16="http://schemas.microsoft.com/office/drawing/2014/main" id="{525507E0-3CAD-4540-A580-524A5880D0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Email</a:t>
                    </a:r>
                  </a:p>
                </p:txBody>
              </p:sp>
            </p:grpSp>
            <p:grpSp>
              <p:nvGrpSpPr>
                <p:cNvPr id="91" name="Text Field">
                  <a:extLst>
                    <a:ext uri="{FF2B5EF4-FFF2-40B4-BE49-F238E27FC236}">
                      <a16:creationId xmlns:a16="http://schemas.microsoft.com/office/drawing/2014/main" id="{2F91B1D6-32AA-44DF-BF49-C60DCB8A6676}"/>
                    </a:ext>
                  </a:extLst>
                </p:cNvPr>
                <p:cNvGrpSpPr/>
                <p:nvPr/>
              </p:nvGrpSpPr>
              <p:grpSpPr>
                <a:xfrm>
                  <a:off x="1042757" y="4077162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117" name="Divider">
                    <a:extLst>
                      <a:ext uri="{FF2B5EF4-FFF2-40B4-BE49-F238E27FC236}">
                        <a16:creationId xmlns:a16="http://schemas.microsoft.com/office/drawing/2014/main" id="{0150BC5C-23D5-4A64-BA3B-147135445537}"/>
                      </a:ext>
                    </a:extLst>
                  </p:cNvPr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">
                    <a:extLst>
                      <a:ext uri="{FF2B5EF4-FFF2-40B4-BE49-F238E27FC236}">
                        <a16:creationId xmlns:a16="http://schemas.microsoft.com/office/drawing/2014/main" id="{62D3B38E-4C6C-4350-A439-3F2EDBD81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Address</a:t>
                    </a:r>
                  </a:p>
                </p:txBody>
              </p:sp>
            </p:grpSp>
            <p:cxnSp>
              <p:nvCxnSpPr>
                <p:cNvPr id="94" name="Text Cursor">
                  <a:extLst>
                    <a:ext uri="{FF2B5EF4-FFF2-40B4-BE49-F238E27FC236}">
                      <a16:creationId xmlns:a16="http://schemas.microsoft.com/office/drawing/2014/main" id="{8FCF6D40-C2E1-465C-B269-040DFE284F86}"/>
                    </a:ext>
                  </a:extLst>
                </p:cNvPr>
                <p:cNvCxnSpPr/>
                <p:nvPr/>
              </p:nvCxnSpPr>
              <p:spPr>
                <a:xfrm flipV="1">
                  <a:off x="1229592" y="3513716"/>
                  <a:ext cx="0" cy="124784"/>
                </a:xfrm>
                <a:prstGeom prst="line">
                  <a:avLst/>
                </a:prstGeom>
                <a:ln w="6350">
                  <a:solidFill>
                    <a:srgbClr val="0096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Drop-down Field">
                  <a:extLst>
                    <a:ext uri="{FF2B5EF4-FFF2-40B4-BE49-F238E27FC236}">
                      <a16:creationId xmlns:a16="http://schemas.microsoft.com/office/drawing/2014/main" id="{DF851A1A-344D-4A08-988E-43C96CF1B7D2}"/>
                    </a:ext>
                  </a:extLst>
                </p:cNvPr>
                <p:cNvGrpSpPr/>
                <p:nvPr/>
              </p:nvGrpSpPr>
              <p:grpSpPr>
                <a:xfrm>
                  <a:off x="2211648" y="3465813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110" name="Divider">
                    <a:extLst>
                      <a:ext uri="{FF2B5EF4-FFF2-40B4-BE49-F238E27FC236}">
                        <a16:creationId xmlns:a16="http://schemas.microsoft.com/office/drawing/2014/main" id="{EDD59E97-8CC9-488B-B9B9-C615726FC018}"/>
                      </a:ext>
                    </a:extLst>
                  </p:cNvPr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">
                    <a:extLst>
                      <a:ext uri="{FF2B5EF4-FFF2-40B4-BE49-F238E27FC236}">
                        <a16:creationId xmlns:a16="http://schemas.microsoft.com/office/drawing/2014/main" id="{61CD9A2A-89E5-4206-81D0-A0EE02411A11}"/>
                      </a:ext>
                    </a:extLst>
                  </p:cNvPr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Mobile</a:t>
                    </a:r>
                  </a:p>
                </p:txBody>
              </p:sp>
              <p:sp>
                <p:nvSpPr>
                  <p:cNvPr id="112" name="Drop-down Arrow">
                    <a:extLst>
                      <a:ext uri="{FF2B5EF4-FFF2-40B4-BE49-F238E27FC236}">
                        <a16:creationId xmlns:a16="http://schemas.microsoft.com/office/drawing/2014/main" id="{11F653FC-8782-4A48-9AD7-C41A0FCBB0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6" name="Drop-down Field">
                  <a:extLst>
                    <a:ext uri="{FF2B5EF4-FFF2-40B4-BE49-F238E27FC236}">
                      <a16:creationId xmlns:a16="http://schemas.microsoft.com/office/drawing/2014/main" id="{A80E1592-0A1C-4001-BED8-B83CAAC74CCC}"/>
                    </a:ext>
                  </a:extLst>
                </p:cNvPr>
                <p:cNvGrpSpPr/>
                <p:nvPr/>
              </p:nvGrpSpPr>
              <p:grpSpPr>
                <a:xfrm>
                  <a:off x="2211648" y="3773717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107" name="Divider">
                    <a:extLst>
                      <a:ext uri="{FF2B5EF4-FFF2-40B4-BE49-F238E27FC236}">
                        <a16:creationId xmlns:a16="http://schemas.microsoft.com/office/drawing/2014/main" id="{78EE1399-04E7-4418-A184-DB1D233EADDF}"/>
                      </a:ext>
                    </a:extLst>
                  </p:cNvPr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">
                    <a:extLst>
                      <a:ext uri="{FF2B5EF4-FFF2-40B4-BE49-F238E27FC236}">
                        <a16:creationId xmlns:a16="http://schemas.microsoft.com/office/drawing/2014/main" id="{250E3750-CCD5-4001-B156-9E8DFBAC52D7}"/>
                      </a:ext>
                    </a:extLst>
                  </p:cNvPr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Work</a:t>
                    </a:r>
                  </a:p>
                </p:txBody>
              </p:sp>
              <p:sp>
                <p:nvSpPr>
                  <p:cNvPr id="109" name="Drop-down Arrow">
                    <a:extLst>
                      <a:ext uri="{FF2B5EF4-FFF2-40B4-BE49-F238E27FC236}">
                        <a16:creationId xmlns:a16="http://schemas.microsoft.com/office/drawing/2014/main" id="{2DAB6632-78C2-4747-B88A-89C00E9B9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7" name="Drop-down Field">
                  <a:extLst>
                    <a:ext uri="{FF2B5EF4-FFF2-40B4-BE49-F238E27FC236}">
                      <a16:creationId xmlns:a16="http://schemas.microsoft.com/office/drawing/2014/main" id="{47888A79-DA82-471A-9CF5-BC9065779447}"/>
                    </a:ext>
                  </a:extLst>
                </p:cNvPr>
                <p:cNvGrpSpPr/>
                <p:nvPr/>
              </p:nvGrpSpPr>
              <p:grpSpPr>
                <a:xfrm>
                  <a:off x="2211648" y="4072971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DE9DAD1F-1D5C-4891-B8FC-C26700860972}"/>
                      </a:ext>
                    </a:extLst>
                  </p:cNvPr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">
                    <a:extLst>
                      <a:ext uri="{FF2B5EF4-FFF2-40B4-BE49-F238E27FC236}">
                        <a16:creationId xmlns:a16="http://schemas.microsoft.com/office/drawing/2014/main" id="{362FE34E-AB7A-4F86-AECE-12A31B19F691}"/>
                      </a:ext>
                    </a:extLst>
                  </p:cNvPr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Home</a:t>
                    </a:r>
                  </a:p>
                </p:txBody>
              </p:sp>
              <p:sp>
                <p:nvSpPr>
                  <p:cNvPr id="106" name="Drop-down Arrow">
                    <a:extLst>
                      <a:ext uri="{FF2B5EF4-FFF2-40B4-BE49-F238E27FC236}">
                        <a16:creationId xmlns:a16="http://schemas.microsoft.com/office/drawing/2014/main" id="{654794CB-21E3-432B-AFA2-D506C94701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0" name="Address Icon">
                  <a:extLst>
                    <a:ext uri="{FF2B5EF4-FFF2-40B4-BE49-F238E27FC236}">
                      <a16:creationId xmlns:a16="http://schemas.microsoft.com/office/drawing/2014/main" id="{AE4CEA60-C76B-4E0C-8BD2-D101EADB4CA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9643" y="4126513"/>
                  <a:ext cx="87313" cy="127000"/>
                </a:xfrm>
                <a:custGeom>
                  <a:avLst/>
                  <a:gdLst>
                    <a:gd name="T0" fmla="*/ 198 w 395"/>
                    <a:gd name="T1" fmla="*/ 0 h 565"/>
                    <a:gd name="T2" fmla="*/ 0 w 395"/>
                    <a:gd name="T3" fmla="*/ 198 h 565"/>
                    <a:gd name="T4" fmla="*/ 198 w 395"/>
                    <a:gd name="T5" fmla="*/ 565 h 565"/>
                    <a:gd name="T6" fmla="*/ 395 w 395"/>
                    <a:gd name="T7" fmla="*/ 198 h 565"/>
                    <a:gd name="T8" fmla="*/ 198 w 395"/>
                    <a:gd name="T9" fmla="*/ 0 h 565"/>
                    <a:gd name="T10" fmla="*/ 198 w 395"/>
                    <a:gd name="T11" fmla="*/ 268 h 565"/>
                    <a:gd name="T12" fmla="*/ 127 w 395"/>
                    <a:gd name="T13" fmla="*/ 198 h 565"/>
                    <a:gd name="T14" fmla="*/ 198 w 395"/>
                    <a:gd name="T15" fmla="*/ 127 h 565"/>
                    <a:gd name="T16" fmla="*/ 268 w 395"/>
                    <a:gd name="T17" fmla="*/ 198 h 565"/>
                    <a:gd name="T18" fmla="*/ 198 w 395"/>
                    <a:gd name="T19" fmla="*/ 268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5" h="565">
                      <a:moveTo>
                        <a:pt x="198" y="0"/>
                      </a:moveTo>
                      <a:cubicBezTo>
                        <a:pt x="88" y="0"/>
                        <a:pt x="0" y="88"/>
                        <a:pt x="0" y="198"/>
                      </a:cubicBezTo>
                      <a:cubicBezTo>
                        <a:pt x="0" y="346"/>
                        <a:pt x="198" y="565"/>
                        <a:pt x="198" y="565"/>
                      </a:cubicBezTo>
                      <a:cubicBezTo>
                        <a:pt x="198" y="565"/>
                        <a:pt x="395" y="346"/>
                        <a:pt x="395" y="198"/>
                      </a:cubicBezTo>
                      <a:cubicBezTo>
                        <a:pt x="395" y="88"/>
                        <a:pt x="307" y="0"/>
                        <a:pt x="198" y="0"/>
                      </a:cubicBezTo>
                      <a:close/>
                      <a:moveTo>
                        <a:pt x="198" y="268"/>
                      </a:moveTo>
                      <a:cubicBezTo>
                        <a:pt x="159" y="268"/>
                        <a:pt x="127" y="237"/>
                        <a:pt x="127" y="198"/>
                      </a:cubicBezTo>
                      <a:cubicBezTo>
                        <a:pt x="127" y="159"/>
                        <a:pt x="159" y="127"/>
                        <a:pt x="198" y="127"/>
                      </a:cubicBezTo>
                      <a:cubicBezTo>
                        <a:pt x="237" y="127"/>
                        <a:pt x="268" y="159"/>
                        <a:pt x="268" y="198"/>
                      </a:cubicBezTo>
                      <a:cubicBezTo>
                        <a:pt x="268" y="237"/>
                        <a:pt x="237" y="268"/>
                        <a:pt x="198" y="268"/>
                      </a:cubicBez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Email Icon">
                  <a:extLst>
                    <a:ext uri="{FF2B5EF4-FFF2-40B4-BE49-F238E27FC236}">
                      <a16:creationId xmlns:a16="http://schemas.microsoft.com/office/drawing/2014/main" id="{478A99C8-BDA4-48A0-A3CA-13E00C24BBA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09799" y="3833539"/>
                  <a:ext cx="127000" cy="101600"/>
                </a:xfrm>
                <a:custGeom>
                  <a:avLst/>
                  <a:gdLst>
                    <a:gd name="T0" fmla="*/ 508 w 565"/>
                    <a:gd name="T1" fmla="*/ 0 h 451"/>
                    <a:gd name="T2" fmla="*/ 57 w 565"/>
                    <a:gd name="T3" fmla="*/ 0 h 451"/>
                    <a:gd name="T4" fmla="*/ 1 w 565"/>
                    <a:gd name="T5" fmla="*/ 56 h 451"/>
                    <a:gd name="T6" fmla="*/ 0 w 565"/>
                    <a:gd name="T7" fmla="*/ 395 h 451"/>
                    <a:gd name="T8" fmla="*/ 57 w 565"/>
                    <a:gd name="T9" fmla="*/ 451 h 451"/>
                    <a:gd name="T10" fmla="*/ 508 w 565"/>
                    <a:gd name="T11" fmla="*/ 451 h 451"/>
                    <a:gd name="T12" fmla="*/ 565 w 565"/>
                    <a:gd name="T13" fmla="*/ 395 h 451"/>
                    <a:gd name="T14" fmla="*/ 565 w 565"/>
                    <a:gd name="T15" fmla="*/ 56 h 451"/>
                    <a:gd name="T16" fmla="*/ 508 w 565"/>
                    <a:gd name="T17" fmla="*/ 0 h 451"/>
                    <a:gd name="T18" fmla="*/ 508 w 565"/>
                    <a:gd name="T19" fmla="*/ 112 h 451"/>
                    <a:gd name="T20" fmla="*/ 283 w 565"/>
                    <a:gd name="T21" fmla="*/ 254 h 451"/>
                    <a:gd name="T22" fmla="*/ 57 w 565"/>
                    <a:gd name="T23" fmla="*/ 112 h 451"/>
                    <a:gd name="T24" fmla="*/ 57 w 565"/>
                    <a:gd name="T25" fmla="*/ 56 h 451"/>
                    <a:gd name="T26" fmla="*/ 283 w 565"/>
                    <a:gd name="T27" fmla="*/ 197 h 451"/>
                    <a:gd name="T28" fmla="*/ 508 w 565"/>
                    <a:gd name="T29" fmla="*/ 56 h 451"/>
                    <a:gd name="T30" fmla="*/ 508 w 565"/>
                    <a:gd name="T31" fmla="*/ 112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5" h="451">
                      <a:moveTo>
                        <a:pt x="508" y="0"/>
                      </a:moveTo>
                      <a:lnTo>
                        <a:pt x="57" y="0"/>
                      </a:lnTo>
                      <a:cubicBezTo>
                        <a:pt x="26" y="0"/>
                        <a:pt x="1" y="25"/>
                        <a:pt x="1" y="56"/>
                      </a:cubicBezTo>
                      <a:lnTo>
                        <a:pt x="0" y="395"/>
                      </a:lnTo>
                      <a:cubicBezTo>
                        <a:pt x="0" y="426"/>
                        <a:pt x="26" y="451"/>
                        <a:pt x="57" y="451"/>
                      </a:cubicBezTo>
                      <a:lnTo>
                        <a:pt x="508" y="451"/>
                      </a:lnTo>
                      <a:cubicBezTo>
                        <a:pt x="539" y="451"/>
                        <a:pt x="565" y="426"/>
                        <a:pt x="565" y="395"/>
                      </a:cubicBezTo>
                      <a:lnTo>
                        <a:pt x="565" y="56"/>
                      </a:lnTo>
                      <a:cubicBezTo>
                        <a:pt x="565" y="25"/>
                        <a:pt x="539" y="0"/>
                        <a:pt x="508" y="0"/>
                      </a:cubicBezTo>
                      <a:close/>
                      <a:moveTo>
                        <a:pt x="508" y="112"/>
                      </a:moveTo>
                      <a:lnTo>
                        <a:pt x="283" y="254"/>
                      </a:lnTo>
                      <a:lnTo>
                        <a:pt x="57" y="112"/>
                      </a:lnTo>
                      <a:lnTo>
                        <a:pt x="57" y="56"/>
                      </a:lnTo>
                      <a:lnTo>
                        <a:pt x="283" y="197"/>
                      </a:lnTo>
                      <a:lnTo>
                        <a:pt x="508" y="56"/>
                      </a:lnTo>
                      <a:lnTo>
                        <a:pt x="508" y="112"/>
                      </a:ln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Phone Icon">
                  <a:extLst>
                    <a:ext uri="{FF2B5EF4-FFF2-40B4-BE49-F238E27FC236}">
                      <a16:creationId xmlns:a16="http://schemas.microsoft.com/office/drawing/2014/main" id="{16F054E4-4304-46C0-87B7-1801A6CCCD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16149" y="3521514"/>
                  <a:ext cx="114300" cy="114300"/>
                </a:xfrm>
                <a:custGeom>
                  <a:avLst/>
                  <a:gdLst>
                    <a:gd name="T0" fmla="*/ 102 w 508"/>
                    <a:gd name="T1" fmla="*/ 220 h 508"/>
                    <a:gd name="T2" fmla="*/ 288 w 508"/>
                    <a:gd name="T3" fmla="*/ 406 h 508"/>
                    <a:gd name="T4" fmla="*/ 350 w 508"/>
                    <a:gd name="T5" fmla="*/ 344 h 508"/>
                    <a:gd name="T6" fmla="*/ 379 w 508"/>
                    <a:gd name="T7" fmla="*/ 337 h 508"/>
                    <a:gd name="T8" fmla="*/ 479 w 508"/>
                    <a:gd name="T9" fmla="*/ 353 h 508"/>
                    <a:gd name="T10" fmla="*/ 508 w 508"/>
                    <a:gd name="T11" fmla="*/ 382 h 508"/>
                    <a:gd name="T12" fmla="*/ 508 w 508"/>
                    <a:gd name="T13" fmla="*/ 480 h 508"/>
                    <a:gd name="T14" fmla="*/ 479 w 508"/>
                    <a:gd name="T15" fmla="*/ 508 h 508"/>
                    <a:gd name="T16" fmla="*/ 0 w 508"/>
                    <a:gd name="T17" fmla="*/ 29 h 508"/>
                    <a:gd name="T18" fmla="*/ 28 w 508"/>
                    <a:gd name="T19" fmla="*/ 0 h 508"/>
                    <a:gd name="T20" fmla="*/ 127 w 508"/>
                    <a:gd name="T21" fmla="*/ 0 h 508"/>
                    <a:gd name="T22" fmla="*/ 155 w 508"/>
                    <a:gd name="T23" fmla="*/ 29 h 508"/>
                    <a:gd name="T24" fmla="*/ 171 w 508"/>
                    <a:gd name="T25" fmla="*/ 129 h 508"/>
                    <a:gd name="T26" fmla="*/ 164 w 508"/>
                    <a:gd name="T27" fmla="*/ 158 h 508"/>
                    <a:gd name="T28" fmla="*/ 102 w 508"/>
                    <a:gd name="T29" fmla="*/ 22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08" h="508">
                      <a:moveTo>
                        <a:pt x="102" y="220"/>
                      </a:moveTo>
                      <a:cubicBezTo>
                        <a:pt x="142" y="300"/>
                        <a:pt x="208" y="365"/>
                        <a:pt x="288" y="406"/>
                      </a:cubicBezTo>
                      <a:lnTo>
                        <a:pt x="350" y="344"/>
                      </a:lnTo>
                      <a:cubicBezTo>
                        <a:pt x="358" y="336"/>
                        <a:pt x="369" y="334"/>
                        <a:pt x="379" y="337"/>
                      </a:cubicBezTo>
                      <a:cubicBezTo>
                        <a:pt x="410" y="348"/>
                        <a:pt x="444" y="353"/>
                        <a:pt x="479" y="353"/>
                      </a:cubicBezTo>
                      <a:cubicBezTo>
                        <a:pt x="495" y="353"/>
                        <a:pt x="508" y="366"/>
                        <a:pt x="508" y="382"/>
                      </a:cubicBezTo>
                      <a:lnTo>
                        <a:pt x="508" y="480"/>
                      </a:lnTo>
                      <a:cubicBezTo>
                        <a:pt x="508" y="496"/>
                        <a:pt x="495" y="508"/>
                        <a:pt x="479" y="508"/>
                      </a:cubicBezTo>
                      <a:cubicBezTo>
                        <a:pt x="214" y="508"/>
                        <a:pt x="0" y="294"/>
                        <a:pt x="0" y="29"/>
                      </a:cubicBezTo>
                      <a:cubicBezTo>
                        <a:pt x="0" y="13"/>
                        <a:pt x="12" y="0"/>
                        <a:pt x="28" y="0"/>
                      </a:cubicBezTo>
                      <a:lnTo>
                        <a:pt x="127" y="0"/>
                      </a:lnTo>
                      <a:cubicBezTo>
                        <a:pt x="142" y="0"/>
                        <a:pt x="155" y="13"/>
                        <a:pt x="155" y="29"/>
                      </a:cubicBezTo>
                      <a:cubicBezTo>
                        <a:pt x="155" y="64"/>
                        <a:pt x="161" y="98"/>
                        <a:pt x="171" y="129"/>
                      </a:cubicBezTo>
                      <a:cubicBezTo>
                        <a:pt x="174" y="139"/>
                        <a:pt x="172" y="150"/>
                        <a:pt x="164" y="158"/>
                      </a:cubicBezTo>
                      <a:lnTo>
                        <a:pt x="102" y="220"/>
                      </a:ln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" name="Name Icon">
                  <a:extLst>
                    <a:ext uri="{FF2B5EF4-FFF2-40B4-BE49-F238E27FC236}">
                      <a16:creationId xmlns:a16="http://schemas.microsoft.com/office/drawing/2014/main" id="{F03A51AC-1BA4-4943-A8AF-E826C09EA6F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3293" y="3219014"/>
                  <a:ext cx="100013" cy="101600"/>
                </a:xfrm>
                <a:custGeom>
                  <a:avLst/>
                  <a:gdLst>
                    <a:gd name="T0" fmla="*/ 226 w 451"/>
                    <a:gd name="T1" fmla="*/ 225 h 451"/>
                    <a:gd name="T2" fmla="*/ 339 w 451"/>
                    <a:gd name="T3" fmla="*/ 112 h 451"/>
                    <a:gd name="T4" fmla="*/ 226 w 451"/>
                    <a:gd name="T5" fmla="*/ 0 h 451"/>
                    <a:gd name="T6" fmla="*/ 113 w 451"/>
                    <a:gd name="T7" fmla="*/ 112 h 451"/>
                    <a:gd name="T8" fmla="*/ 226 w 451"/>
                    <a:gd name="T9" fmla="*/ 225 h 451"/>
                    <a:gd name="T10" fmla="*/ 226 w 451"/>
                    <a:gd name="T11" fmla="*/ 282 h 451"/>
                    <a:gd name="T12" fmla="*/ 0 w 451"/>
                    <a:gd name="T13" fmla="*/ 395 h 451"/>
                    <a:gd name="T14" fmla="*/ 0 w 451"/>
                    <a:gd name="T15" fmla="*/ 451 h 451"/>
                    <a:gd name="T16" fmla="*/ 451 w 451"/>
                    <a:gd name="T17" fmla="*/ 451 h 451"/>
                    <a:gd name="T18" fmla="*/ 451 w 451"/>
                    <a:gd name="T19" fmla="*/ 395 h 451"/>
                    <a:gd name="T20" fmla="*/ 226 w 451"/>
                    <a:gd name="T21" fmla="*/ 282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1" h="451">
                      <a:moveTo>
                        <a:pt x="226" y="225"/>
                      </a:moveTo>
                      <a:cubicBezTo>
                        <a:pt x="288" y="225"/>
                        <a:pt x="339" y="175"/>
                        <a:pt x="339" y="112"/>
                      </a:cubicBezTo>
                      <a:cubicBezTo>
                        <a:pt x="339" y="50"/>
                        <a:pt x="288" y="0"/>
                        <a:pt x="226" y="0"/>
                      </a:cubicBezTo>
                      <a:cubicBezTo>
                        <a:pt x="163" y="0"/>
                        <a:pt x="113" y="50"/>
                        <a:pt x="113" y="112"/>
                      </a:cubicBezTo>
                      <a:cubicBezTo>
                        <a:pt x="113" y="175"/>
                        <a:pt x="163" y="225"/>
                        <a:pt x="226" y="225"/>
                      </a:cubicBezTo>
                      <a:close/>
                      <a:moveTo>
                        <a:pt x="226" y="282"/>
                      </a:moveTo>
                      <a:cubicBezTo>
                        <a:pt x="150" y="282"/>
                        <a:pt x="0" y="320"/>
                        <a:pt x="0" y="395"/>
                      </a:cubicBezTo>
                      <a:lnTo>
                        <a:pt x="0" y="451"/>
                      </a:lnTo>
                      <a:lnTo>
                        <a:pt x="451" y="451"/>
                      </a:lnTo>
                      <a:lnTo>
                        <a:pt x="451" y="395"/>
                      </a:lnTo>
                      <a:cubicBezTo>
                        <a:pt x="451" y="320"/>
                        <a:pt x="301" y="282"/>
                        <a:pt x="226" y="282"/>
                      </a:cubicBez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Add Picture Button">
                <a:extLst>
                  <a:ext uri="{FF2B5EF4-FFF2-40B4-BE49-F238E27FC236}">
                    <a16:creationId xmlns:a16="http://schemas.microsoft.com/office/drawing/2014/main" id="{90B50A8F-EFB0-46C4-A3B3-00C005504406}"/>
                  </a:ext>
                </a:extLst>
              </p:cNvPr>
              <p:cNvGrpSpPr/>
              <p:nvPr/>
            </p:nvGrpSpPr>
            <p:grpSpPr>
              <a:xfrm>
                <a:off x="2410310" y="2755821"/>
                <a:ext cx="355600" cy="355600"/>
                <a:chOff x="2410310" y="2755821"/>
                <a:chExt cx="355600" cy="355600"/>
              </a:xfrm>
            </p:grpSpPr>
            <p:sp>
              <p:nvSpPr>
                <p:cNvPr id="85" name="Floating Button">
                  <a:extLst>
                    <a:ext uri="{FF2B5EF4-FFF2-40B4-BE49-F238E27FC236}">
                      <a16:creationId xmlns:a16="http://schemas.microsoft.com/office/drawing/2014/main" id="{CDB010AF-01C7-45B1-8B4C-0366092FB1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0310" y="2755821"/>
                  <a:ext cx="355600" cy="355600"/>
                </a:xfrm>
                <a:prstGeom prst="ellipse">
                  <a:avLst/>
                </a:prstGeom>
                <a:solidFill>
                  <a:schemeClr val="accent1"/>
                </a:solidFill>
                <a:ln w="6350"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" tIns="45720" rIns="45720" bIns="822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Camera Icon">
                  <a:extLst>
                    <a:ext uri="{FF2B5EF4-FFF2-40B4-BE49-F238E27FC236}">
                      <a16:creationId xmlns:a16="http://schemas.microsoft.com/office/drawing/2014/main" id="{91DC2FEC-0166-4439-9E03-9C7649147FD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24610" y="2876471"/>
                  <a:ext cx="127000" cy="114300"/>
                </a:xfrm>
                <a:custGeom>
                  <a:avLst/>
                  <a:gdLst>
                    <a:gd name="T0" fmla="*/ 198 w 565"/>
                    <a:gd name="T1" fmla="*/ 0 h 508"/>
                    <a:gd name="T2" fmla="*/ 146 w 565"/>
                    <a:gd name="T3" fmla="*/ 57 h 508"/>
                    <a:gd name="T4" fmla="*/ 57 w 565"/>
                    <a:gd name="T5" fmla="*/ 57 h 508"/>
                    <a:gd name="T6" fmla="*/ 0 w 565"/>
                    <a:gd name="T7" fmla="*/ 113 h 508"/>
                    <a:gd name="T8" fmla="*/ 0 w 565"/>
                    <a:gd name="T9" fmla="*/ 452 h 508"/>
                    <a:gd name="T10" fmla="*/ 57 w 565"/>
                    <a:gd name="T11" fmla="*/ 508 h 508"/>
                    <a:gd name="T12" fmla="*/ 508 w 565"/>
                    <a:gd name="T13" fmla="*/ 508 h 508"/>
                    <a:gd name="T14" fmla="*/ 565 w 565"/>
                    <a:gd name="T15" fmla="*/ 452 h 508"/>
                    <a:gd name="T16" fmla="*/ 565 w 565"/>
                    <a:gd name="T17" fmla="*/ 113 h 508"/>
                    <a:gd name="T18" fmla="*/ 508 w 565"/>
                    <a:gd name="T19" fmla="*/ 57 h 508"/>
                    <a:gd name="T20" fmla="*/ 419 w 565"/>
                    <a:gd name="T21" fmla="*/ 57 h 508"/>
                    <a:gd name="T22" fmla="*/ 367 w 565"/>
                    <a:gd name="T23" fmla="*/ 0 h 508"/>
                    <a:gd name="T24" fmla="*/ 198 w 565"/>
                    <a:gd name="T25" fmla="*/ 0 h 508"/>
                    <a:gd name="T26" fmla="*/ 283 w 565"/>
                    <a:gd name="T27" fmla="*/ 141 h 508"/>
                    <a:gd name="T28" fmla="*/ 424 w 565"/>
                    <a:gd name="T29" fmla="*/ 282 h 508"/>
                    <a:gd name="T30" fmla="*/ 283 w 565"/>
                    <a:gd name="T31" fmla="*/ 423 h 508"/>
                    <a:gd name="T32" fmla="*/ 142 w 565"/>
                    <a:gd name="T33" fmla="*/ 282 h 508"/>
                    <a:gd name="T34" fmla="*/ 283 w 565"/>
                    <a:gd name="T35" fmla="*/ 141 h 508"/>
                    <a:gd name="T36" fmla="*/ 283 w 565"/>
                    <a:gd name="T37" fmla="*/ 192 h 508"/>
                    <a:gd name="T38" fmla="*/ 193 w 565"/>
                    <a:gd name="T39" fmla="*/ 282 h 508"/>
                    <a:gd name="T40" fmla="*/ 283 w 565"/>
                    <a:gd name="T41" fmla="*/ 372 h 508"/>
                    <a:gd name="T42" fmla="*/ 373 w 565"/>
                    <a:gd name="T43" fmla="*/ 282 h 508"/>
                    <a:gd name="T44" fmla="*/ 283 w 565"/>
                    <a:gd name="T45" fmla="*/ 192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5" h="508">
                      <a:moveTo>
                        <a:pt x="198" y="0"/>
                      </a:moveTo>
                      <a:lnTo>
                        <a:pt x="146" y="57"/>
                      </a:lnTo>
                      <a:lnTo>
                        <a:pt x="57" y="57"/>
                      </a:lnTo>
                      <a:cubicBezTo>
                        <a:pt x="26" y="57"/>
                        <a:pt x="0" y="82"/>
                        <a:pt x="0" y="113"/>
                      </a:cubicBezTo>
                      <a:lnTo>
                        <a:pt x="0" y="452"/>
                      </a:lnTo>
                      <a:cubicBezTo>
                        <a:pt x="0" y="483"/>
                        <a:pt x="26" y="508"/>
                        <a:pt x="57" y="508"/>
                      </a:cubicBezTo>
                      <a:lnTo>
                        <a:pt x="508" y="508"/>
                      </a:lnTo>
                      <a:cubicBezTo>
                        <a:pt x="539" y="508"/>
                        <a:pt x="565" y="483"/>
                        <a:pt x="565" y="452"/>
                      </a:cubicBezTo>
                      <a:lnTo>
                        <a:pt x="565" y="113"/>
                      </a:lnTo>
                      <a:cubicBezTo>
                        <a:pt x="565" y="82"/>
                        <a:pt x="539" y="57"/>
                        <a:pt x="508" y="57"/>
                      </a:cubicBezTo>
                      <a:lnTo>
                        <a:pt x="419" y="57"/>
                      </a:lnTo>
                      <a:lnTo>
                        <a:pt x="367" y="0"/>
                      </a:lnTo>
                      <a:lnTo>
                        <a:pt x="198" y="0"/>
                      </a:lnTo>
                      <a:close/>
                      <a:moveTo>
                        <a:pt x="283" y="141"/>
                      </a:moveTo>
                      <a:cubicBezTo>
                        <a:pt x="361" y="141"/>
                        <a:pt x="424" y="204"/>
                        <a:pt x="424" y="282"/>
                      </a:cubicBezTo>
                      <a:cubicBezTo>
                        <a:pt x="424" y="360"/>
                        <a:pt x="361" y="423"/>
                        <a:pt x="283" y="423"/>
                      </a:cubicBezTo>
                      <a:cubicBezTo>
                        <a:pt x="205" y="423"/>
                        <a:pt x="142" y="360"/>
                        <a:pt x="142" y="282"/>
                      </a:cubicBezTo>
                      <a:cubicBezTo>
                        <a:pt x="142" y="204"/>
                        <a:pt x="205" y="141"/>
                        <a:pt x="283" y="141"/>
                      </a:cubicBezTo>
                      <a:close/>
                      <a:moveTo>
                        <a:pt x="283" y="192"/>
                      </a:moveTo>
                      <a:cubicBezTo>
                        <a:pt x="233" y="192"/>
                        <a:pt x="193" y="232"/>
                        <a:pt x="193" y="282"/>
                      </a:cubicBezTo>
                      <a:cubicBezTo>
                        <a:pt x="193" y="332"/>
                        <a:pt x="233" y="372"/>
                        <a:pt x="283" y="372"/>
                      </a:cubicBezTo>
                      <a:cubicBezTo>
                        <a:pt x="333" y="372"/>
                        <a:pt x="373" y="332"/>
                        <a:pt x="373" y="282"/>
                      </a:cubicBezTo>
                      <a:cubicBezTo>
                        <a:pt x="373" y="232"/>
                        <a:pt x="333" y="192"/>
                        <a:pt x="283" y="1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4" name="App Bar">
                <a:extLst>
                  <a:ext uri="{FF2B5EF4-FFF2-40B4-BE49-F238E27FC236}">
                    <a16:creationId xmlns:a16="http://schemas.microsoft.com/office/drawing/2014/main" id="{98D2AD76-0A9B-4D5A-8407-68E0158DB783}"/>
                  </a:ext>
                </a:extLst>
              </p:cNvPr>
              <p:cNvGrpSpPr/>
              <p:nvPr/>
            </p:nvGrpSpPr>
            <p:grpSpPr>
              <a:xfrm>
                <a:off x="723293" y="1539622"/>
                <a:ext cx="2039273" cy="101600"/>
                <a:chOff x="723293" y="1539622"/>
                <a:chExt cx="2039273" cy="101600"/>
              </a:xfrm>
            </p:grpSpPr>
            <p:sp>
              <p:nvSpPr>
                <p:cNvPr id="83" name="Back Icon">
                  <a:extLst>
                    <a:ext uri="{FF2B5EF4-FFF2-40B4-BE49-F238E27FC236}">
                      <a16:creationId xmlns:a16="http://schemas.microsoft.com/office/drawing/2014/main" id="{15372341-FD29-45CA-AF5E-49EB6E660D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3293" y="1539622"/>
                  <a:ext cx="100013" cy="101600"/>
                </a:xfrm>
                <a:custGeom>
                  <a:avLst/>
                  <a:gdLst>
                    <a:gd name="T0" fmla="*/ 63 w 63"/>
                    <a:gd name="T1" fmla="*/ 28 h 64"/>
                    <a:gd name="T2" fmla="*/ 15 w 63"/>
                    <a:gd name="T3" fmla="*/ 28 h 64"/>
                    <a:gd name="T4" fmla="*/ 37 w 63"/>
                    <a:gd name="T5" fmla="*/ 6 h 64"/>
                    <a:gd name="T6" fmla="*/ 32 w 63"/>
                    <a:gd name="T7" fmla="*/ 0 h 64"/>
                    <a:gd name="T8" fmla="*/ 0 w 63"/>
                    <a:gd name="T9" fmla="*/ 32 h 64"/>
                    <a:gd name="T10" fmla="*/ 32 w 63"/>
                    <a:gd name="T11" fmla="*/ 64 h 64"/>
                    <a:gd name="T12" fmla="*/ 37 w 63"/>
                    <a:gd name="T13" fmla="*/ 58 h 64"/>
                    <a:gd name="T14" fmla="*/ 15 w 63"/>
                    <a:gd name="T15" fmla="*/ 36 h 64"/>
                    <a:gd name="T16" fmla="*/ 63 w 63"/>
                    <a:gd name="T17" fmla="*/ 36 h 64"/>
                    <a:gd name="T18" fmla="*/ 63 w 63"/>
                    <a:gd name="T19" fmla="*/ 2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4">
                      <a:moveTo>
                        <a:pt x="63" y="28"/>
                      </a:moveTo>
                      <a:lnTo>
                        <a:pt x="15" y="28"/>
                      </a:lnTo>
                      <a:lnTo>
                        <a:pt x="37" y="6"/>
                      </a:lnTo>
                      <a:lnTo>
                        <a:pt x="32" y="0"/>
                      </a:lnTo>
                      <a:lnTo>
                        <a:pt x="0" y="32"/>
                      </a:lnTo>
                      <a:lnTo>
                        <a:pt x="32" y="64"/>
                      </a:lnTo>
                      <a:lnTo>
                        <a:pt x="37" y="58"/>
                      </a:lnTo>
                      <a:lnTo>
                        <a:pt x="15" y="36"/>
                      </a:lnTo>
                      <a:lnTo>
                        <a:pt x="63" y="36"/>
                      </a:lnTo>
                      <a:lnTo>
                        <a:pt x="63" y="2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heck Icon">
                  <a:extLst>
                    <a:ext uri="{FF2B5EF4-FFF2-40B4-BE49-F238E27FC236}">
                      <a16:creationId xmlns:a16="http://schemas.microsoft.com/office/drawing/2014/main" id="{289CB0ED-7093-4BBB-8320-D47BF346C86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51441" y="1549042"/>
                  <a:ext cx="111125" cy="85725"/>
                </a:xfrm>
                <a:custGeom>
                  <a:avLst/>
                  <a:gdLst>
                    <a:gd name="T0" fmla="*/ 158 w 497"/>
                    <a:gd name="T1" fmla="*/ 299 h 379"/>
                    <a:gd name="T2" fmla="*/ 40 w 497"/>
                    <a:gd name="T3" fmla="*/ 181 h 379"/>
                    <a:gd name="T4" fmla="*/ 0 w 497"/>
                    <a:gd name="T5" fmla="*/ 221 h 379"/>
                    <a:gd name="T6" fmla="*/ 158 w 497"/>
                    <a:gd name="T7" fmla="*/ 379 h 379"/>
                    <a:gd name="T8" fmla="*/ 497 w 497"/>
                    <a:gd name="T9" fmla="*/ 40 h 379"/>
                    <a:gd name="T10" fmla="*/ 457 w 497"/>
                    <a:gd name="T11" fmla="*/ 0 h 379"/>
                    <a:gd name="T12" fmla="*/ 158 w 497"/>
                    <a:gd name="T13" fmla="*/ 299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7" h="379">
                      <a:moveTo>
                        <a:pt x="158" y="299"/>
                      </a:moveTo>
                      <a:lnTo>
                        <a:pt x="40" y="181"/>
                      </a:lnTo>
                      <a:lnTo>
                        <a:pt x="0" y="221"/>
                      </a:lnTo>
                      <a:lnTo>
                        <a:pt x="158" y="379"/>
                      </a:lnTo>
                      <a:lnTo>
                        <a:pt x="497" y="40"/>
                      </a:lnTo>
                      <a:lnTo>
                        <a:pt x="457" y="0"/>
                      </a:lnTo>
                      <a:lnTo>
                        <a:pt x="158" y="299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Navigation Bar">
                <a:extLst>
                  <a:ext uri="{FF2B5EF4-FFF2-40B4-BE49-F238E27FC236}">
                    <a16:creationId xmlns:a16="http://schemas.microsoft.com/office/drawing/2014/main" id="{166F0F66-AC23-4E99-A575-B95D29A11DFB}"/>
                  </a:ext>
                </a:extLst>
              </p:cNvPr>
              <p:cNvGrpSpPr/>
              <p:nvPr/>
            </p:nvGrpSpPr>
            <p:grpSpPr>
              <a:xfrm>
                <a:off x="1050825" y="5118923"/>
                <a:ext cx="1375723" cy="107838"/>
                <a:chOff x="1972789" y="4873681"/>
                <a:chExt cx="1375723" cy="107838"/>
              </a:xfrm>
            </p:grpSpPr>
            <p:sp>
              <p:nvSpPr>
                <p:cNvPr id="79" name="Back">
                  <a:extLst>
                    <a:ext uri="{FF2B5EF4-FFF2-40B4-BE49-F238E27FC236}">
                      <a16:creationId xmlns:a16="http://schemas.microsoft.com/office/drawing/2014/main" id="{FBD65481-4C1D-44AC-80D2-C6109A22CC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Home">
                  <a:extLst>
                    <a:ext uri="{FF2B5EF4-FFF2-40B4-BE49-F238E27FC236}">
                      <a16:creationId xmlns:a16="http://schemas.microsoft.com/office/drawing/2014/main" id="{9784589C-96CB-4D2E-9A04-683DC6F2305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Recents">
                  <a:extLst>
                    <a:ext uri="{FF2B5EF4-FFF2-40B4-BE49-F238E27FC236}">
                      <a16:creationId xmlns:a16="http://schemas.microsoft.com/office/drawing/2014/main" id="{CC65BA50-1EC8-4E5F-BB87-B74DA42799E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40B8E3B0-3179-42D5-884C-23F98CEAE55F}"/>
              </a:ext>
            </a:extLst>
          </p:cNvPr>
          <p:cNvSpPr txBox="1"/>
          <p:nvPr/>
        </p:nvSpPr>
        <p:spPr>
          <a:xfrm>
            <a:off x="4645488" y="1380801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E29287E-16DE-4B0A-9DD2-8EB8F0335C28}"/>
              </a:ext>
            </a:extLst>
          </p:cNvPr>
          <p:cNvSpPr txBox="1"/>
          <p:nvPr/>
        </p:nvSpPr>
        <p:spPr>
          <a:xfrm>
            <a:off x="9141059" y="1343491"/>
            <a:ext cx="388015" cy="2308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</a:rPr>
              <a:t>SNS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6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F8F4-0E71-4EB0-96A1-80105201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시안디자인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32A238-C104-4C11-A149-FF4DCB0D39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1" y="1719263"/>
            <a:ext cx="2370831" cy="421481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EB8B085-7515-43AD-B952-1229252E7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6585" y="1719264"/>
            <a:ext cx="2370831" cy="4214810"/>
          </a:xfrm>
        </p:spPr>
      </p:pic>
    </p:spTree>
    <p:extLst>
      <p:ext uri="{BB962C8B-B14F-4D97-AF65-F5344CB8AC3E}">
        <p14:creationId xmlns:p14="http://schemas.microsoft.com/office/powerpoint/2010/main" val="2476994403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351</TotalTime>
  <Words>116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Segoe UI</vt:lpstr>
      <vt:lpstr>New_3D01</vt:lpstr>
      <vt:lpstr>디자인 구성요소 설계</vt:lpstr>
      <vt:lpstr>Index</vt:lpstr>
      <vt:lpstr>정보 계층 구조</vt:lpstr>
      <vt:lpstr>와이어프레임</vt:lpstr>
      <vt:lpstr>PowerPoint 프레젠테이션</vt:lpstr>
      <vt:lpstr>PowerPoint 프레젠테이션</vt:lpstr>
      <vt:lpstr>PowerPoint 프레젠테이션</vt:lpstr>
      <vt:lpstr>PowerPoint 프레젠테이션</vt:lpstr>
      <vt:lpstr>시안디자인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201-17</dc:creator>
  <cp:lastModifiedBy>201-17</cp:lastModifiedBy>
  <cp:revision>37</cp:revision>
  <dcterms:created xsi:type="dcterms:W3CDTF">2020-07-07T03:12:25Z</dcterms:created>
  <dcterms:modified xsi:type="dcterms:W3CDTF">2020-07-09T02:51:51Z</dcterms:modified>
</cp:coreProperties>
</file>