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6BA81FC-D3B4-4F71-B600-C5718D39109A}">
          <p14:sldIdLst>
            <p14:sldId id="259"/>
            <p14:sldId id="256"/>
            <p14:sldId id="260"/>
            <p14:sldId id="257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34864-371A-4316-9E0B-BF406D60D18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2E95C7E-22DC-4F5E-A3DF-3CE7AB8B6E33}">
      <dgm:prSet phldrT="[텍스트]"/>
      <dgm:spPr/>
      <dgm:t>
        <a:bodyPr/>
        <a:lstStyle/>
        <a:p>
          <a:pPr latinLnBrk="1"/>
          <a:r>
            <a:rPr lang="en-US" altLang="ko-KR" dirty="0"/>
            <a:t>start</a:t>
          </a:r>
          <a:endParaRPr lang="ko-KR" altLang="en-US" dirty="0"/>
        </a:p>
      </dgm:t>
    </dgm:pt>
    <dgm:pt modelId="{CFEB87E3-DEC4-4323-8D8B-E2593321D489}" type="parTrans" cxnId="{437BD9C2-D635-4886-83E0-AC8B59FF0B28}">
      <dgm:prSet/>
      <dgm:spPr/>
      <dgm:t>
        <a:bodyPr/>
        <a:lstStyle/>
        <a:p>
          <a:pPr latinLnBrk="1"/>
          <a:endParaRPr lang="ko-KR" altLang="en-US"/>
        </a:p>
      </dgm:t>
    </dgm:pt>
    <dgm:pt modelId="{091EF28B-146E-46F6-ADAC-5C72AB4DD3FC}" type="sibTrans" cxnId="{437BD9C2-D635-4886-83E0-AC8B59FF0B28}">
      <dgm:prSet/>
      <dgm:spPr/>
      <dgm:t>
        <a:bodyPr/>
        <a:lstStyle/>
        <a:p>
          <a:pPr latinLnBrk="1"/>
          <a:endParaRPr lang="ko-KR" altLang="en-US"/>
        </a:p>
      </dgm:t>
    </dgm:pt>
    <dgm:pt modelId="{4A8F1D09-8342-4F46-9EDB-52991E2F55CA}">
      <dgm:prSet phldrT="[텍스트]"/>
      <dgm:spPr/>
      <dgm:t>
        <a:bodyPr/>
        <a:lstStyle/>
        <a:p>
          <a:pPr latinLnBrk="1"/>
          <a:r>
            <a:rPr lang="en-US" altLang="ko-KR" dirty="0"/>
            <a:t>Goal</a:t>
          </a:r>
          <a:endParaRPr lang="ko-KR" altLang="en-US" dirty="0"/>
        </a:p>
      </dgm:t>
    </dgm:pt>
    <dgm:pt modelId="{DE3DE5DF-E6F7-4912-BB0B-CBB892124893}" type="parTrans" cxnId="{22E0F729-ECF0-4882-B74F-B847A6761302}">
      <dgm:prSet/>
      <dgm:spPr/>
      <dgm:t>
        <a:bodyPr/>
        <a:lstStyle/>
        <a:p>
          <a:pPr latinLnBrk="1"/>
          <a:endParaRPr lang="ko-KR" altLang="en-US"/>
        </a:p>
      </dgm:t>
    </dgm:pt>
    <dgm:pt modelId="{3A4CA32A-28E5-4D81-944C-00C05B2F14A9}" type="sibTrans" cxnId="{22E0F729-ECF0-4882-B74F-B847A6761302}">
      <dgm:prSet/>
      <dgm:spPr/>
      <dgm:t>
        <a:bodyPr/>
        <a:lstStyle/>
        <a:p>
          <a:pPr latinLnBrk="1"/>
          <a:endParaRPr lang="ko-KR" altLang="en-US"/>
        </a:p>
      </dgm:t>
    </dgm:pt>
    <dgm:pt modelId="{8C376666-A3D7-4FE4-B275-7BB8B584DB87}">
      <dgm:prSet phldrT="[텍스트]"/>
      <dgm:spPr/>
      <dgm:t>
        <a:bodyPr/>
        <a:lstStyle/>
        <a:p>
          <a:pPr latinLnBrk="1"/>
          <a:r>
            <a:rPr lang="en-US" altLang="ko-KR" dirty="0"/>
            <a:t>side</a:t>
          </a:r>
          <a:endParaRPr lang="ko-KR" altLang="en-US" dirty="0"/>
        </a:p>
      </dgm:t>
    </dgm:pt>
    <dgm:pt modelId="{337DD436-2582-4F3A-8151-5F947607E23D}" type="parTrans" cxnId="{DCF60633-57DA-4144-9748-59C31ADE8DA2}">
      <dgm:prSet/>
      <dgm:spPr/>
      <dgm:t>
        <a:bodyPr/>
        <a:lstStyle/>
        <a:p>
          <a:pPr latinLnBrk="1"/>
          <a:endParaRPr lang="ko-KR" altLang="en-US"/>
        </a:p>
      </dgm:t>
    </dgm:pt>
    <dgm:pt modelId="{4749432E-BA24-4BA2-8AC0-810D0BF738D5}" type="sibTrans" cxnId="{DCF60633-57DA-4144-9748-59C31ADE8DA2}">
      <dgm:prSet/>
      <dgm:spPr/>
      <dgm:t>
        <a:bodyPr/>
        <a:lstStyle/>
        <a:p>
          <a:pPr latinLnBrk="1"/>
          <a:endParaRPr lang="ko-KR" altLang="en-US"/>
        </a:p>
      </dgm:t>
    </dgm:pt>
    <dgm:pt modelId="{C3F3B25F-F5F8-4860-9E5D-F00EABFF80DB}">
      <dgm:prSet phldrT="[텍스트]"/>
      <dgm:spPr/>
      <dgm:t>
        <a:bodyPr/>
        <a:lstStyle/>
        <a:p>
          <a:pPr latinLnBrk="1"/>
          <a:r>
            <a:rPr lang="en-US" altLang="ko-KR" dirty="0"/>
            <a:t>Side</a:t>
          </a:r>
          <a:endParaRPr lang="ko-KR" altLang="en-US" dirty="0"/>
        </a:p>
      </dgm:t>
    </dgm:pt>
    <dgm:pt modelId="{6CB981B9-D21E-483E-8B3E-5052ECE4AB32}" type="parTrans" cxnId="{50891D9F-7D3E-4B34-9D85-6A251ECF764A}">
      <dgm:prSet/>
      <dgm:spPr/>
      <dgm:t>
        <a:bodyPr/>
        <a:lstStyle/>
        <a:p>
          <a:pPr latinLnBrk="1"/>
          <a:endParaRPr lang="ko-KR" altLang="en-US"/>
        </a:p>
      </dgm:t>
    </dgm:pt>
    <dgm:pt modelId="{5B32FAC0-1D32-4FE9-B751-3564678E10AD}" type="sibTrans" cxnId="{50891D9F-7D3E-4B34-9D85-6A251ECF764A}">
      <dgm:prSet/>
      <dgm:spPr/>
      <dgm:t>
        <a:bodyPr/>
        <a:lstStyle/>
        <a:p>
          <a:pPr latinLnBrk="1"/>
          <a:endParaRPr lang="ko-KR" altLang="en-US"/>
        </a:p>
      </dgm:t>
    </dgm:pt>
    <dgm:pt modelId="{1189D515-68FB-4F07-A44D-B0DCD2A4A3ED}">
      <dgm:prSet phldrT="[텍스트]"/>
      <dgm:spPr/>
      <dgm:t>
        <a:bodyPr/>
        <a:lstStyle/>
        <a:p>
          <a:pPr latinLnBrk="1"/>
          <a:r>
            <a:rPr lang="en-US" altLang="ko-KR" dirty="0"/>
            <a:t>side</a:t>
          </a:r>
          <a:endParaRPr lang="ko-KR" altLang="en-US" dirty="0"/>
        </a:p>
      </dgm:t>
    </dgm:pt>
    <dgm:pt modelId="{8911F8A3-0E1D-47A3-9F0D-C5C73F0492F8}" type="parTrans" cxnId="{B621B4A1-494A-4112-A06B-41681E9600DB}">
      <dgm:prSet/>
      <dgm:spPr/>
      <dgm:t>
        <a:bodyPr/>
        <a:lstStyle/>
        <a:p>
          <a:pPr latinLnBrk="1"/>
          <a:endParaRPr lang="ko-KR" altLang="en-US"/>
        </a:p>
      </dgm:t>
    </dgm:pt>
    <dgm:pt modelId="{C9287FFE-8CFE-4EFA-8705-0BD38F205371}" type="sibTrans" cxnId="{B621B4A1-494A-4112-A06B-41681E9600DB}">
      <dgm:prSet/>
      <dgm:spPr/>
      <dgm:t>
        <a:bodyPr/>
        <a:lstStyle/>
        <a:p>
          <a:pPr latinLnBrk="1"/>
          <a:endParaRPr lang="ko-KR" altLang="en-US"/>
        </a:p>
      </dgm:t>
    </dgm:pt>
    <dgm:pt modelId="{ABC09BAB-C6DC-4D45-A0E2-F85D3B9F6E61}">
      <dgm:prSet phldrT="[텍스트]"/>
      <dgm:spPr/>
      <dgm:t>
        <a:bodyPr/>
        <a:lstStyle/>
        <a:p>
          <a:pPr latinLnBrk="1"/>
          <a:r>
            <a:rPr lang="en-US" altLang="ko-KR" dirty="0"/>
            <a:t>Goal</a:t>
          </a:r>
          <a:endParaRPr lang="ko-KR" altLang="en-US" dirty="0"/>
        </a:p>
      </dgm:t>
    </dgm:pt>
    <dgm:pt modelId="{AE131A0F-5061-40E2-AC40-E7E872B463D6}" type="parTrans" cxnId="{2A21BD1B-CEA0-4DBC-A2E0-511A5B70CC54}">
      <dgm:prSet/>
      <dgm:spPr/>
      <dgm:t>
        <a:bodyPr/>
        <a:lstStyle/>
        <a:p>
          <a:pPr latinLnBrk="1"/>
          <a:endParaRPr lang="ko-KR" altLang="en-US"/>
        </a:p>
      </dgm:t>
    </dgm:pt>
    <dgm:pt modelId="{8CF4B3C6-39DD-40F7-917D-634F71CC197C}" type="sibTrans" cxnId="{2A21BD1B-CEA0-4DBC-A2E0-511A5B70CC54}">
      <dgm:prSet/>
      <dgm:spPr/>
      <dgm:t>
        <a:bodyPr/>
        <a:lstStyle/>
        <a:p>
          <a:pPr latinLnBrk="1"/>
          <a:endParaRPr lang="ko-KR" altLang="en-US"/>
        </a:p>
      </dgm:t>
    </dgm:pt>
    <dgm:pt modelId="{6AE322C8-FA20-433A-AFB7-120531A49AD5}">
      <dgm:prSet phldrT="[텍스트]"/>
      <dgm:spPr/>
      <dgm:t>
        <a:bodyPr/>
        <a:lstStyle/>
        <a:p>
          <a:pPr latinLnBrk="1"/>
          <a:r>
            <a:rPr lang="en-US" altLang="ko-KR" dirty="0"/>
            <a:t>start</a:t>
          </a:r>
          <a:endParaRPr lang="ko-KR" altLang="en-US" dirty="0"/>
        </a:p>
      </dgm:t>
    </dgm:pt>
    <dgm:pt modelId="{49B2701C-51A0-4CD2-A168-246391D408F6}" type="parTrans" cxnId="{15665A85-CE09-41AD-AA7B-C138ADE03609}">
      <dgm:prSet/>
      <dgm:spPr/>
      <dgm:t>
        <a:bodyPr/>
        <a:lstStyle/>
        <a:p>
          <a:pPr latinLnBrk="1"/>
          <a:endParaRPr lang="ko-KR" altLang="en-US"/>
        </a:p>
      </dgm:t>
    </dgm:pt>
    <dgm:pt modelId="{D2585EA5-2805-4DBB-B968-36A9D8C4EA7D}" type="sibTrans" cxnId="{15665A85-CE09-41AD-AA7B-C138ADE03609}">
      <dgm:prSet/>
      <dgm:spPr/>
      <dgm:t>
        <a:bodyPr/>
        <a:lstStyle/>
        <a:p>
          <a:pPr latinLnBrk="1"/>
          <a:endParaRPr lang="ko-KR" altLang="en-US"/>
        </a:p>
      </dgm:t>
    </dgm:pt>
    <dgm:pt modelId="{6D2EA2BB-FDF2-45DA-B1D4-9053FD34B8AD}">
      <dgm:prSet phldrT="[텍스트]"/>
      <dgm:spPr/>
      <dgm:t>
        <a:bodyPr/>
        <a:lstStyle/>
        <a:p>
          <a:pPr latinLnBrk="1"/>
          <a:r>
            <a:rPr lang="en-US" altLang="ko-KR" dirty="0"/>
            <a:t>start</a:t>
          </a:r>
          <a:endParaRPr lang="ko-KR" altLang="en-US" dirty="0"/>
        </a:p>
      </dgm:t>
    </dgm:pt>
    <dgm:pt modelId="{634B7C8D-F808-4BB4-B345-D6D9E55D76C2}" type="parTrans" cxnId="{A4F5FFCE-D70F-41B5-86F8-FD5237B0879B}">
      <dgm:prSet/>
      <dgm:spPr/>
      <dgm:t>
        <a:bodyPr/>
        <a:lstStyle/>
        <a:p>
          <a:pPr latinLnBrk="1"/>
          <a:endParaRPr lang="ko-KR" altLang="en-US"/>
        </a:p>
      </dgm:t>
    </dgm:pt>
    <dgm:pt modelId="{2F0A9C8C-9176-4C9C-9B24-D424E657E443}" type="sibTrans" cxnId="{A4F5FFCE-D70F-41B5-86F8-FD5237B0879B}">
      <dgm:prSet/>
      <dgm:spPr/>
      <dgm:t>
        <a:bodyPr/>
        <a:lstStyle/>
        <a:p>
          <a:pPr latinLnBrk="1"/>
          <a:endParaRPr lang="ko-KR" altLang="en-US"/>
        </a:p>
      </dgm:t>
    </dgm:pt>
    <dgm:pt modelId="{93E21FF9-9946-4B16-BDAD-55A356BA4779}">
      <dgm:prSet phldrT="[텍스트]"/>
      <dgm:spPr/>
      <dgm:t>
        <a:bodyPr/>
        <a:lstStyle/>
        <a:p>
          <a:pPr latinLnBrk="1"/>
          <a:r>
            <a:rPr lang="en-US" altLang="ko-KR" dirty="0"/>
            <a:t>Goal</a:t>
          </a:r>
          <a:endParaRPr lang="ko-KR" altLang="en-US" dirty="0"/>
        </a:p>
      </dgm:t>
    </dgm:pt>
    <dgm:pt modelId="{E3D99219-78B9-4EE7-89B7-F50FBD2F56A6}" type="parTrans" cxnId="{1B7DDB26-C6BD-4FDA-88EC-AA2776B79692}">
      <dgm:prSet/>
      <dgm:spPr/>
      <dgm:t>
        <a:bodyPr/>
        <a:lstStyle/>
        <a:p>
          <a:pPr latinLnBrk="1"/>
          <a:endParaRPr lang="ko-KR" altLang="en-US"/>
        </a:p>
      </dgm:t>
    </dgm:pt>
    <dgm:pt modelId="{59867AB1-BC72-4994-8A98-D11C250C0650}" type="sibTrans" cxnId="{1B7DDB26-C6BD-4FDA-88EC-AA2776B79692}">
      <dgm:prSet/>
      <dgm:spPr/>
      <dgm:t>
        <a:bodyPr/>
        <a:lstStyle/>
        <a:p>
          <a:pPr latinLnBrk="1"/>
          <a:endParaRPr lang="ko-KR" altLang="en-US"/>
        </a:p>
      </dgm:t>
    </dgm:pt>
    <dgm:pt modelId="{94307F1C-E85B-4E3F-9D74-D928018F0C9A}">
      <dgm:prSet phldrT="[텍스트]"/>
      <dgm:spPr/>
      <dgm:t>
        <a:bodyPr/>
        <a:lstStyle/>
        <a:p>
          <a:pPr latinLnBrk="1"/>
          <a:r>
            <a:rPr lang="en-US" altLang="ko-KR" dirty="0"/>
            <a:t>Goal</a:t>
          </a:r>
          <a:endParaRPr lang="ko-KR" altLang="en-US" dirty="0"/>
        </a:p>
      </dgm:t>
    </dgm:pt>
    <dgm:pt modelId="{89F4B34C-1A20-4407-993D-CE45449C2002}" type="parTrans" cxnId="{D862B898-8575-4F6A-8534-8CF266A2CD9A}">
      <dgm:prSet/>
      <dgm:spPr/>
      <dgm:t>
        <a:bodyPr/>
        <a:lstStyle/>
        <a:p>
          <a:pPr latinLnBrk="1"/>
          <a:endParaRPr lang="ko-KR" altLang="en-US"/>
        </a:p>
      </dgm:t>
    </dgm:pt>
    <dgm:pt modelId="{B210F3FF-A74C-483D-B900-0ADF78365F36}" type="sibTrans" cxnId="{D862B898-8575-4F6A-8534-8CF266A2CD9A}">
      <dgm:prSet/>
      <dgm:spPr/>
      <dgm:t>
        <a:bodyPr/>
        <a:lstStyle/>
        <a:p>
          <a:pPr latinLnBrk="1"/>
          <a:endParaRPr lang="ko-KR" altLang="en-US"/>
        </a:p>
      </dgm:t>
    </dgm:pt>
    <dgm:pt modelId="{2900A324-78CE-4B52-BEA3-3F4ED26BCC89}" type="pres">
      <dgm:prSet presAssocID="{13434864-371A-4316-9E0B-BF406D60D18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F3F869A-5C9D-4D01-AA41-BFD5C0083E07}" type="pres">
      <dgm:prSet presAssocID="{12E95C7E-22DC-4F5E-A3DF-3CE7AB8B6E33}" presName="root1" presStyleCnt="0"/>
      <dgm:spPr/>
    </dgm:pt>
    <dgm:pt modelId="{1A09F44B-D489-4F7A-AA3D-242BA831FBF6}" type="pres">
      <dgm:prSet presAssocID="{12E95C7E-22DC-4F5E-A3DF-3CE7AB8B6E33}" presName="LevelOneTextNode" presStyleLbl="node0" presStyleIdx="0" presStyleCnt="2">
        <dgm:presLayoutVars>
          <dgm:chPref val="3"/>
        </dgm:presLayoutVars>
      </dgm:prSet>
      <dgm:spPr/>
    </dgm:pt>
    <dgm:pt modelId="{298976CD-24B3-42B5-A5E5-513359B091EC}" type="pres">
      <dgm:prSet presAssocID="{12E95C7E-22DC-4F5E-A3DF-3CE7AB8B6E33}" presName="level2hierChild" presStyleCnt="0"/>
      <dgm:spPr/>
    </dgm:pt>
    <dgm:pt modelId="{A3F5CA35-92F2-4F7E-84D9-EF06DD9B7688}" type="pres">
      <dgm:prSet presAssocID="{DE3DE5DF-E6F7-4912-BB0B-CBB892124893}" presName="conn2-1" presStyleLbl="parChTrans1D2" presStyleIdx="0" presStyleCnt="4"/>
      <dgm:spPr/>
    </dgm:pt>
    <dgm:pt modelId="{526FA1AC-9019-4D8B-A9D9-DFF4F33917A6}" type="pres">
      <dgm:prSet presAssocID="{DE3DE5DF-E6F7-4912-BB0B-CBB892124893}" presName="connTx" presStyleLbl="parChTrans1D2" presStyleIdx="0" presStyleCnt="4"/>
      <dgm:spPr/>
    </dgm:pt>
    <dgm:pt modelId="{974F1200-4720-419A-95EA-05FEA4E16D96}" type="pres">
      <dgm:prSet presAssocID="{4A8F1D09-8342-4F46-9EDB-52991E2F55CA}" presName="root2" presStyleCnt="0"/>
      <dgm:spPr/>
    </dgm:pt>
    <dgm:pt modelId="{F9B48174-39EE-48DE-B8B4-B15AF20D52B7}" type="pres">
      <dgm:prSet presAssocID="{4A8F1D09-8342-4F46-9EDB-52991E2F55CA}" presName="LevelTwoTextNode" presStyleLbl="node2" presStyleIdx="0" presStyleCnt="4">
        <dgm:presLayoutVars>
          <dgm:chPref val="3"/>
        </dgm:presLayoutVars>
      </dgm:prSet>
      <dgm:spPr/>
    </dgm:pt>
    <dgm:pt modelId="{A0AD50D8-1658-4502-9A34-BEF937169FC6}" type="pres">
      <dgm:prSet presAssocID="{4A8F1D09-8342-4F46-9EDB-52991E2F55CA}" presName="level3hierChild" presStyleCnt="0"/>
      <dgm:spPr/>
    </dgm:pt>
    <dgm:pt modelId="{6211C470-9006-4FD5-9D37-90C7D84F20E0}" type="pres">
      <dgm:prSet presAssocID="{8911F8A3-0E1D-47A3-9F0D-C5C73F0492F8}" presName="conn2-1" presStyleLbl="parChTrans1D3" presStyleIdx="0" presStyleCnt="4"/>
      <dgm:spPr/>
    </dgm:pt>
    <dgm:pt modelId="{F0C86269-C93C-4CF0-8D5F-27648BAAA07A}" type="pres">
      <dgm:prSet presAssocID="{8911F8A3-0E1D-47A3-9F0D-C5C73F0492F8}" presName="connTx" presStyleLbl="parChTrans1D3" presStyleIdx="0" presStyleCnt="4"/>
      <dgm:spPr/>
    </dgm:pt>
    <dgm:pt modelId="{D7FE6D83-DC8E-41E4-A72A-B38AD9B59448}" type="pres">
      <dgm:prSet presAssocID="{1189D515-68FB-4F07-A44D-B0DCD2A4A3ED}" presName="root2" presStyleCnt="0"/>
      <dgm:spPr/>
    </dgm:pt>
    <dgm:pt modelId="{EC247988-30E3-438F-9008-2E81F9527DD7}" type="pres">
      <dgm:prSet presAssocID="{1189D515-68FB-4F07-A44D-B0DCD2A4A3ED}" presName="LevelTwoTextNode" presStyleLbl="node3" presStyleIdx="0" presStyleCnt="4">
        <dgm:presLayoutVars>
          <dgm:chPref val="3"/>
        </dgm:presLayoutVars>
      </dgm:prSet>
      <dgm:spPr/>
    </dgm:pt>
    <dgm:pt modelId="{FF412DED-46FC-4483-B790-EDD07AAF12F1}" type="pres">
      <dgm:prSet presAssocID="{1189D515-68FB-4F07-A44D-B0DCD2A4A3ED}" presName="level3hierChild" presStyleCnt="0"/>
      <dgm:spPr/>
    </dgm:pt>
    <dgm:pt modelId="{0062BEF6-5073-4DD2-B6DC-B10599B08362}" type="pres">
      <dgm:prSet presAssocID="{6CB981B9-D21E-483E-8B3E-5052ECE4AB32}" presName="conn2-1" presStyleLbl="parChTrans1D2" presStyleIdx="1" presStyleCnt="4"/>
      <dgm:spPr/>
    </dgm:pt>
    <dgm:pt modelId="{C7E617EB-8CF6-4804-AEED-DA61281D22C9}" type="pres">
      <dgm:prSet presAssocID="{6CB981B9-D21E-483E-8B3E-5052ECE4AB32}" presName="connTx" presStyleLbl="parChTrans1D2" presStyleIdx="1" presStyleCnt="4"/>
      <dgm:spPr/>
    </dgm:pt>
    <dgm:pt modelId="{7600DEC8-EA68-426E-8FC8-771235210739}" type="pres">
      <dgm:prSet presAssocID="{C3F3B25F-F5F8-4860-9E5D-F00EABFF80DB}" presName="root2" presStyleCnt="0"/>
      <dgm:spPr/>
    </dgm:pt>
    <dgm:pt modelId="{0A6341FF-97A1-47C7-8345-55959F9504A9}" type="pres">
      <dgm:prSet presAssocID="{C3F3B25F-F5F8-4860-9E5D-F00EABFF80DB}" presName="LevelTwoTextNode" presStyleLbl="node2" presStyleIdx="1" presStyleCnt="4">
        <dgm:presLayoutVars>
          <dgm:chPref val="3"/>
        </dgm:presLayoutVars>
      </dgm:prSet>
      <dgm:spPr/>
    </dgm:pt>
    <dgm:pt modelId="{709D4ED1-263F-4F60-9BD6-114D14AFE656}" type="pres">
      <dgm:prSet presAssocID="{C3F3B25F-F5F8-4860-9E5D-F00EABFF80DB}" presName="level3hierChild" presStyleCnt="0"/>
      <dgm:spPr/>
    </dgm:pt>
    <dgm:pt modelId="{A2296BE6-F747-4119-AA00-99669B997A9F}" type="pres">
      <dgm:prSet presAssocID="{AE131A0F-5061-40E2-AC40-E7E872B463D6}" presName="conn2-1" presStyleLbl="parChTrans1D3" presStyleIdx="1" presStyleCnt="4"/>
      <dgm:spPr/>
    </dgm:pt>
    <dgm:pt modelId="{C49377D7-168D-4C8C-90C7-E345F496BF34}" type="pres">
      <dgm:prSet presAssocID="{AE131A0F-5061-40E2-AC40-E7E872B463D6}" presName="connTx" presStyleLbl="parChTrans1D3" presStyleIdx="1" presStyleCnt="4"/>
      <dgm:spPr/>
    </dgm:pt>
    <dgm:pt modelId="{9F3B2943-D05E-4010-82AA-C23089ED0435}" type="pres">
      <dgm:prSet presAssocID="{ABC09BAB-C6DC-4D45-A0E2-F85D3B9F6E61}" presName="root2" presStyleCnt="0"/>
      <dgm:spPr/>
    </dgm:pt>
    <dgm:pt modelId="{325312FF-6AFD-48D5-A3F9-B79FA66A9DF1}" type="pres">
      <dgm:prSet presAssocID="{ABC09BAB-C6DC-4D45-A0E2-F85D3B9F6E61}" presName="LevelTwoTextNode" presStyleLbl="node3" presStyleIdx="1" presStyleCnt="4">
        <dgm:presLayoutVars>
          <dgm:chPref val="3"/>
        </dgm:presLayoutVars>
      </dgm:prSet>
      <dgm:spPr/>
    </dgm:pt>
    <dgm:pt modelId="{F41C5D83-C224-413B-881B-C3A242389101}" type="pres">
      <dgm:prSet presAssocID="{ABC09BAB-C6DC-4D45-A0E2-F85D3B9F6E61}" presName="level3hierChild" presStyleCnt="0"/>
      <dgm:spPr/>
    </dgm:pt>
    <dgm:pt modelId="{40B61ED5-BB36-47C3-9298-554A2E6C7BD9}" type="pres">
      <dgm:prSet presAssocID="{8C376666-A3D7-4FE4-B275-7BB8B584DB87}" presName="root1" presStyleCnt="0"/>
      <dgm:spPr/>
    </dgm:pt>
    <dgm:pt modelId="{E827D240-348E-40DC-8237-09A40B8DBCFE}" type="pres">
      <dgm:prSet presAssocID="{8C376666-A3D7-4FE4-B275-7BB8B584DB87}" presName="LevelOneTextNode" presStyleLbl="node0" presStyleIdx="1" presStyleCnt="2">
        <dgm:presLayoutVars>
          <dgm:chPref val="3"/>
        </dgm:presLayoutVars>
      </dgm:prSet>
      <dgm:spPr/>
    </dgm:pt>
    <dgm:pt modelId="{8F0AA8C1-22FD-4188-A090-3770156E112C}" type="pres">
      <dgm:prSet presAssocID="{8C376666-A3D7-4FE4-B275-7BB8B584DB87}" presName="level2hierChild" presStyleCnt="0"/>
      <dgm:spPr/>
    </dgm:pt>
    <dgm:pt modelId="{8ECD389D-2A45-48F6-8BFF-FBD70B110888}" type="pres">
      <dgm:prSet presAssocID="{89F4B34C-1A20-4407-993D-CE45449C2002}" presName="conn2-1" presStyleLbl="parChTrans1D2" presStyleIdx="2" presStyleCnt="4"/>
      <dgm:spPr/>
    </dgm:pt>
    <dgm:pt modelId="{A8C98920-35FF-4E79-A34A-0BEED0709AAF}" type="pres">
      <dgm:prSet presAssocID="{89F4B34C-1A20-4407-993D-CE45449C2002}" presName="connTx" presStyleLbl="parChTrans1D2" presStyleIdx="2" presStyleCnt="4"/>
      <dgm:spPr/>
    </dgm:pt>
    <dgm:pt modelId="{213837E4-804C-47EF-80C4-1F15934CEF8F}" type="pres">
      <dgm:prSet presAssocID="{94307F1C-E85B-4E3F-9D74-D928018F0C9A}" presName="root2" presStyleCnt="0"/>
      <dgm:spPr/>
    </dgm:pt>
    <dgm:pt modelId="{E685A890-8793-42EE-B398-A67B12DA1F7A}" type="pres">
      <dgm:prSet presAssocID="{94307F1C-E85B-4E3F-9D74-D928018F0C9A}" presName="LevelTwoTextNode" presStyleLbl="node2" presStyleIdx="2" presStyleCnt="4">
        <dgm:presLayoutVars>
          <dgm:chPref val="3"/>
        </dgm:presLayoutVars>
      </dgm:prSet>
      <dgm:spPr/>
    </dgm:pt>
    <dgm:pt modelId="{88CFD6C4-2C1A-4F93-992B-9DEDA3113796}" type="pres">
      <dgm:prSet presAssocID="{94307F1C-E85B-4E3F-9D74-D928018F0C9A}" presName="level3hierChild" presStyleCnt="0"/>
      <dgm:spPr/>
    </dgm:pt>
    <dgm:pt modelId="{A60459C7-D535-4A6C-AEDD-4D31E12C9E65}" type="pres">
      <dgm:prSet presAssocID="{49B2701C-51A0-4CD2-A168-246391D408F6}" presName="conn2-1" presStyleLbl="parChTrans1D3" presStyleIdx="2" presStyleCnt="4"/>
      <dgm:spPr/>
    </dgm:pt>
    <dgm:pt modelId="{B2A2F603-8CF5-44E0-B348-8EBD39D1B614}" type="pres">
      <dgm:prSet presAssocID="{49B2701C-51A0-4CD2-A168-246391D408F6}" presName="connTx" presStyleLbl="parChTrans1D3" presStyleIdx="2" presStyleCnt="4"/>
      <dgm:spPr/>
    </dgm:pt>
    <dgm:pt modelId="{0852A7A0-7A3C-4AB6-992D-AAD2D1DB5BF6}" type="pres">
      <dgm:prSet presAssocID="{6AE322C8-FA20-433A-AFB7-120531A49AD5}" presName="root2" presStyleCnt="0"/>
      <dgm:spPr/>
    </dgm:pt>
    <dgm:pt modelId="{C0B0AAB6-5327-4937-91ED-C8CA75A1D4BA}" type="pres">
      <dgm:prSet presAssocID="{6AE322C8-FA20-433A-AFB7-120531A49AD5}" presName="LevelTwoTextNode" presStyleLbl="node3" presStyleIdx="2" presStyleCnt="4">
        <dgm:presLayoutVars>
          <dgm:chPref val="3"/>
        </dgm:presLayoutVars>
      </dgm:prSet>
      <dgm:spPr/>
    </dgm:pt>
    <dgm:pt modelId="{4FF659AB-3841-406B-9847-51B040C43FF3}" type="pres">
      <dgm:prSet presAssocID="{6AE322C8-FA20-433A-AFB7-120531A49AD5}" presName="level3hierChild" presStyleCnt="0"/>
      <dgm:spPr/>
    </dgm:pt>
    <dgm:pt modelId="{B642598A-45FD-4A8B-A7A5-77A23D70274D}" type="pres">
      <dgm:prSet presAssocID="{634B7C8D-F808-4BB4-B345-D6D9E55D76C2}" presName="conn2-1" presStyleLbl="parChTrans1D2" presStyleIdx="3" presStyleCnt="4"/>
      <dgm:spPr/>
    </dgm:pt>
    <dgm:pt modelId="{0DC1EEEC-5713-4E0E-8A76-FD185070F4A9}" type="pres">
      <dgm:prSet presAssocID="{634B7C8D-F808-4BB4-B345-D6D9E55D76C2}" presName="connTx" presStyleLbl="parChTrans1D2" presStyleIdx="3" presStyleCnt="4"/>
      <dgm:spPr/>
    </dgm:pt>
    <dgm:pt modelId="{FE172415-FAB1-4F81-A0BA-F7678147FFF6}" type="pres">
      <dgm:prSet presAssocID="{6D2EA2BB-FDF2-45DA-B1D4-9053FD34B8AD}" presName="root2" presStyleCnt="0"/>
      <dgm:spPr/>
    </dgm:pt>
    <dgm:pt modelId="{55FC1749-0EF9-4769-B2B2-42B9FD4CF05F}" type="pres">
      <dgm:prSet presAssocID="{6D2EA2BB-FDF2-45DA-B1D4-9053FD34B8AD}" presName="LevelTwoTextNode" presStyleLbl="node2" presStyleIdx="3" presStyleCnt="4">
        <dgm:presLayoutVars>
          <dgm:chPref val="3"/>
        </dgm:presLayoutVars>
      </dgm:prSet>
      <dgm:spPr/>
    </dgm:pt>
    <dgm:pt modelId="{F40C3965-6679-4B87-8D43-BD8DABF790A3}" type="pres">
      <dgm:prSet presAssocID="{6D2EA2BB-FDF2-45DA-B1D4-9053FD34B8AD}" presName="level3hierChild" presStyleCnt="0"/>
      <dgm:spPr/>
    </dgm:pt>
    <dgm:pt modelId="{3A289AE7-24E1-4B30-9E02-E2AFE8918787}" type="pres">
      <dgm:prSet presAssocID="{E3D99219-78B9-4EE7-89B7-F50FBD2F56A6}" presName="conn2-1" presStyleLbl="parChTrans1D3" presStyleIdx="3" presStyleCnt="4"/>
      <dgm:spPr/>
    </dgm:pt>
    <dgm:pt modelId="{FAE1A5D3-6139-4DAB-8CB0-CC297CFF983B}" type="pres">
      <dgm:prSet presAssocID="{E3D99219-78B9-4EE7-89B7-F50FBD2F56A6}" presName="connTx" presStyleLbl="parChTrans1D3" presStyleIdx="3" presStyleCnt="4"/>
      <dgm:spPr/>
    </dgm:pt>
    <dgm:pt modelId="{5CC608DA-F5B2-4FA8-B792-6B281C979DBC}" type="pres">
      <dgm:prSet presAssocID="{93E21FF9-9946-4B16-BDAD-55A356BA4779}" presName="root2" presStyleCnt="0"/>
      <dgm:spPr/>
    </dgm:pt>
    <dgm:pt modelId="{A5A7F632-2DB9-4F6E-8A4D-C7C1932EEBD2}" type="pres">
      <dgm:prSet presAssocID="{93E21FF9-9946-4B16-BDAD-55A356BA4779}" presName="LevelTwoTextNode" presStyleLbl="node3" presStyleIdx="3" presStyleCnt="4">
        <dgm:presLayoutVars>
          <dgm:chPref val="3"/>
        </dgm:presLayoutVars>
      </dgm:prSet>
      <dgm:spPr/>
    </dgm:pt>
    <dgm:pt modelId="{3CB8B0CC-43AC-4F68-8496-C57046B35AF4}" type="pres">
      <dgm:prSet presAssocID="{93E21FF9-9946-4B16-BDAD-55A356BA4779}" presName="level3hierChild" presStyleCnt="0"/>
      <dgm:spPr/>
    </dgm:pt>
  </dgm:ptLst>
  <dgm:cxnLst>
    <dgm:cxn modelId="{219B0400-D9D1-42C1-BDE1-530C21145EE0}" type="presOf" srcId="{13434864-371A-4316-9E0B-BF406D60D182}" destId="{2900A324-78CE-4B52-BEA3-3F4ED26BCC89}" srcOrd="0" destOrd="0" presId="urn:microsoft.com/office/officeart/2005/8/layout/hierarchy2"/>
    <dgm:cxn modelId="{95C08206-7962-4997-8C6F-29D0A1E6BDDA}" type="presOf" srcId="{8911F8A3-0E1D-47A3-9F0D-C5C73F0492F8}" destId="{F0C86269-C93C-4CF0-8D5F-27648BAAA07A}" srcOrd="1" destOrd="0" presId="urn:microsoft.com/office/officeart/2005/8/layout/hierarchy2"/>
    <dgm:cxn modelId="{58636C08-1BA1-40FF-9E77-986006FAE09E}" type="presOf" srcId="{634B7C8D-F808-4BB4-B345-D6D9E55D76C2}" destId="{B642598A-45FD-4A8B-A7A5-77A23D70274D}" srcOrd="0" destOrd="0" presId="urn:microsoft.com/office/officeart/2005/8/layout/hierarchy2"/>
    <dgm:cxn modelId="{79F51715-EFE8-443C-82C8-FA44F431A13D}" type="presOf" srcId="{E3D99219-78B9-4EE7-89B7-F50FBD2F56A6}" destId="{3A289AE7-24E1-4B30-9E02-E2AFE8918787}" srcOrd="0" destOrd="0" presId="urn:microsoft.com/office/officeart/2005/8/layout/hierarchy2"/>
    <dgm:cxn modelId="{2A21BD1B-CEA0-4DBC-A2E0-511A5B70CC54}" srcId="{C3F3B25F-F5F8-4860-9E5D-F00EABFF80DB}" destId="{ABC09BAB-C6DC-4D45-A0E2-F85D3B9F6E61}" srcOrd="0" destOrd="0" parTransId="{AE131A0F-5061-40E2-AC40-E7E872B463D6}" sibTransId="{8CF4B3C6-39DD-40F7-917D-634F71CC197C}"/>
    <dgm:cxn modelId="{1B7DDB26-C6BD-4FDA-88EC-AA2776B79692}" srcId="{6D2EA2BB-FDF2-45DA-B1D4-9053FD34B8AD}" destId="{93E21FF9-9946-4B16-BDAD-55A356BA4779}" srcOrd="0" destOrd="0" parTransId="{E3D99219-78B9-4EE7-89B7-F50FBD2F56A6}" sibTransId="{59867AB1-BC72-4994-8A98-D11C250C0650}"/>
    <dgm:cxn modelId="{22E0F729-ECF0-4882-B74F-B847A6761302}" srcId="{12E95C7E-22DC-4F5E-A3DF-3CE7AB8B6E33}" destId="{4A8F1D09-8342-4F46-9EDB-52991E2F55CA}" srcOrd="0" destOrd="0" parTransId="{DE3DE5DF-E6F7-4912-BB0B-CBB892124893}" sibTransId="{3A4CA32A-28E5-4D81-944C-00C05B2F14A9}"/>
    <dgm:cxn modelId="{E4E3B031-F286-4873-A53A-833A785EC1BD}" type="presOf" srcId="{4A8F1D09-8342-4F46-9EDB-52991E2F55CA}" destId="{F9B48174-39EE-48DE-B8B4-B15AF20D52B7}" srcOrd="0" destOrd="0" presId="urn:microsoft.com/office/officeart/2005/8/layout/hierarchy2"/>
    <dgm:cxn modelId="{DCF60633-57DA-4144-9748-59C31ADE8DA2}" srcId="{13434864-371A-4316-9E0B-BF406D60D182}" destId="{8C376666-A3D7-4FE4-B275-7BB8B584DB87}" srcOrd="1" destOrd="0" parTransId="{337DD436-2582-4F3A-8151-5F947607E23D}" sibTransId="{4749432E-BA24-4BA2-8AC0-810D0BF738D5}"/>
    <dgm:cxn modelId="{2B283E34-D4E5-4838-B612-AAAFA89CDCFA}" type="presOf" srcId="{DE3DE5DF-E6F7-4912-BB0B-CBB892124893}" destId="{526FA1AC-9019-4D8B-A9D9-DFF4F33917A6}" srcOrd="1" destOrd="0" presId="urn:microsoft.com/office/officeart/2005/8/layout/hierarchy2"/>
    <dgm:cxn modelId="{C0A18F5B-1ED7-419C-972A-19D0B92AFE90}" type="presOf" srcId="{6D2EA2BB-FDF2-45DA-B1D4-9053FD34B8AD}" destId="{55FC1749-0EF9-4769-B2B2-42B9FD4CF05F}" srcOrd="0" destOrd="0" presId="urn:microsoft.com/office/officeart/2005/8/layout/hierarchy2"/>
    <dgm:cxn modelId="{F98BBC42-7EF9-4DC8-AAFC-FECD6B53F5A1}" type="presOf" srcId="{94307F1C-E85B-4E3F-9D74-D928018F0C9A}" destId="{E685A890-8793-42EE-B398-A67B12DA1F7A}" srcOrd="0" destOrd="0" presId="urn:microsoft.com/office/officeart/2005/8/layout/hierarchy2"/>
    <dgm:cxn modelId="{9A235245-723D-4DCF-9066-F5CD53572FE1}" type="presOf" srcId="{AE131A0F-5061-40E2-AC40-E7E872B463D6}" destId="{C49377D7-168D-4C8C-90C7-E345F496BF34}" srcOrd="1" destOrd="0" presId="urn:microsoft.com/office/officeart/2005/8/layout/hierarchy2"/>
    <dgm:cxn modelId="{0E02F94A-CF5F-497E-9E29-B488826936D7}" type="presOf" srcId="{6CB981B9-D21E-483E-8B3E-5052ECE4AB32}" destId="{C7E617EB-8CF6-4804-AEED-DA61281D22C9}" srcOrd="1" destOrd="0" presId="urn:microsoft.com/office/officeart/2005/8/layout/hierarchy2"/>
    <dgm:cxn modelId="{56D4E06C-9924-433B-B2F1-87939DBC037D}" type="presOf" srcId="{89F4B34C-1A20-4407-993D-CE45449C2002}" destId="{A8C98920-35FF-4E79-A34A-0BEED0709AAF}" srcOrd="1" destOrd="0" presId="urn:microsoft.com/office/officeart/2005/8/layout/hierarchy2"/>
    <dgm:cxn modelId="{741FA34F-119C-4E25-BF83-EBF1D39BFDDD}" type="presOf" srcId="{6AE322C8-FA20-433A-AFB7-120531A49AD5}" destId="{C0B0AAB6-5327-4937-91ED-C8CA75A1D4BA}" srcOrd="0" destOrd="0" presId="urn:microsoft.com/office/officeart/2005/8/layout/hierarchy2"/>
    <dgm:cxn modelId="{AD87D87A-0876-4192-955E-06E1BE669E91}" type="presOf" srcId="{12E95C7E-22DC-4F5E-A3DF-3CE7AB8B6E33}" destId="{1A09F44B-D489-4F7A-AA3D-242BA831FBF6}" srcOrd="0" destOrd="0" presId="urn:microsoft.com/office/officeart/2005/8/layout/hierarchy2"/>
    <dgm:cxn modelId="{5652707E-5BE9-4A92-84A0-022E45A0BA7D}" type="presOf" srcId="{8C376666-A3D7-4FE4-B275-7BB8B584DB87}" destId="{E827D240-348E-40DC-8237-09A40B8DBCFE}" srcOrd="0" destOrd="0" presId="urn:microsoft.com/office/officeart/2005/8/layout/hierarchy2"/>
    <dgm:cxn modelId="{34144981-F312-4CA6-80EF-A2AECB997B56}" type="presOf" srcId="{DE3DE5DF-E6F7-4912-BB0B-CBB892124893}" destId="{A3F5CA35-92F2-4F7E-84D9-EF06DD9B7688}" srcOrd="0" destOrd="0" presId="urn:microsoft.com/office/officeart/2005/8/layout/hierarchy2"/>
    <dgm:cxn modelId="{15665A85-CE09-41AD-AA7B-C138ADE03609}" srcId="{94307F1C-E85B-4E3F-9D74-D928018F0C9A}" destId="{6AE322C8-FA20-433A-AFB7-120531A49AD5}" srcOrd="0" destOrd="0" parTransId="{49B2701C-51A0-4CD2-A168-246391D408F6}" sibTransId="{D2585EA5-2805-4DBB-B968-36A9D8C4EA7D}"/>
    <dgm:cxn modelId="{D862B898-8575-4F6A-8534-8CF266A2CD9A}" srcId="{8C376666-A3D7-4FE4-B275-7BB8B584DB87}" destId="{94307F1C-E85B-4E3F-9D74-D928018F0C9A}" srcOrd="0" destOrd="0" parTransId="{89F4B34C-1A20-4407-993D-CE45449C2002}" sibTransId="{B210F3FF-A74C-483D-B900-0ADF78365F36}"/>
    <dgm:cxn modelId="{A7BBBA99-7E14-4EA5-A2C5-2CBEB40C285B}" type="presOf" srcId="{AE131A0F-5061-40E2-AC40-E7E872B463D6}" destId="{A2296BE6-F747-4119-AA00-99669B997A9F}" srcOrd="0" destOrd="0" presId="urn:microsoft.com/office/officeart/2005/8/layout/hierarchy2"/>
    <dgm:cxn modelId="{4AD32F9D-1ECF-44AC-92EF-D6F5F7F63C88}" type="presOf" srcId="{49B2701C-51A0-4CD2-A168-246391D408F6}" destId="{A60459C7-D535-4A6C-AEDD-4D31E12C9E65}" srcOrd="0" destOrd="0" presId="urn:microsoft.com/office/officeart/2005/8/layout/hierarchy2"/>
    <dgm:cxn modelId="{C5AD039F-E544-4804-9570-E03C0B97F6BB}" type="presOf" srcId="{49B2701C-51A0-4CD2-A168-246391D408F6}" destId="{B2A2F603-8CF5-44E0-B348-8EBD39D1B614}" srcOrd="1" destOrd="0" presId="urn:microsoft.com/office/officeart/2005/8/layout/hierarchy2"/>
    <dgm:cxn modelId="{50891D9F-7D3E-4B34-9D85-6A251ECF764A}" srcId="{12E95C7E-22DC-4F5E-A3DF-3CE7AB8B6E33}" destId="{C3F3B25F-F5F8-4860-9E5D-F00EABFF80DB}" srcOrd="1" destOrd="0" parTransId="{6CB981B9-D21E-483E-8B3E-5052ECE4AB32}" sibTransId="{5B32FAC0-1D32-4FE9-B751-3564678E10AD}"/>
    <dgm:cxn modelId="{B621B4A1-494A-4112-A06B-41681E9600DB}" srcId="{4A8F1D09-8342-4F46-9EDB-52991E2F55CA}" destId="{1189D515-68FB-4F07-A44D-B0DCD2A4A3ED}" srcOrd="0" destOrd="0" parTransId="{8911F8A3-0E1D-47A3-9F0D-C5C73F0492F8}" sibTransId="{C9287FFE-8CFE-4EFA-8705-0BD38F205371}"/>
    <dgm:cxn modelId="{086367B0-90DE-4E49-8E3C-E283E729B6EF}" type="presOf" srcId="{1189D515-68FB-4F07-A44D-B0DCD2A4A3ED}" destId="{EC247988-30E3-438F-9008-2E81F9527DD7}" srcOrd="0" destOrd="0" presId="urn:microsoft.com/office/officeart/2005/8/layout/hierarchy2"/>
    <dgm:cxn modelId="{0DA322B5-01F1-4CD8-A316-BD56DBAE9612}" type="presOf" srcId="{634B7C8D-F808-4BB4-B345-D6D9E55D76C2}" destId="{0DC1EEEC-5713-4E0E-8A76-FD185070F4A9}" srcOrd="1" destOrd="0" presId="urn:microsoft.com/office/officeart/2005/8/layout/hierarchy2"/>
    <dgm:cxn modelId="{437BD9C2-D635-4886-83E0-AC8B59FF0B28}" srcId="{13434864-371A-4316-9E0B-BF406D60D182}" destId="{12E95C7E-22DC-4F5E-A3DF-3CE7AB8B6E33}" srcOrd="0" destOrd="0" parTransId="{CFEB87E3-DEC4-4323-8D8B-E2593321D489}" sibTransId="{091EF28B-146E-46F6-ADAC-5C72AB4DD3FC}"/>
    <dgm:cxn modelId="{AA86B0C9-5FB3-4410-9E1F-4597F3C299EF}" type="presOf" srcId="{8911F8A3-0E1D-47A3-9F0D-C5C73F0492F8}" destId="{6211C470-9006-4FD5-9D37-90C7D84F20E0}" srcOrd="0" destOrd="0" presId="urn:microsoft.com/office/officeart/2005/8/layout/hierarchy2"/>
    <dgm:cxn modelId="{44AE63CB-778A-4CD5-8ABF-F294DA7CDFE0}" type="presOf" srcId="{ABC09BAB-C6DC-4D45-A0E2-F85D3B9F6E61}" destId="{325312FF-6AFD-48D5-A3F9-B79FA66A9DF1}" srcOrd="0" destOrd="0" presId="urn:microsoft.com/office/officeart/2005/8/layout/hierarchy2"/>
    <dgm:cxn modelId="{713465CE-8CF9-438E-9FCE-D6057A903037}" type="presOf" srcId="{89F4B34C-1A20-4407-993D-CE45449C2002}" destId="{8ECD389D-2A45-48F6-8BFF-FBD70B110888}" srcOrd="0" destOrd="0" presId="urn:microsoft.com/office/officeart/2005/8/layout/hierarchy2"/>
    <dgm:cxn modelId="{8418A4CE-2213-4722-9132-C1F0A2516590}" type="presOf" srcId="{93E21FF9-9946-4B16-BDAD-55A356BA4779}" destId="{A5A7F632-2DB9-4F6E-8A4D-C7C1932EEBD2}" srcOrd="0" destOrd="0" presId="urn:microsoft.com/office/officeart/2005/8/layout/hierarchy2"/>
    <dgm:cxn modelId="{B040C9CE-79D8-47DE-8277-60106BBA72E2}" type="presOf" srcId="{6CB981B9-D21E-483E-8B3E-5052ECE4AB32}" destId="{0062BEF6-5073-4DD2-B6DC-B10599B08362}" srcOrd="0" destOrd="0" presId="urn:microsoft.com/office/officeart/2005/8/layout/hierarchy2"/>
    <dgm:cxn modelId="{A4F5FFCE-D70F-41B5-86F8-FD5237B0879B}" srcId="{8C376666-A3D7-4FE4-B275-7BB8B584DB87}" destId="{6D2EA2BB-FDF2-45DA-B1D4-9053FD34B8AD}" srcOrd="1" destOrd="0" parTransId="{634B7C8D-F808-4BB4-B345-D6D9E55D76C2}" sibTransId="{2F0A9C8C-9176-4C9C-9B24-D424E657E443}"/>
    <dgm:cxn modelId="{2A9096DE-EC71-444B-9A61-AB8CB6671399}" type="presOf" srcId="{C3F3B25F-F5F8-4860-9E5D-F00EABFF80DB}" destId="{0A6341FF-97A1-47C7-8345-55959F9504A9}" srcOrd="0" destOrd="0" presId="urn:microsoft.com/office/officeart/2005/8/layout/hierarchy2"/>
    <dgm:cxn modelId="{90EE2DFF-9854-4550-815D-FE2DB6796781}" type="presOf" srcId="{E3D99219-78B9-4EE7-89B7-F50FBD2F56A6}" destId="{FAE1A5D3-6139-4DAB-8CB0-CC297CFF983B}" srcOrd="1" destOrd="0" presId="urn:microsoft.com/office/officeart/2005/8/layout/hierarchy2"/>
    <dgm:cxn modelId="{CD0879B0-5FCA-4BBC-B987-B46AD4861048}" type="presParOf" srcId="{2900A324-78CE-4B52-BEA3-3F4ED26BCC89}" destId="{6F3F869A-5C9D-4D01-AA41-BFD5C0083E07}" srcOrd="0" destOrd="0" presId="urn:microsoft.com/office/officeart/2005/8/layout/hierarchy2"/>
    <dgm:cxn modelId="{4F24AAB9-D3FE-4AF9-AEE8-DA0ED8C823A3}" type="presParOf" srcId="{6F3F869A-5C9D-4D01-AA41-BFD5C0083E07}" destId="{1A09F44B-D489-4F7A-AA3D-242BA831FBF6}" srcOrd="0" destOrd="0" presId="urn:microsoft.com/office/officeart/2005/8/layout/hierarchy2"/>
    <dgm:cxn modelId="{1A68F586-6895-4494-8369-E9006AC70050}" type="presParOf" srcId="{6F3F869A-5C9D-4D01-AA41-BFD5C0083E07}" destId="{298976CD-24B3-42B5-A5E5-513359B091EC}" srcOrd="1" destOrd="0" presId="urn:microsoft.com/office/officeart/2005/8/layout/hierarchy2"/>
    <dgm:cxn modelId="{D1BB854E-9B70-4CBD-88C6-0E334D877101}" type="presParOf" srcId="{298976CD-24B3-42B5-A5E5-513359B091EC}" destId="{A3F5CA35-92F2-4F7E-84D9-EF06DD9B7688}" srcOrd="0" destOrd="0" presId="urn:microsoft.com/office/officeart/2005/8/layout/hierarchy2"/>
    <dgm:cxn modelId="{204A5D28-BB0B-417C-A870-6C79816EAEE8}" type="presParOf" srcId="{A3F5CA35-92F2-4F7E-84D9-EF06DD9B7688}" destId="{526FA1AC-9019-4D8B-A9D9-DFF4F33917A6}" srcOrd="0" destOrd="0" presId="urn:microsoft.com/office/officeart/2005/8/layout/hierarchy2"/>
    <dgm:cxn modelId="{2FD77024-782F-45B1-BD36-5722B3CCFE1B}" type="presParOf" srcId="{298976CD-24B3-42B5-A5E5-513359B091EC}" destId="{974F1200-4720-419A-95EA-05FEA4E16D96}" srcOrd="1" destOrd="0" presId="urn:microsoft.com/office/officeart/2005/8/layout/hierarchy2"/>
    <dgm:cxn modelId="{A01AB0B3-2C10-4BB6-99AE-9C25BAB3E800}" type="presParOf" srcId="{974F1200-4720-419A-95EA-05FEA4E16D96}" destId="{F9B48174-39EE-48DE-B8B4-B15AF20D52B7}" srcOrd="0" destOrd="0" presId="urn:microsoft.com/office/officeart/2005/8/layout/hierarchy2"/>
    <dgm:cxn modelId="{201B4168-EB9B-45FF-BB74-FBDB98BFA509}" type="presParOf" srcId="{974F1200-4720-419A-95EA-05FEA4E16D96}" destId="{A0AD50D8-1658-4502-9A34-BEF937169FC6}" srcOrd="1" destOrd="0" presId="urn:microsoft.com/office/officeart/2005/8/layout/hierarchy2"/>
    <dgm:cxn modelId="{6277C160-7E2B-49A1-BDA8-69DE0F67C384}" type="presParOf" srcId="{A0AD50D8-1658-4502-9A34-BEF937169FC6}" destId="{6211C470-9006-4FD5-9D37-90C7D84F20E0}" srcOrd="0" destOrd="0" presId="urn:microsoft.com/office/officeart/2005/8/layout/hierarchy2"/>
    <dgm:cxn modelId="{ACA33DAB-67C7-48ED-B358-4C8D7C604007}" type="presParOf" srcId="{6211C470-9006-4FD5-9D37-90C7D84F20E0}" destId="{F0C86269-C93C-4CF0-8D5F-27648BAAA07A}" srcOrd="0" destOrd="0" presId="urn:microsoft.com/office/officeart/2005/8/layout/hierarchy2"/>
    <dgm:cxn modelId="{9516F494-019B-4FD9-9609-345812772A34}" type="presParOf" srcId="{A0AD50D8-1658-4502-9A34-BEF937169FC6}" destId="{D7FE6D83-DC8E-41E4-A72A-B38AD9B59448}" srcOrd="1" destOrd="0" presId="urn:microsoft.com/office/officeart/2005/8/layout/hierarchy2"/>
    <dgm:cxn modelId="{36FE2CAF-CE3A-4181-AE85-B2FA7FB6E76A}" type="presParOf" srcId="{D7FE6D83-DC8E-41E4-A72A-B38AD9B59448}" destId="{EC247988-30E3-438F-9008-2E81F9527DD7}" srcOrd="0" destOrd="0" presId="urn:microsoft.com/office/officeart/2005/8/layout/hierarchy2"/>
    <dgm:cxn modelId="{7C3A52F0-9A59-4A6A-97C8-33AAF7E72599}" type="presParOf" srcId="{D7FE6D83-DC8E-41E4-A72A-B38AD9B59448}" destId="{FF412DED-46FC-4483-B790-EDD07AAF12F1}" srcOrd="1" destOrd="0" presId="urn:microsoft.com/office/officeart/2005/8/layout/hierarchy2"/>
    <dgm:cxn modelId="{D5927472-398D-449C-955C-9E01A7D51BBA}" type="presParOf" srcId="{298976CD-24B3-42B5-A5E5-513359B091EC}" destId="{0062BEF6-5073-4DD2-B6DC-B10599B08362}" srcOrd="2" destOrd="0" presId="urn:microsoft.com/office/officeart/2005/8/layout/hierarchy2"/>
    <dgm:cxn modelId="{2074BD69-58EA-4C07-883A-10A0D3448077}" type="presParOf" srcId="{0062BEF6-5073-4DD2-B6DC-B10599B08362}" destId="{C7E617EB-8CF6-4804-AEED-DA61281D22C9}" srcOrd="0" destOrd="0" presId="urn:microsoft.com/office/officeart/2005/8/layout/hierarchy2"/>
    <dgm:cxn modelId="{909F1487-AEEF-459D-B838-9DFABDAEAC0A}" type="presParOf" srcId="{298976CD-24B3-42B5-A5E5-513359B091EC}" destId="{7600DEC8-EA68-426E-8FC8-771235210739}" srcOrd="3" destOrd="0" presId="urn:microsoft.com/office/officeart/2005/8/layout/hierarchy2"/>
    <dgm:cxn modelId="{3F026F83-D0F0-473F-B32F-57E6A32805E7}" type="presParOf" srcId="{7600DEC8-EA68-426E-8FC8-771235210739}" destId="{0A6341FF-97A1-47C7-8345-55959F9504A9}" srcOrd="0" destOrd="0" presId="urn:microsoft.com/office/officeart/2005/8/layout/hierarchy2"/>
    <dgm:cxn modelId="{6693C998-08DB-446B-B70C-1383C3C46260}" type="presParOf" srcId="{7600DEC8-EA68-426E-8FC8-771235210739}" destId="{709D4ED1-263F-4F60-9BD6-114D14AFE656}" srcOrd="1" destOrd="0" presId="urn:microsoft.com/office/officeart/2005/8/layout/hierarchy2"/>
    <dgm:cxn modelId="{C3BABBE7-5FF6-41BA-BD31-942AB8DF7D9F}" type="presParOf" srcId="{709D4ED1-263F-4F60-9BD6-114D14AFE656}" destId="{A2296BE6-F747-4119-AA00-99669B997A9F}" srcOrd="0" destOrd="0" presId="urn:microsoft.com/office/officeart/2005/8/layout/hierarchy2"/>
    <dgm:cxn modelId="{F1A72FFF-E910-477D-A375-A3FBF1628DAB}" type="presParOf" srcId="{A2296BE6-F747-4119-AA00-99669B997A9F}" destId="{C49377D7-168D-4C8C-90C7-E345F496BF34}" srcOrd="0" destOrd="0" presId="urn:microsoft.com/office/officeart/2005/8/layout/hierarchy2"/>
    <dgm:cxn modelId="{BD239F5A-4330-4553-B99E-87ED7E01EF80}" type="presParOf" srcId="{709D4ED1-263F-4F60-9BD6-114D14AFE656}" destId="{9F3B2943-D05E-4010-82AA-C23089ED0435}" srcOrd="1" destOrd="0" presId="urn:microsoft.com/office/officeart/2005/8/layout/hierarchy2"/>
    <dgm:cxn modelId="{96271377-923E-4313-959E-D6B239AE46B7}" type="presParOf" srcId="{9F3B2943-D05E-4010-82AA-C23089ED0435}" destId="{325312FF-6AFD-48D5-A3F9-B79FA66A9DF1}" srcOrd="0" destOrd="0" presId="urn:microsoft.com/office/officeart/2005/8/layout/hierarchy2"/>
    <dgm:cxn modelId="{CAA45CBE-78BB-4F14-AB3A-1265F85B165D}" type="presParOf" srcId="{9F3B2943-D05E-4010-82AA-C23089ED0435}" destId="{F41C5D83-C224-413B-881B-C3A242389101}" srcOrd="1" destOrd="0" presId="urn:microsoft.com/office/officeart/2005/8/layout/hierarchy2"/>
    <dgm:cxn modelId="{94173B04-3F40-442A-ADC8-C49C4D35E7D0}" type="presParOf" srcId="{2900A324-78CE-4B52-BEA3-3F4ED26BCC89}" destId="{40B61ED5-BB36-47C3-9298-554A2E6C7BD9}" srcOrd="1" destOrd="0" presId="urn:microsoft.com/office/officeart/2005/8/layout/hierarchy2"/>
    <dgm:cxn modelId="{2BFB635B-B05E-479F-B8CB-EB48AC56B6ED}" type="presParOf" srcId="{40B61ED5-BB36-47C3-9298-554A2E6C7BD9}" destId="{E827D240-348E-40DC-8237-09A40B8DBCFE}" srcOrd="0" destOrd="0" presId="urn:microsoft.com/office/officeart/2005/8/layout/hierarchy2"/>
    <dgm:cxn modelId="{F134B0EF-E7EA-4BB2-A8E2-DB542D827596}" type="presParOf" srcId="{40B61ED5-BB36-47C3-9298-554A2E6C7BD9}" destId="{8F0AA8C1-22FD-4188-A090-3770156E112C}" srcOrd="1" destOrd="0" presId="urn:microsoft.com/office/officeart/2005/8/layout/hierarchy2"/>
    <dgm:cxn modelId="{B9C2338B-E7FE-4962-BDF2-673FBE2DB6D9}" type="presParOf" srcId="{8F0AA8C1-22FD-4188-A090-3770156E112C}" destId="{8ECD389D-2A45-48F6-8BFF-FBD70B110888}" srcOrd="0" destOrd="0" presId="urn:microsoft.com/office/officeart/2005/8/layout/hierarchy2"/>
    <dgm:cxn modelId="{8350649F-5B1E-4E38-BA29-38B2DEC0AF37}" type="presParOf" srcId="{8ECD389D-2A45-48F6-8BFF-FBD70B110888}" destId="{A8C98920-35FF-4E79-A34A-0BEED0709AAF}" srcOrd="0" destOrd="0" presId="urn:microsoft.com/office/officeart/2005/8/layout/hierarchy2"/>
    <dgm:cxn modelId="{84980AB7-BFAA-484C-B5ED-CAD83940C4D7}" type="presParOf" srcId="{8F0AA8C1-22FD-4188-A090-3770156E112C}" destId="{213837E4-804C-47EF-80C4-1F15934CEF8F}" srcOrd="1" destOrd="0" presId="urn:microsoft.com/office/officeart/2005/8/layout/hierarchy2"/>
    <dgm:cxn modelId="{CFDD151B-4347-426F-9321-5C5A25C5DBE2}" type="presParOf" srcId="{213837E4-804C-47EF-80C4-1F15934CEF8F}" destId="{E685A890-8793-42EE-B398-A67B12DA1F7A}" srcOrd="0" destOrd="0" presId="urn:microsoft.com/office/officeart/2005/8/layout/hierarchy2"/>
    <dgm:cxn modelId="{1056E685-03FD-4A9F-9836-185287464834}" type="presParOf" srcId="{213837E4-804C-47EF-80C4-1F15934CEF8F}" destId="{88CFD6C4-2C1A-4F93-992B-9DEDA3113796}" srcOrd="1" destOrd="0" presId="urn:microsoft.com/office/officeart/2005/8/layout/hierarchy2"/>
    <dgm:cxn modelId="{33CF1320-969A-4CA2-B3EC-9EB5D823C926}" type="presParOf" srcId="{88CFD6C4-2C1A-4F93-992B-9DEDA3113796}" destId="{A60459C7-D535-4A6C-AEDD-4D31E12C9E65}" srcOrd="0" destOrd="0" presId="urn:microsoft.com/office/officeart/2005/8/layout/hierarchy2"/>
    <dgm:cxn modelId="{2FB77010-27D8-4EA1-8308-D28CE100938C}" type="presParOf" srcId="{A60459C7-D535-4A6C-AEDD-4D31E12C9E65}" destId="{B2A2F603-8CF5-44E0-B348-8EBD39D1B614}" srcOrd="0" destOrd="0" presId="urn:microsoft.com/office/officeart/2005/8/layout/hierarchy2"/>
    <dgm:cxn modelId="{47CE83EC-99BA-4169-878E-73312842DB8A}" type="presParOf" srcId="{88CFD6C4-2C1A-4F93-992B-9DEDA3113796}" destId="{0852A7A0-7A3C-4AB6-992D-AAD2D1DB5BF6}" srcOrd="1" destOrd="0" presId="urn:microsoft.com/office/officeart/2005/8/layout/hierarchy2"/>
    <dgm:cxn modelId="{05B4FC10-6B4E-4534-9D7F-0B8368B15F0C}" type="presParOf" srcId="{0852A7A0-7A3C-4AB6-992D-AAD2D1DB5BF6}" destId="{C0B0AAB6-5327-4937-91ED-C8CA75A1D4BA}" srcOrd="0" destOrd="0" presId="urn:microsoft.com/office/officeart/2005/8/layout/hierarchy2"/>
    <dgm:cxn modelId="{FB6DFBBF-D90A-41B6-8328-4CA3E582EA52}" type="presParOf" srcId="{0852A7A0-7A3C-4AB6-992D-AAD2D1DB5BF6}" destId="{4FF659AB-3841-406B-9847-51B040C43FF3}" srcOrd="1" destOrd="0" presId="urn:microsoft.com/office/officeart/2005/8/layout/hierarchy2"/>
    <dgm:cxn modelId="{0AE9FE65-5BEC-470E-BA16-250545BA5E38}" type="presParOf" srcId="{8F0AA8C1-22FD-4188-A090-3770156E112C}" destId="{B642598A-45FD-4A8B-A7A5-77A23D70274D}" srcOrd="2" destOrd="0" presId="urn:microsoft.com/office/officeart/2005/8/layout/hierarchy2"/>
    <dgm:cxn modelId="{57ACC617-16A6-4164-9F8D-182900595CDA}" type="presParOf" srcId="{B642598A-45FD-4A8B-A7A5-77A23D70274D}" destId="{0DC1EEEC-5713-4E0E-8A76-FD185070F4A9}" srcOrd="0" destOrd="0" presId="urn:microsoft.com/office/officeart/2005/8/layout/hierarchy2"/>
    <dgm:cxn modelId="{6ECE0E0E-815E-418D-898A-D807DD615D56}" type="presParOf" srcId="{8F0AA8C1-22FD-4188-A090-3770156E112C}" destId="{FE172415-FAB1-4F81-A0BA-F7678147FFF6}" srcOrd="3" destOrd="0" presId="urn:microsoft.com/office/officeart/2005/8/layout/hierarchy2"/>
    <dgm:cxn modelId="{9D0006E5-945A-40F1-A1BC-E75905576EE7}" type="presParOf" srcId="{FE172415-FAB1-4F81-A0BA-F7678147FFF6}" destId="{55FC1749-0EF9-4769-B2B2-42B9FD4CF05F}" srcOrd="0" destOrd="0" presId="urn:microsoft.com/office/officeart/2005/8/layout/hierarchy2"/>
    <dgm:cxn modelId="{E5F570EE-734F-4202-8E85-995AA2C81246}" type="presParOf" srcId="{FE172415-FAB1-4F81-A0BA-F7678147FFF6}" destId="{F40C3965-6679-4B87-8D43-BD8DABF790A3}" srcOrd="1" destOrd="0" presId="urn:microsoft.com/office/officeart/2005/8/layout/hierarchy2"/>
    <dgm:cxn modelId="{F0075832-B166-4B8C-8418-6FEA76F1A5B9}" type="presParOf" srcId="{F40C3965-6679-4B87-8D43-BD8DABF790A3}" destId="{3A289AE7-24E1-4B30-9E02-E2AFE8918787}" srcOrd="0" destOrd="0" presId="urn:microsoft.com/office/officeart/2005/8/layout/hierarchy2"/>
    <dgm:cxn modelId="{1C0A1200-9960-4A3F-9DAF-CB955A42ABA5}" type="presParOf" srcId="{3A289AE7-24E1-4B30-9E02-E2AFE8918787}" destId="{FAE1A5D3-6139-4DAB-8CB0-CC297CFF983B}" srcOrd="0" destOrd="0" presId="urn:microsoft.com/office/officeart/2005/8/layout/hierarchy2"/>
    <dgm:cxn modelId="{367676E1-B855-4722-85E9-E927659710AE}" type="presParOf" srcId="{F40C3965-6679-4B87-8D43-BD8DABF790A3}" destId="{5CC608DA-F5B2-4FA8-B792-6B281C979DBC}" srcOrd="1" destOrd="0" presId="urn:microsoft.com/office/officeart/2005/8/layout/hierarchy2"/>
    <dgm:cxn modelId="{83E42C17-80A4-4E62-9257-E94E3404F379}" type="presParOf" srcId="{5CC608DA-F5B2-4FA8-B792-6B281C979DBC}" destId="{A5A7F632-2DB9-4F6E-8A4D-C7C1932EEBD2}" srcOrd="0" destOrd="0" presId="urn:microsoft.com/office/officeart/2005/8/layout/hierarchy2"/>
    <dgm:cxn modelId="{A5258E9B-E2A5-4279-8536-D464B66FB64A}" type="presParOf" srcId="{5CC608DA-F5B2-4FA8-B792-6B281C979DBC}" destId="{3CB8B0CC-43AC-4F68-8496-C57046B35AF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9F44B-D489-4F7A-AA3D-242BA831FBF6}">
      <dsp:nvSpPr>
        <dsp:cNvPr id="0" name=""/>
        <dsp:cNvSpPr/>
      </dsp:nvSpPr>
      <dsp:spPr>
        <a:xfrm>
          <a:off x="1050609" y="510179"/>
          <a:ext cx="1771190" cy="885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start</a:t>
          </a:r>
          <a:endParaRPr lang="ko-KR" altLang="en-US" sz="3800" kern="1200" dirty="0"/>
        </a:p>
      </dsp:txBody>
      <dsp:txXfrm>
        <a:off x="1076547" y="536117"/>
        <a:ext cx="1719314" cy="833719"/>
      </dsp:txXfrm>
    </dsp:sp>
    <dsp:sp modelId="{A3F5CA35-92F2-4F7E-84D9-EF06DD9B7688}">
      <dsp:nvSpPr>
        <dsp:cNvPr id="0" name=""/>
        <dsp:cNvSpPr/>
      </dsp:nvSpPr>
      <dsp:spPr>
        <a:xfrm rot="19457599">
          <a:off x="2739792" y="678154"/>
          <a:ext cx="87249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72491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154226" y="676556"/>
        <a:ext cx="43624" cy="43624"/>
      </dsp:txXfrm>
    </dsp:sp>
    <dsp:sp modelId="{F9B48174-39EE-48DE-B8B4-B15AF20D52B7}">
      <dsp:nvSpPr>
        <dsp:cNvPr id="0" name=""/>
        <dsp:cNvSpPr/>
      </dsp:nvSpPr>
      <dsp:spPr>
        <a:xfrm>
          <a:off x="3530276" y="962"/>
          <a:ext cx="1771190" cy="885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Goal</a:t>
          </a:r>
          <a:endParaRPr lang="ko-KR" altLang="en-US" sz="3800" kern="1200" dirty="0"/>
        </a:p>
      </dsp:txBody>
      <dsp:txXfrm>
        <a:off x="3556214" y="26900"/>
        <a:ext cx="1719314" cy="833719"/>
      </dsp:txXfrm>
    </dsp:sp>
    <dsp:sp modelId="{6211C470-9006-4FD5-9D37-90C7D84F20E0}">
      <dsp:nvSpPr>
        <dsp:cNvPr id="0" name=""/>
        <dsp:cNvSpPr/>
      </dsp:nvSpPr>
      <dsp:spPr>
        <a:xfrm>
          <a:off x="5301467" y="423545"/>
          <a:ext cx="70847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08476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637993" y="426048"/>
        <a:ext cx="35423" cy="35423"/>
      </dsp:txXfrm>
    </dsp:sp>
    <dsp:sp modelId="{EC247988-30E3-438F-9008-2E81F9527DD7}">
      <dsp:nvSpPr>
        <dsp:cNvPr id="0" name=""/>
        <dsp:cNvSpPr/>
      </dsp:nvSpPr>
      <dsp:spPr>
        <a:xfrm>
          <a:off x="6009943" y="962"/>
          <a:ext cx="1771190" cy="885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side</a:t>
          </a:r>
          <a:endParaRPr lang="ko-KR" altLang="en-US" sz="3800" kern="1200" dirty="0"/>
        </a:p>
      </dsp:txBody>
      <dsp:txXfrm>
        <a:off x="6035881" y="26900"/>
        <a:ext cx="1719314" cy="833719"/>
      </dsp:txXfrm>
    </dsp:sp>
    <dsp:sp modelId="{0062BEF6-5073-4DD2-B6DC-B10599B08362}">
      <dsp:nvSpPr>
        <dsp:cNvPr id="0" name=""/>
        <dsp:cNvSpPr/>
      </dsp:nvSpPr>
      <dsp:spPr>
        <a:xfrm rot="2142401">
          <a:off x="2739792" y="1187371"/>
          <a:ext cx="87249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72491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154226" y="1185774"/>
        <a:ext cx="43624" cy="43624"/>
      </dsp:txXfrm>
    </dsp:sp>
    <dsp:sp modelId="{0A6341FF-97A1-47C7-8345-55959F9504A9}">
      <dsp:nvSpPr>
        <dsp:cNvPr id="0" name=""/>
        <dsp:cNvSpPr/>
      </dsp:nvSpPr>
      <dsp:spPr>
        <a:xfrm>
          <a:off x="3530276" y="1019397"/>
          <a:ext cx="1771190" cy="885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Side</a:t>
          </a:r>
          <a:endParaRPr lang="ko-KR" altLang="en-US" sz="3800" kern="1200" dirty="0"/>
        </a:p>
      </dsp:txBody>
      <dsp:txXfrm>
        <a:off x="3556214" y="1045335"/>
        <a:ext cx="1719314" cy="833719"/>
      </dsp:txXfrm>
    </dsp:sp>
    <dsp:sp modelId="{A2296BE6-F747-4119-AA00-99669B997A9F}">
      <dsp:nvSpPr>
        <dsp:cNvPr id="0" name=""/>
        <dsp:cNvSpPr/>
      </dsp:nvSpPr>
      <dsp:spPr>
        <a:xfrm>
          <a:off x="5301467" y="1441980"/>
          <a:ext cx="70847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08476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637993" y="1444483"/>
        <a:ext cx="35423" cy="35423"/>
      </dsp:txXfrm>
    </dsp:sp>
    <dsp:sp modelId="{325312FF-6AFD-48D5-A3F9-B79FA66A9DF1}">
      <dsp:nvSpPr>
        <dsp:cNvPr id="0" name=""/>
        <dsp:cNvSpPr/>
      </dsp:nvSpPr>
      <dsp:spPr>
        <a:xfrm>
          <a:off x="6009943" y="1019397"/>
          <a:ext cx="1771190" cy="885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Goal</a:t>
          </a:r>
          <a:endParaRPr lang="ko-KR" altLang="en-US" sz="3800" kern="1200" dirty="0"/>
        </a:p>
      </dsp:txBody>
      <dsp:txXfrm>
        <a:off x="6035881" y="1045335"/>
        <a:ext cx="1719314" cy="833719"/>
      </dsp:txXfrm>
    </dsp:sp>
    <dsp:sp modelId="{E827D240-348E-40DC-8237-09A40B8DBCFE}">
      <dsp:nvSpPr>
        <dsp:cNvPr id="0" name=""/>
        <dsp:cNvSpPr/>
      </dsp:nvSpPr>
      <dsp:spPr>
        <a:xfrm>
          <a:off x="1050609" y="2547049"/>
          <a:ext cx="1771190" cy="885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side</a:t>
          </a:r>
          <a:endParaRPr lang="ko-KR" altLang="en-US" sz="3800" kern="1200" dirty="0"/>
        </a:p>
      </dsp:txBody>
      <dsp:txXfrm>
        <a:off x="1076547" y="2572987"/>
        <a:ext cx="1719314" cy="833719"/>
      </dsp:txXfrm>
    </dsp:sp>
    <dsp:sp modelId="{8ECD389D-2A45-48F6-8BFF-FBD70B110888}">
      <dsp:nvSpPr>
        <dsp:cNvPr id="0" name=""/>
        <dsp:cNvSpPr/>
      </dsp:nvSpPr>
      <dsp:spPr>
        <a:xfrm rot="19457599">
          <a:off x="2739792" y="2715023"/>
          <a:ext cx="87249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72491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154226" y="2713426"/>
        <a:ext cx="43624" cy="43624"/>
      </dsp:txXfrm>
    </dsp:sp>
    <dsp:sp modelId="{E685A890-8793-42EE-B398-A67B12DA1F7A}">
      <dsp:nvSpPr>
        <dsp:cNvPr id="0" name=""/>
        <dsp:cNvSpPr/>
      </dsp:nvSpPr>
      <dsp:spPr>
        <a:xfrm>
          <a:off x="3530276" y="2037832"/>
          <a:ext cx="1771190" cy="885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Goal</a:t>
          </a:r>
          <a:endParaRPr lang="ko-KR" altLang="en-US" sz="3800" kern="1200" dirty="0"/>
        </a:p>
      </dsp:txBody>
      <dsp:txXfrm>
        <a:off x="3556214" y="2063770"/>
        <a:ext cx="1719314" cy="833719"/>
      </dsp:txXfrm>
    </dsp:sp>
    <dsp:sp modelId="{A60459C7-D535-4A6C-AEDD-4D31E12C9E65}">
      <dsp:nvSpPr>
        <dsp:cNvPr id="0" name=""/>
        <dsp:cNvSpPr/>
      </dsp:nvSpPr>
      <dsp:spPr>
        <a:xfrm>
          <a:off x="5301467" y="2460415"/>
          <a:ext cx="70847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08476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637993" y="2462917"/>
        <a:ext cx="35423" cy="35423"/>
      </dsp:txXfrm>
    </dsp:sp>
    <dsp:sp modelId="{C0B0AAB6-5327-4937-91ED-C8CA75A1D4BA}">
      <dsp:nvSpPr>
        <dsp:cNvPr id="0" name=""/>
        <dsp:cNvSpPr/>
      </dsp:nvSpPr>
      <dsp:spPr>
        <a:xfrm>
          <a:off x="6009943" y="2037832"/>
          <a:ext cx="1771190" cy="885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start</a:t>
          </a:r>
          <a:endParaRPr lang="ko-KR" altLang="en-US" sz="3800" kern="1200" dirty="0"/>
        </a:p>
      </dsp:txBody>
      <dsp:txXfrm>
        <a:off x="6035881" y="2063770"/>
        <a:ext cx="1719314" cy="833719"/>
      </dsp:txXfrm>
    </dsp:sp>
    <dsp:sp modelId="{B642598A-45FD-4A8B-A7A5-77A23D70274D}">
      <dsp:nvSpPr>
        <dsp:cNvPr id="0" name=""/>
        <dsp:cNvSpPr/>
      </dsp:nvSpPr>
      <dsp:spPr>
        <a:xfrm rot="2142401">
          <a:off x="2739792" y="3224241"/>
          <a:ext cx="87249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72491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154226" y="3222643"/>
        <a:ext cx="43624" cy="43624"/>
      </dsp:txXfrm>
    </dsp:sp>
    <dsp:sp modelId="{55FC1749-0EF9-4769-B2B2-42B9FD4CF05F}">
      <dsp:nvSpPr>
        <dsp:cNvPr id="0" name=""/>
        <dsp:cNvSpPr/>
      </dsp:nvSpPr>
      <dsp:spPr>
        <a:xfrm>
          <a:off x="3530276" y="3056266"/>
          <a:ext cx="1771190" cy="885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start</a:t>
          </a:r>
          <a:endParaRPr lang="ko-KR" altLang="en-US" sz="3800" kern="1200" dirty="0"/>
        </a:p>
      </dsp:txBody>
      <dsp:txXfrm>
        <a:off x="3556214" y="3082204"/>
        <a:ext cx="1719314" cy="833719"/>
      </dsp:txXfrm>
    </dsp:sp>
    <dsp:sp modelId="{3A289AE7-24E1-4B30-9E02-E2AFE8918787}">
      <dsp:nvSpPr>
        <dsp:cNvPr id="0" name=""/>
        <dsp:cNvSpPr/>
      </dsp:nvSpPr>
      <dsp:spPr>
        <a:xfrm>
          <a:off x="5301467" y="3478849"/>
          <a:ext cx="70847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08476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637993" y="3481352"/>
        <a:ext cx="35423" cy="35423"/>
      </dsp:txXfrm>
    </dsp:sp>
    <dsp:sp modelId="{A5A7F632-2DB9-4F6E-8A4D-C7C1932EEBD2}">
      <dsp:nvSpPr>
        <dsp:cNvPr id="0" name=""/>
        <dsp:cNvSpPr/>
      </dsp:nvSpPr>
      <dsp:spPr>
        <a:xfrm>
          <a:off x="6009943" y="3056266"/>
          <a:ext cx="1771190" cy="885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Goal</a:t>
          </a:r>
          <a:endParaRPr lang="ko-KR" altLang="en-US" sz="3800" kern="1200" dirty="0"/>
        </a:p>
      </dsp:txBody>
      <dsp:txXfrm>
        <a:off x="6035881" y="3082204"/>
        <a:ext cx="1719314" cy="833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EE2DC-8D5C-1290-B6F6-B6A8045E1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62B6D-ED33-A962-2798-252AF6BB1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ED20A-8B44-3954-677E-86B4EC68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241-6DFE-43A8-9748-B067B50B08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34A33-C479-E97C-4B24-8EEBFFAB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1C366-1472-A70E-EC86-21D16986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B984-D2C4-4757-86D1-AE6AC9B4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0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988DA-1B71-4EAE-C770-38D20907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BDDBF-E29E-3E48-D129-7EF2F0472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C4C2A-7A18-ADD7-33DD-7C5C7B66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241-6DFE-43A8-9748-B067B50B08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117C4-556A-FABE-0E19-CB5F34DE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9C533-5BCF-D68C-0DA9-6362030C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B984-D2C4-4757-86D1-AE6AC9B4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7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27D1D2-D0A0-C225-618F-4036674A5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3039D6-DB88-4951-D3AE-2A0F15E02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B095-7FEE-F0E6-72B0-266A9123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241-6DFE-43A8-9748-B067B50B08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5B39B-6EB3-FF60-D22A-4E858533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3E7BA-53DB-EB4D-FC7C-7F0FF01B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B984-D2C4-4757-86D1-AE6AC9B4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9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AF36A-4553-4172-671A-CCAFA890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46571-8479-93E5-03D2-B89801C1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7F937-0C3D-0B32-A705-B7D5C93A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241-6DFE-43A8-9748-B067B50B08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6492C-D67B-0751-B061-D87CE41B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5C758-9A67-BA35-F981-D19C9CCA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B984-D2C4-4757-86D1-AE6AC9B4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3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ED4FA-E75F-E533-04AB-D265C25C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ED120-B918-76F7-DE86-F5B587F9C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BD6E3-D6BE-3D63-4FFF-0AAF8C0E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241-6DFE-43A8-9748-B067B50B08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90997-7A18-3296-3768-069411F1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4B3F3-4B75-A5C8-2E56-F4DE290F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B984-D2C4-4757-86D1-AE6AC9B4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89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19402-DB34-7185-3BF9-16696473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1D930-09F4-D470-9ED8-092D0AAF3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CDB18-2B56-5D6E-EB7E-6CF8281B3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C3B806-9472-4C81-D6BD-47E210A1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241-6DFE-43A8-9748-B067B50B08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8EFA6-84AD-4F60-F7DF-661FB689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158B3-114D-6266-9C73-D9277729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B984-D2C4-4757-86D1-AE6AC9B4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4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923AF-08BD-4902-277F-94D8FB17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AC9C8-A139-C01C-97C2-3CE146DB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BFB041-04EC-30A0-F94C-72FB28C4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B8AE2E-210C-C46D-8BFF-C2DBDD6DA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A71F98-058C-FCCA-AC18-614BC07C0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E6C304-0726-CEEA-508E-E2EB32AC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241-6DFE-43A8-9748-B067B50B08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E6F894-DB13-3681-B59E-5A505D5B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550F8D-E993-939C-B528-68D2C494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B984-D2C4-4757-86D1-AE6AC9B4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4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0A689-9CBB-7FBE-F578-72CEA8CA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B4D3D4-19FF-A6EE-3090-0A68579E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241-6DFE-43A8-9748-B067B50B08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F7146-8EA6-DF9C-DC12-583B0023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BD5BA5-8045-4914-4913-07C7951E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B984-D2C4-4757-86D1-AE6AC9B4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9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03E6C-2C1B-591E-8C5E-80E49C89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241-6DFE-43A8-9748-B067B50B08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67FE1F-29FD-F547-AB57-07CF4C7B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3DECE9-C168-A1AB-3A83-1FB3CB6D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B984-D2C4-4757-86D1-AE6AC9B4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5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99B7D-95CC-7734-7198-A2C62786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ED6FB-CF4E-7E37-5C62-B806D967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7A4C0-9F2C-428A-4826-C49CE5875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82EE38-F0F5-515A-609A-F7EF4B48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241-6DFE-43A8-9748-B067B50B08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6F28F-162F-38C2-B8E5-8A460E7A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A4E336-6A1B-289F-25D3-C06B5630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B984-D2C4-4757-86D1-AE6AC9B4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5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0CAF2-717F-C747-FE2C-E6EC1974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D5CF0-0625-9281-8364-6D5E11CF1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252C9-AB7D-DF77-FF0B-7399FED2A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22ED2-C6F1-1786-D16B-804B1CC1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241-6DFE-43A8-9748-B067B50B08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5A419-5665-6942-4B05-4C3AF283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CE094-C8D3-C3A8-5842-951898C1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B984-D2C4-4757-86D1-AE6AC9B4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8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82F3F9-4757-0A9D-5618-E4A47317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48FE0C-B8D0-1050-3838-BF602A3F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D144A-18B8-5841-99F3-DDB0B9D7C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50241-6DFE-43A8-9748-B067B50B08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F0F82-DAFD-5A56-CE7C-B8BB2F2F4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53170-81FA-EEBF-2BB4-CEEAFD45F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CB984-D2C4-4757-86D1-AE6AC9B4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8F782-558C-5302-5FA8-F123E616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출제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00F53-967D-B988-DE74-4D6B983C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재귀함수의 이해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사실상 하노이의 탑을 구하는 알고리즘은 정형화 되어있으니 답을 보고 풀더라도 </a:t>
            </a:r>
            <a:r>
              <a:rPr lang="ko-KR" altLang="en-US" dirty="0">
                <a:solidFill>
                  <a:srgbClr val="FF0000"/>
                </a:solidFill>
              </a:rPr>
              <a:t>재귀과정을 집중</a:t>
            </a:r>
            <a:r>
              <a:rPr lang="ko-KR" altLang="en-US" dirty="0"/>
              <a:t>해서 보는 시간을 가지면 좋을 것 같았다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08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그림 8-7] 원판 3개의 하노이 탑">
            <a:extLst>
              <a:ext uri="{FF2B5EF4-FFF2-40B4-BE49-F238E27FC236}">
                <a16:creationId xmlns:a16="http://schemas.microsoft.com/office/drawing/2014/main" id="{CC43CFD8-896F-CB0A-93E8-4AE0F3E4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34" y="793154"/>
            <a:ext cx="6721734" cy="180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D39996-D860-D02E-9B0F-C275F93FDFBC}"/>
              </a:ext>
            </a:extLst>
          </p:cNvPr>
          <p:cNvSpPr txBox="1"/>
          <p:nvPr/>
        </p:nvSpPr>
        <p:spPr>
          <a:xfrm>
            <a:off x="2433133" y="3163555"/>
            <a:ext cx="166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B315C-A718-3E70-0A90-C7320084DDF6}"/>
              </a:ext>
            </a:extLst>
          </p:cNvPr>
          <p:cNvSpPr txBox="1"/>
          <p:nvPr/>
        </p:nvSpPr>
        <p:spPr>
          <a:xfrm>
            <a:off x="7223581" y="3157962"/>
            <a:ext cx="166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93D06-095B-D6FB-B085-75D492FD3EC9}"/>
              </a:ext>
            </a:extLst>
          </p:cNvPr>
          <p:cNvSpPr txBox="1"/>
          <p:nvPr/>
        </p:nvSpPr>
        <p:spPr>
          <a:xfrm>
            <a:off x="4771937" y="3147599"/>
            <a:ext cx="166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side</a:t>
            </a:r>
            <a:endParaRPr lang="ko-KR" altLang="en-US" dirty="0"/>
          </a:p>
        </p:txBody>
      </p:sp>
      <p:pic>
        <p:nvPicPr>
          <p:cNvPr id="1028" name="Picture 4" descr="하노이 탑">
            <a:extLst>
              <a:ext uri="{FF2B5EF4-FFF2-40B4-BE49-F238E27FC236}">
                <a16:creationId xmlns:a16="http://schemas.microsoft.com/office/drawing/2014/main" id="{8E0AA1F8-FA4E-2056-639C-63F366264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32" y="3991772"/>
            <a:ext cx="6721733" cy="180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87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CB872-C88F-1C87-9C3B-E51FB211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386"/>
            <a:ext cx="10515600" cy="531681"/>
          </a:xfrm>
        </p:spPr>
        <p:txBody>
          <a:bodyPr/>
          <a:lstStyle/>
          <a:p>
            <a:r>
              <a:rPr lang="en-US" altLang="ko-KR" dirty="0"/>
              <a:t>Goal</a:t>
            </a:r>
            <a:r>
              <a:rPr lang="ko-KR" altLang="en-US" dirty="0"/>
              <a:t>에서는 원판이 빠져 나갈 수 없다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0F12F8AB-6051-4BA2-FB15-342953FEE4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158431"/>
              </p:ext>
            </p:extLst>
          </p:nvPr>
        </p:nvGraphicFramePr>
        <p:xfrm>
          <a:off x="1344102" y="1308683"/>
          <a:ext cx="8831744" cy="394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817059-7AFF-A907-BD0C-15B5DA7879C3}"/>
              </a:ext>
            </a:extLst>
          </p:cNvPr>
          <p:cNvSpPr txBox="1"/>
          <p:nvPr/>
        </p:nvSpPr>
        <p:spPr>
          <a:xfrm>
            <a:off x="1006679" y="5645791"/>
            <a:ext cx="991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Goal </a:t>
            </a:r>
            <a:r>
              <a:rPr lang="ko-KR" altLang="en-US" dirty="0"/>
              <a:t>기준으로 </a:t>
            </a:r>
            <a:r>
              <a:rPr lang="en-US" altLang="ko-KR" dirty="0"/>
              <a:t>side, start</a:t>
            </a:r>
            <a:r>
              <a:rPr lang="ko-KR" altLang="en-US" dirty="0"/>
              <a:t>가 위치가 바뀌면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36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8891803-EC69-6B72-24F5-CC8372C6D9DC}"/>
              </a:ext>
            </a:extLst>
          </p:cNvPr>
          <p:cNvCxnSpPr>
            <a:cxnSpLocks/>
          </p:cNvCxnSpPr>
          <p:nvPr/>
        </p:nvCxnSpPr>
        <p:spPr>
          <a:xfrm>
            <a:off x="3324917" y="1971532"/>
            <a:ext cx="3370387" cy="22274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9F52661-11EE-8259-9425-C6ECCE19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59" y="1092041"/>
            <a:ext cx="3448883" cy="3951800"/>
          </a:xfrm>
          <a:prstGeom prst="rect">
            <a:avLst/>
          </a:prstGeom>
        </p:spPr>
      </p:pic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30D4EC2F-4B73-7B48-5A64-81E77A371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95157"/>
              </p:ext>
            </p:extLst>
          </p:nvPr>
        </p:nvGraphicFramePr>
        <p:xfrm>
          <a:off x="6695310" y="1974268"/>
          <a:ext cx="5304564" cy="159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141">
                  <a:extLst>
                    <a:ext uri="{9D8B030D-6E8A-4147-A177-3AD203B41FA5}">
                      <a16:colId xmlns:a16="http://schemas.microsoft.com/office/drawing/2014/main" val="3750284045"/>
                    </a:ext>
                  </a:extLst>
                </a:gridCol>
                <a:gridCol w="1326141">
                  <a:extLst>
                    <a:ext uri="{9D8B030D-6E8A-4147-A177-3AD203B41FA5}">
                      <a16:colId xmlns:a16="http://schemas.microsoft.com/office/drawing/2014/main" val="1588766105"/>
                    </a:ext>
                  </a:extLst>
                </a:gridCol>
                <a:gridCol w="1326141">
                  <a:extLst>
                    <a:ext uri="{9D8B030D-6E8A-4147-A177-3AD203B41FA5}">
                      <a16:colId xmlns:a16="http://schemas.microsoft.com/office/drawing/2014/main" val="3370650899"/>
                    </a:ext>
                  </a:extLst>
                </a:gridCol>
                <a:gridCol w="1326141">
                  <a:extLst>
                    <a:ext uri="{9D8B030D-6E8A-4147-A177-3AD203B41FA5}">
                      <a16:colId xmlns:a16="http://schemas.microsoft.com/office/drawing/2014/main" val="353934717"/>
                    </a:ext>
                  </a:extLst>
                </a:gridCol>
              </a:tblGrid>
              <a:tr h="398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45985"/>
                  </a:ext>
                </a:extLst>
              </a:tr>
              <a:tr h="398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93645"/>
                  </a:ext>
                </a:extLst>
              </a:tr>
              <a:tr h="398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64916"/>
                  </a:ext>
                </a:extLst>
              </a:tr>
              <a:tr h="398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1283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CF66D4D-0F4D-64E8-BB68-ABE5C1817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58" y="4270525"/>
            <a:ext cx="3448883" cy="781993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939DB97-4726-51AA-E52A-2981BEAED1C9}"/>
              </a:ext>
            </a:extLst>
          </p:cNvPr>
          <p:cNvCxnSpPr>
            <a:cxnSpLocks/>
          </p:cNvCxnSpPr>
          <p:nvPr/>
        </p:nvCxnSpPr>
        <p:spPr>
          <a:xfrm flipV="1">
            <a:off x="4387437" y="2610224"/>
            <a:ext cx="2165763" cy="2077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39500B1-C6C7-37A9-FB7D-07842F5DF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55" y="2142344"/>
            <a:ext cx="3448882" cy="445132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CED427A-82D8-41BD-6639-1E3928C557B5}"/>
              </a:ext>
            </a:extLst>
          </p:cNvPr>
          <p:cNvCxnSpPr>
            <a:cxnSpLocks/>
          </p:cNvCxnSpPr>
          <p:nvPr/>
        </p:nvCxnSpPr>
        <p:spPr>
          <a:xfrm>
            <a:off x="4387440" y="2471642"/>
            <a:ext cx="2165760" cy="61594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A80828AD-C23D-3D0D-5EB9-E6DD93657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57" y="1536057"/>
            <a:ext cx="3448879" cy="60740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FEEBB39-0A37-0D5E-6340-72676394CAEA}"/>
              </a:ext>
            </a:extLst>
          </p:cNvPr>
          <p:cNvSpPr txBox="1"/>
          <p:nvPr/>
        </p:nvSpPr>
        <p:spPr>
          <a:xfrm>
            <a:off x="6884894" y="4014301"/>
            <a:ext cx="144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출력 </a:t>
            </a:r>
            <a:r>
              <a:rPr lang="en-US" altLang="ko-KR" dirty="0"/>
              <a:t>: 1 3</a:t>
            </a:r>
            <a:endParaRPr lang="ko-KR" altLang="en-US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EBB0A59-9BD6-E626-36F9-E60601E1E8E6}"/>
              </a:ext>
            </a:extLst>
          </p:cNvPr>
          <p:cNvSpPr/>
          <p:nvPr/>
        </p:nvSpPr>
        <p:spPr>
          <a:xfrm rot="21540000">
            <a:off x="313762" y="4563036"/>
            <a:ext cx="435204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B67F3A1A-2582-34B8-8222-F92A320DA8B8}"/>
              </a:ext>
            </a:extLst>
          </p:cNvPr>
          <p:cNvSpPr/>
          <p:nvPr/>
        </p:nvSpPr>
        <p:spPr>
          <a:xfrm>
            <a:off x="295652" y="3709501"/>
            <a:ext cx="435204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552438E1-26D6-5971-5D51-891D992C9EAD}"/>
              </a:ext>
            </a:extLst>
          </p:cNvPr>
          <p:cNvSpPr/>
          <p:nvPr/>
        </p:nvSpPr>
        <p:spPr>
          <a:xfrm>
            <a:off x="313762" y="2282676"/>
            <a:ext cx="435204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5E9CD7A1-1F65-91DA-0A82-B53CD84CDE0D}"/>
              </a:ext>
            </a:extLst>
          </p:cNvPr>
          <p:cNvSpPr/>
          <p:nvPr/>
        </p:nvSpPr>
        <p:spPr>
          <a:xfrm>
            <a:off x="313762" y="1585316"/>
            <a:ext cx="435204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2" descr="하노이 탑">
            <a:extLst>
              <a:ext uri="{FF2B5EF4-FFF2-40B4-BE49-F238E27FC236}">
                <a16:creationId xmlns:a16="http://schemas.microsoft.com/office/drawing/2014/main" id="{35C1FF16-54E9-8051-E917-35F47DB65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303" y="4527150"/>
            <a:ext cx="5185561" cy="159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68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3D5512F-57E9-59F9-73EB-CA9564A2719E}"/>
              </a:ext>
            </a:extLst>
          </p:cNvPr>
          <p:cNvCxnSpPr>
            <a:cxnSpLocks/>
          </p:cNvCxnSpPr>
          <p:nvPr/>
        </p:nvCxnSpPr>
        <p:spPr>
          <a:xfrm>
            <a:off x="1775012" y="1899001"/>
            <a:ext cx="4320988" cy="2764124"/>
          </a:xfrm>
          <a:prstGeom prst="bentConnector3">
            <a:avLst>
              <a:gd name="adj1" fmla="val 786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8CEA329-54DE-41F8-23F4-14736270400B}"/>
              </a:ext>
            </a:extLst>
          </p:cNvPr>
          <p:cNvCxnSpPr>
            <a:cxnSpLocks/>
          </p:cNvCxnSpPr>
          <p:nvPr/>
        </p:nvCxnSpPr>
        <p:spPr>
          <a:xfrm flipV="1">
            <a:off x="4249271" y="1594201"/>
            <a:ext cx="1846729" cy="1767837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C9900A3-C68B-7E1B-19ED-D3A319650E18}"/>
              </a:ext>
            </a:extLst>
          </p:cNvPr>
          <p:cNvCxnSpPr>
            <a:cxnSpLocks/>
          </p:cNvCxnSpPr>
          <p:nvPr/>
        </p:nvCxnSpPr>
        <p:spPr>
          <a:xfrm flipV="1">
            <a:off x="4249271" y="1176352"/>
            <a:ext cx="1846729" cy="1767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D2BFE56-A526-C90B-C0E3-B4718EE7D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59" y="1176352"/>
            <a:ext cx="3448883" cy="39518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6D62004-3538-8E5F-09D6-AA3E25B63D50}"/>
              </a:ext>
            </a:extLst>
          </p:cNvPr>
          <p:cNvSpPr/>
          <p:nvPr/>
        </p:nvSpPr>
        <p:spPr>
          <a:xfrm>
            <a:off x="412374" y="2869511"/>
            <a:ext cx="435204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하노이 탑">
            <a:extLst>
              <a:ext uri="{FF2B5EF4-FFF2-40B4-BE49-F238E27FC236}">
                <a16:creationId xmlns:a16="http://schemas.microsoft.com/office/drawing/2014/main" id="{E3BD7FCC-48ED-DC6B-6689-C21A9054C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72868"/>
            <a:ext cx="4150659" cy="130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4E38DB-B7E4-8F81-459D-8BD949A82959}"/>
              </a:ext>
            </a:extLst>
          </p:cNvPr>
          <p:cNvSpPr txBox="1"/>
          <p:nvPr/>
        </p:nvSpPr>
        <p:spPr>
          <a:xfrm>
            <a:off x="6096000" y="2478120"/>
            <a:ext cx="170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출력 </a:t>
            </a:r>
            <a:r>
              <a:rPr lang="en-US" altLang="ko-KR" dirty="0"/>
              <a:t>: 1 2</a:t>
            </a:r>
            <a:endParaRPr lang="ko-KR" altLang="en-US" dirty="0"/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87F1360F-03FC-6184-EE4C-B9FFF0C4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118"/>
              </p:ext>
            </p:extLst>
          </p:nvPr>
        </p:nvGraphicFramePr>
        <p:xfrm>
          <a:off x="6096000" y="657008"/>
          <a:ext cx="5304564" cy="159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141">
                  <a:extLst>
                    <a:ext uri="{9D8B030D-6E8A-4147-A177-3AD203B41FA5}">
                      <a16:colId xmlns:a16="http://schemas.microsoft.com/office/drawing/2014/main" val="3750284045"/>
                    </a:ext>
                  </a:extLst>
                </a:gridCol>
                <a:gridCol w="1326141">
                  <a:extLst>
                    <a:ext uri="{9D8B030D-6E8A-4147-A177-3AD203B41FA5}">
                      <a16:colId xmlns:a16="http://schemas.microsoft.com/office/drawing/2014/main" val="1588766105"/>
                    </a:ext>
                  </a:extLst>
                </a:gridCol>
                <a:gridCol w="1326141">
                  <a:extLst>
                    <a:ext uri="{9D8B030D-6E8A-4147-A177-3AD203B41FA5}">
                      <a16:colId xmlns:a16="http://schemas.microsoft.com/office/drawing/2014/main" val="3370650899"/>
                    </a:ext>
                  </a:extLst>
                </a:gridCol>
                <a:gridCol w="1326141">
                  <a:extLst>
                    <a:ext uri="{9D8B030D-6E8A-4147-A177-3AD203B41FA5}">
                      <a16:colId xmlns:a16="http://schemas.microsoft.com/office/drawing/2014/main" val="353934717"/>
                    </a:ext>
                  </a:extLst>
                </a:gridCol>
              </a:tblGrid>
              <a:tr h="398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45985"/>
                  </a:ext>
                </a:extLst>
              </a:tr>
              <a:tr h="398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93645"/>
                  </a:ext>
                </a:extLst>
              </a:tr>
              <a:tr h="398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64916"/>
                  </a:ext>
                </a:extLst>
              </a:tr>
              <a:tr h="398924"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12835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AC4EADC-43D8-207E-4959-87483C0A2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59" y="2847452"/>
            <a:ext cx="3448883" cy="348919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C6577E3-48C7-6F8E-E450-3AF9894B02DF}"/>
              </a:ext>
            </a:extLst>
          </p:cNvPr>
          <p:cNvSpPr/>
          <p:nvPr/>
        </p:nvSpPr>
        <p:spPr>
          <a:xfrm>
            <a:off x="421339" y="3156382"/>
            <a:ext cx="435204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4AFAE6F-932F-AA32-7591-F03769961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521" y="3196371"/>
            <a:ext cx="3437321" cy="374117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4F8E641-BC15-465E-E339-2C8768967275}"/>
              </a:ext>
            </a:extLst>
          </p:cNvPr>
          <p:cNvSpPr/>
          <p:nvPr/>
        </p:nvSpPr>
        <p:spPr>
          <a:xfrm>
            <a:off x="421339" y="1594201"/>
            <a:ext cx="435204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860E3BC-74F7-6670-B155-98690E55B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958" y="1580005"/>
            <a:ext cx="3448883" cy="60067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60876C9-E079-D4C8-CA0C-B00C53ABEF74}"/>
              </a:ext>
            </a:extLst>
          </p:cNvPr>
          <p:cNvSpPr txBox="1"/>
          <p:nvPr/>
        </p:nvSpPr>
        <p:spPr>
          <a:xfrm>
            <a:off x="6131859" y="4548964"/>
            <a:ext cx="170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출력 </a:t>
            </a:r>
            <a:r>
              <a:rPr lang="en-US" altLang="ko-KR" dirty="0"/>
              <a:t>: 3 2</a:t>
            </a:r>
            <a:endParaRPr lang="ko-KR" altLang="en-US" dirty="0"/>
          </a:p>
        </p:txBody>
      </p:sp>
      <p:pic>
        <p:nvPicPr>
          <p:cNvPr id="3078" name="Picture 6" descr="하노이 탑">
            <a:extLst>
              <a:ext uri="{FF2B5EF4-FFF2-40B4-BE49-F238E27FC236}">
                <a16:creationId xmlns:a16="http://schemas.microsoft.com/office/drawing/2014/main" id="{FDF203AB-3CAF-9F3C-81A3-B6407857A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5015954"/>
            <a:ext cx="4150659" cy="120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81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18" grpId="0" animBg="1"/>
      <p:bldP spid="18" grpId="1" animBg="1"/>
      <p:bldP spid="22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B5C9B411-62A0-2B8A-6D20-061F48492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43590"/>
              </p:ext>
            </p:extLst>
          </p:nvPr>
        </p:nvGraphicFramePr>
        <p:xfrm>
          <a:off x="1066298" y="660400"/>
          <a:ext cx="10292396" cy="545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099">
                  <a:extLst>
                    <a:ext uri="{9D8B030D-6E8A-4147-A177-3AD203B41FA5}">
                      <a16:colId xmlns:a16="http://schemas.microsoft.com/office/drawing/2014/main" val="3750284045"/>
                    </a:ext>
                  </a:extLst>
                </a:gridCol>
                <a:gridCol w="2573099">
                  <a:extLst>
                    <a:ext uri="{9D8B030D-6E8A-4147-A177-3AD203B41FA5}">
                      <a16:colId xmlns:a16="http://schemas.microsoft.com/office/drawing/2014/main" val="1588766105"/>
                    </a:ext>
                  </a:extLst>
                </a:gridCol>
                <a:gridCol w="2573099">
                  <a:extLst>
                    <a:ext uri="{9D8B030D-6E8A-4147-A177-3AD203B41FA5}">
                      <a16:colId xmlns:a16="http://schemas.microsoft.com/office/drawing/2014/main" val="3370650899"/>
                    </a:ext>
                  </a:extLst>
                </a:gridCol>
                <a:gridCol w="2573099">
                  <a:extLst>
                    <a:ext uri="{9D8B030D-6E8A-4147-A177-3AD203B41FA5}">
                      <a16:colId xmlns:a16="http://schemas.microsoft.com/office/drawing/2014/main" val="353934717"/>
                    </a:ext>
                  </a:extLst>
                </a:gridCol>
              </a:tblGrid>
              <a:tr h="137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45985"/>
                  </a:ext>
                </a:extLst>
              </a:tr>
              <a:tr h="398369"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34993645"/>
                  </a:ext>
                </a:extLst>
              </a:tr>
              <a:tr h="398369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48564916"/>
                  </a:ext>
                </a:extLst>
              </a:tr>
              <a:tr h="398369"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rgbClr val="EE2323"/>
                          </a:solidFill>
                          <a:effectLst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b="1">
                          <a:solidFill>
                            <a:srgbClr val="EE2323"/>
                          </a:solidFill>
                          <a:effectLst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b="1">
                          <a:solidFill>
                            <a:srgbClr val="EE2323"/>
                          </a:solidFill>
                          <a:effectLst/>
                        </a:rPr>
                        <a:t>3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48912835"/>
                  </a:ext>
                </a:extLst>
              </a:tr>
              <a:tr h="398369"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b="1">
                          <a:solidFill>
                            <a:srgbClr val="EE2323"/>
                          </a:solidFill>
                          <a:effectLst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b="1">
                          <a:solidFill>
                            <a:srgbClr val="EE2323"/>
                          </a:solidFill>
                          <a:effectLst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59880638"/>
                  </a:ext>
                </a:extLst>
              </a:tr>
              <a:tr h="398369"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rgbClr val="EE2323"/>
                          </a:solidFill>
                          <a:effectLst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b="1">
                          <a:solidFill>
                            <a:srgbClr val="EE2323"/>
                          </a:solidFill>
                          <a:effectLst/>
                        </a:rPr>
                        <a:t>3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b="1">
                          <a:solidFill>
                            <a:srgbClr val="EE2323"/>
                          </a:solidFill>
                          <a:effectLst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51099593"/>
                  </a:ext>
                </a:extLst>
              </a:tr>
              <a:tr h="3983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33552012"/>
                  </a:ext>
                </a:extLst>
              </a:tr>
              <a:tr h="39836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12626158"/>
                  </a:ext>
                </a:extLst>
              </a:tr>
              <a:tr h="398369"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b="1">
                          <a:solidFill>
                            <a:srgbClr val="EE2323"/>
                          </a:solidFill>
                          <a:effectLst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b="1">
                          <a:solidFill>
                            <a:srgbClr val="EE2323"/>
                          </a:solidFill>
                          <a:effectLst/>
                        </a:rPr>
                        <a:t>3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21632558"/>
                  </a:ext>
                </a:extLst>
              </a:tr>
              <a:tr h="398369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4377508"/>
                  </a:ext>
                </a:extLst>
              </a:tr>
              <a:tr h="398369"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rgbClr val="EE2323"/>
                          </a:solidFill>
                          <a:effectLst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b="1">
                          <a:solidFill>
                            <a:srgbClr val="EE2323"/>
                          </a:solidFill>
                          <a:effectLst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b="1">
                          <a:solidFill>
                            <a:srgbClr val="EE2323"/>
                          </a:solidFill>
                          <a:effectLst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4293441"/>
                  </a:ext>
                </a:extLst>
              </a:tr>
              <a:tr h="398369"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7599081"/>
                  </a:ext>
                </a:extLst>
              </a:tr>
              <a:tr h="398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0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3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152</Words>
  <Application>Microsoft Office PowerPoint</Application>
  <PresentationFormat>와이드스크린</PresentationFormat>
  <Paragraphs>106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출제 의도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jiwon</dc:creator>
  <cp:lastModifiedBy>jiwon</cp:lastModifiedBy>
  <cp:revision>5</cp:revision>
  <dcterms:created xsi:type="dcterms:W3CDTF">2023-03-23T18:21:05Z</dcterms:created>
  <dcterms:modified xsi:type="dcterms:W3CDTF">2023-03-23T20:56:57Z</dcterms:modified>
</cp:coreProperties>
</file>