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sldIdLst>
    <p:sldId id="270" r:id="rId2"/>
    <p:sldId id="271" r:id="rId3"/>
    <p:sldId id="272" r:id="rId4"/>
    <p:sldId id="273" r:id="rId5"/>
    <p:sldId id="277" r:id="rId6"/>
    <p:sldId id="275" r:id="rId7"/>
    <p:sldId id="27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>
        <p:scale>
          <a:sx n="150" d="100"/>
          <a:sy n="150" d="100"/>
        </p:scale>
        <p:origin x="275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E94AC-5D42-4C78-921B-6F7323C06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4A19E5-B400-4BF5-9E55-63332D8C6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EF784F-405A-4D54-BBFF-0DD50BD4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3B60-0709-468F-A5E7-EB7A161409AC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E64F91-B10D-4364-A0ED-75F7A6ACB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6BF595-2F5E-4310-90C8-F7833A68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5AD1-6038-4A2E-B49E-3C9E46D76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82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DE72F-3C04-42FD-8A6A-E10FD097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3D5BA6-F326-438F-82DD-743AD1FCC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D1FC0-892F-4EBC-A1E1-FB25D450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3B60-0709-468F-A5E7-EB7A161409AC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FF93E6-018E-4A73-B6C9-4DF97019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999C8F-D9F8-476D-A0F8-C7EE9F78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5AD1-6038-4A2E-B49E-3C9E46D76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65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8E8674-F3ED-4EA1-BFA3-3213C5A4C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B9D6C9-4219-4CA2-8F68-5B65AC359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3C30D3-F959-4C85-BA7A-B2EA3654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3B60-0709-468F-A5E7-EB7A161409AC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1B09A2-E3C8-4490-BDC0-491F613F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E6455-BC4F-47FC-A459-FEA6F2716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5AD1-6038-4A2E-B49E-3C9E46D76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5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886B6-D4BD-440C-85D2-2B457BC5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FE552B-2765-49E3-BE30-F320DF97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  <a:defRPr/>
            </a:lvl1pPr>
            <a:lvl2pPr marL="800100" indent="-342900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  <a:defRPr/>
            </a:lvl2pPr>
            <a:lvl3pPr marL="1257300" indent="-342900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1657350" indent="-285750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2114550" indent="-285750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C63EC-FED0-484D-845C-858D7A488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3B60-0709-468F-A5E7-EB7A161409AC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B7C3F8-6B2F-479A-AB9D-F3B09B993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5A4F65-DC2E-4458-AA3E-01BD1962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5AD1-6038-4A2E-B49E-3C9E46D76C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DB778-EC0F-424C-A965-7398EACF6DF5}"/>
              </a:ext>
            </a:extLst>
          </p:cNvPr>
          <p:cNvCxnSpPr/>
          <p:nvPr userDrawn="1"/>
        </p:nvCxnSpPr>
        <p:spPr>
          <a:xfrm>
            <a:off x="914400" y="1398850"/>
            <a:ext cx="994334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평행 사변형 8">
            <a:extLst>
              <a:ext uri="{FF2B5EF4-FFF2-40B4-BE49-F238E27FC236}">
                <a16:creationId xmlns:a16="http://schemas.microsoft.com/office/drawing/2014/main" id="{9A54740D-8AE4-43FB-84BC-726CF1A10EA0}"/>
              </a:ext>
            </a:extLst>
          </p:cNvPr>
          <p:cNvSpPr/>
          <p:nvPr userDrawn="1"/>
        </p:nvSpPr>
        <p:spPr>
          <a:xfrm rot="2202157">
            <a:off x="10776280" y="1346552"/>
            <a:ext cx="139817" cy="106098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60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C2891-E7CE-4CC3-B0F8-3F5FD0419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03829B-6798-4F13-9DA3-6410050CD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76411-7EFF-41A9-841A-5296CF0F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3B60-0709-468F-A5E7-EB7A161409AC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7F5DF1-7BDE-494E-8E53-BD62AE51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05AE3-0416-41F0-86F5-6783EC40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5AD1-6038-4A2E-B49E-3C9E46D76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54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BEBD2-D888-4D43-88D9-69DAE9DE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965A0-71D3-4889-9046-FF557D39E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Clr>
                <a:srgbClr val="FF0000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rgbClr val="FF0000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2F6A96-2210-48CD-A0C0-3A1310516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Clr>
                <a:srgbClr val="FF0000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rgbClr val="FF0000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3C89E7-E662-4D33-9C1C-7DF473AE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3B60-0709-468F-A5E7-EB7A161409AC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5BFB98-3CB1-4F92-B816-C59583E8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359901-41B4-4958-AB02-49012C6B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5AD1-6038-4A2E-B49E-3C9E46D76C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23F886-87C7-45DA-BFF5-5709E6F5CF94}"/>
              </a:ext>
            </a:extLst>
          </p:cNvPr>
          <p:cNvCxnSpPr/>
          <p:nvPr userDrawn="1"/>
        </p:nvCxnSpPr>
        <p:spPr>
          <a:xfrm>
            <a:off x="914400" y="1398850"/>
            <a:ext cx="994334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평행 사변형 8">
            <a:extLst>
              <a:ext uri="{FF2B5EF4-FFF2-40B4-BE49-F238E27FC236}">
                <a16:creationId xmlns:a16="http://schemas.microsoft.com/office/drawing/2014/main" id="{1DE9342D-56DD-4CB8-A0EC-A1B4C5012CA1}"/>
              </a:ext>
            </a:extLst>
          </p:cNvPr>
          <p:cNvSpPr/>
          <p:nvPr userDrawn="1"/>
        </p:nvSpPr>
        <p:spPr>
          <a:xfrm rot="2202157">
            <a:off x="10776280" y="1346552"/>
            <a:ext cx="139817" cy="106098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97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018B8-91C2-43F2-8225-A6A1495AC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58D7F1-ADB3-4528-A0B7-01CF94EE5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77B733-B37D-4262-858B-96AADFFC2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DFD5FA-0B4A-4934-B04B-43D35B5A7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F4AA74-5BE2-45F3-99D5-80F745C22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97D4EB-71E2-4E8E-BFBD-7CAEF782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3B60-0709-468F-A5E7-EB7A161409AC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AF5B14-2A7D-4C09-8FFB-AB5ECF5D2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10AAC4-8AA1-410C-B2D8-33808B0E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5AD1-6038-4A2E-B49E-3C9E46D76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71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B0369-9CD4-4EC8-89FC-2F680BA63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EBF130-F6E7-4917-93CC-B0983A0E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3B60-0709-468F-A5E7-EB7A161409AC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B79755-1E52-483C-8A91-3EC74E62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32640D-5B5D-40B3-8DEA-C9573773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5AD1-6038-4A2E-B49E-3C9E46D76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92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444685-34B7-45CC-A63E-349B8FD9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3B60-0709-468F-A5E7-EB7A161409AC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F36F31-A1E9-4A80-A94A-92DC59AB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71EA6A-F646-49CC-8F32-1E1791E5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5AD1-6038-4A2E-B49E-3C9E46D76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26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513EA-753D-4730-AAB2-F9B1F8BFA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6D658-7392-4200-9AD0-30BFF8423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689562-EEE3-45D4-AF10-3654AA4E1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C05B0C-FA58-471E-83ED-03E9C911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3B60-0709-468F-A5E7-EB7A161409AC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8FA12C-8D97-42FE-BBD6-DD8F9FE9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0C5035-C355-45EC-AB16-06C6E8FF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5AD1-6038-4A2E-B49E-3C9E46D76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94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C7DA8-7685-4BA5-A3FA-9B951CA60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61537A-914F-422B-97B6-6C3FF531A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2DE669-863C-4895-A187-7164F2D8B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C5FE13-C3C8-43EE-86F1-A744DD1B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3B60-0709-468F-A5E7-EB7A161409AC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5DFC51-69CB-4D4A-9603-6D2FF74E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237FFC-057A-4FA2-AB39-15758E08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5AD1-6038-4A2E-B49E-3C9E46D76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68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9EE5BE-0A19-4053-B002-739EC649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5519CE-897E-422E-91BD-8167E3B41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322BE-83F1-4143-9593-2C30891C6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D3B60-0709-468F-A5E7-EB7A161409AC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2514DA-B236-4926-9411-5BB4BF333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CF68C-D60A-4383-8362-AD614A90D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B5AD1-6038-4A2E-B49E-3C9E46D76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2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go.net/en/dfsbf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1F420-C45B-4BB6-A53E-88E0688E9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BFS </a:t>
            </a:r>
            <a:r>
              <a:rPr lang="en-US" altLang="ko-KR">
                <a:solidFill>
                  <a:srgbClr val="FF0000"/>
                </a:solidFill>
              </a:rPr>
              <a:t>/</a:t>
            </a:r>
            <a:r>
              <a:rPr lang="en-US" altLang="ko-KR"/>
              <a:t> DFS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61FF32-14D6-4436-A932-C137CDDE0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Algo</a:t>
            </a:r>
            <a:r>
              <a:rPr lang="ko-KR" altLang="en-US"/>
              <a:t> 알고😆</a:t>
            </a:r>
            <a:endParaRPr lang="en-US" altLang="ko-KR"/>
          </a:p>
          <a:p>
            <a:r>
              <a:rPr lang="ko-KR" altLang="en-US"/>
              <a:t>진홍엽</a:t>
            </a:r>
          </a:p>
        </p:txBody>
      </p:sp>
    </p:spTree>
    <p:extLst>
      <p:ext uri="{BB962C8B-B14F-4D97-AF65-F5344CB8AC3E}">
        <p14:creationId xmlns:p14="http://schemas.microsoft.com/office/powerpoint/2010/main" val="73753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55440-9FC5-40C9-9DB7-9AE0C7DA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AC919B-4CF9-4A1D-BD4E-A43A938D2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눈으로 살펴보기</a:t>
            </a:r>
            <a:endParaRPr lang="en-US" altLang="ko-KR"/>
          </a:p>
          <a:p>
            <a:r>
              <a:rPr lang="en-US" altLang="ko-KR"/>
              <a:t>DFS</a:t>
            </a:r>
          </a:p>
          <a:p>
            <a:pPr lvl="1"/>
            <a:r>
              <a:rPr lang="ko-KR" altLang="en-US"/>
              <a:t>재귀 함수</a:t>
            </a:r>
            <a:endParaRPr lang="en-US" altLang="ko-KR"/>
          </a:p>
          <a:p>
            <a:r>
              <a:rPr lang="en-US" altLang="ko-KR"/>
              <a:t>BFS</a:t>
            </a:r>
          </a:p>
          <a:p>
            <a:r>
              <a:rPr lang="ko-KR" altLang="en-US"/>
              <a:t>비교 정리</a:t>
            </a: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104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D6655-B834-4A85-A007-2364C2A6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눈으로 살펴보기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9823F3-66E6-4395-B5EC-10197F050334}"/>
              </a:ext>
            </a:extLst>
          </p:cNvPr>
          <p:cNvSpPr/>
          <p:nvPr/>
        </p:nvSpPr>
        <p:spPr>
          <a:xfrm>
            <a:off x="1943311" y="3075057"/>
            <a:ext cx="830537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0" lang="en-US" altLang="ko-KR" sz="4000" i="0" u="none" strike="noStrike" kern="1200" normalizeH="0" baseline="0" noProof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  <a:hlinkClick r:id="rId2"/>
              </a:rPr>
              <a:t>https://visualgo.net/en/dfsbfs</a:t>
            </a:r>
            <a:endParaRPr lang="ko-KR" altLang="en-US" sz="40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15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2244E-0218-4AA1-9F3D-A12F16AF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DFS </a:t>
            </a:r>
            <a:r>
              <a:rPr lang="ko-KR" altLang="en-US"/>
              <a:t>깊이우선탐색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14B00-EF9D-4CBF-AB1C-09FEDA2080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/>
              <a:t>스택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564301-F04C-4A60-B835-51E39886DC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/>
              <a:t>재귀함수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3555088-DC64-4A9C-B6C0-691E90367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667"/>
                    </a14:imgEffect>
                    <a14:imgEffect>
                      <a14:saturation sat="10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0594" y="2636709"/>
            <a:ext cx="3372171" cy="34337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CB6BE7F-985F-44A7-BA8C-E6CBE79B0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098" y="2636709"/>
            <a:ext cx="6044302" cy="33514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797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2244E-0218-4AA1-9F3D-A12F16AF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재귀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14B00-EF9D-4CBF-AB1C-09FEDA2080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/>
              <a:t>재귀 함수 </a:t>
            </a:r>
            <a:r>
              <a:rPr lang="en-US" altLang="ko-KR"/>
              <a:t>(Recursive Function)</a:t>
            </a:r>
            <a:r>
              <a:rPr lang="ko-KR" altLang="en-US"/>
              <a:t>란 자기 자신을 다시 호출하는 함수를 의미</a:t>
            </a:r>
            <a:endParaRPr lang="en-US" altLang="ko-KR"/>
          </a:p>
          <a:p>
            <a:r>
              <a:rPr lang="ko-KR" altLang="en-US"/>
              <a:t>재귀 함수의 종료 조건을 반드시 명시해야함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F1AB667-1650-4769-B295-D577A0C7EF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/>
              <a:t>팩토리얼 구현 예제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8A11886-D1FB-41A9-AC5E-4636EEA82E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0" t="19128" r="16587"/>
          <a:stretch/>
        </p:blipFill>
        <p:spPr>
          <a:xfrm>
            <a:off x="6607011" y="2430688"/>
            <a:ext cx="4311978" cy="40621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0274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6257B-EED7-4377-8F8D-E0C59DD7A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BFS</a:t>
            </a:r>
            <a:r>
              <a:rPr lang="ko-KR" altLang="en-US"/>
              <a:t> 너비우선탐색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C0ED503-15F4-479D-AFA4-4BB8D0BD9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424"/>
          <a:stretch/>
        </p:blipFill>
        <p:spPr>
          <a:xfrm>
            <a:off x="1132014" y="1980974"/>
            <a:ext cx="9927972" cy="40134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314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6257B-EED7-4377-8F8D-E0C59DD7A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정리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5198835-E3C7-4CB4-91D5-321EF871C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23738"/>
              </p:ext>
            </p:extLst>
          </p:nvPr>
        </p:nvGraphicFramePr>
        <p:xfrm>
          <a:off x="838200" y="1690688"/>
          <a:ext cx="10515600" cy="447267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75236">
                  <a:extLst>
                    <a:ext uri="{9D8B030D-6E8A-4147-A177-3AD203B41FA5}">
                      <a16:colId xmlns:a16="http://schemas.microsoft.com/office/drawing/2014/main" val="1962843760"/>
                    </a:ext>
                  </a:extLst>
                </a:gridCol>
                <a:gridCol w="4289076">
                  <a:extLst>
                    <a:ext uri="{9D8B030D-6E8A-4147-A177-3AD203B41FA5}">
                      <a16:colId xmlns:a16="http://schemas.microsoft.com/office/drawing/2014/main" val="3068410308"/>
                    </a:ext>
                  </a:extLst>
                </a:gridCol>
                <a:gridCol w="4551288">
                  <a:extLst>
                    <a:ext uri="{9D8B030D-6E8A-4147-A177-3AD203B41FA5}">
                      <a16:colId xmlns:a16="http://schemas.microsoft.com/office/drawing/2014/main" val="889055632"/>
                    </a:ext>
                  </a:extLst>
                </a:gridCol>
              </a:tblGrid>
              <a:tr h="39757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BFS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DFS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144165"/>
                  </a:ext>
                </a:extLst>
              </a:tr>
              <a:tr h="1292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탐색방법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루트 노드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시작 지점</a:t>
                      </a:r>
                      <a:r>
                        <a:rPr lang="en-US" altLang="ko-KR"/>
                        <a:t>)</a:t>
                      </a:r>
                      <a:r>
                        <a:rPr lang="ko-KR" altLang="en-US"/>
                        <a:t>에서 시작해 다음 분기 </a:t>
                      </a:r>
                      <a:r>
                        <a:rPr lang="en-US" altLang="ko-KR"/>
                        <a:t>(branch)</a:t>
                      </a:r>
                      <a:r>
                        <a:rPr lang="ko-KR" altLang="en-US"/>
                        <a:t>로 넘어가기 전에 해당 분기를 완벽하게 탐색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루트 노드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시작 지점</a:t>
                      </a:r>
                      <a:r>
                        <a:rPr lang="en-US" altLang="ko-KR"/>
                        <a:t>)</a:t>
                      </a:r>
                      <a:r>
                        <a:rPr lang="ko-KR" altLang="en-US"/>
                        <a:t>에서 시작에 인접한 노드 먼저 탐색</a:t>
                      </a:r>
                      <a:r>
                        <a:rPr lang="en-US" altLang="ko-KR"/>
                        <a:t>. </a:t>
                      </a:r>
                      <a:r>
                        <a:rPr lang="ko-KR" altLang="en-US"/>
                        <a:t>시작 노드부터 가까운 노드를 먼저 탐색하고 멀리 떨어져 있는 노드를 나중에 방문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0236538"/>
                  </a:ext>
                </a:extLst>
              </a:tr>
              <a:tr h="3975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구현방법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Queue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Stack, Recursive function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5944838"/>
                  </a:ext>
                </a:extLst>
              </a:tr>
              <a:tr h="6957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장점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탐색 지점이 시작 시점과 같을 때 빠르게 탐색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BFS</a:t>
                      </a:r>
                      <a:r>
                        <a:rPr lang="ko-KR" altLang="en-US"/>
                        <a:t>에 비해 메모리 소모 적음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9522049"/>
                  </a:ext>
                </a:extLst>
              </a:tr>
              <a:tr h="1292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단점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어떤 층을 검색할 때 그 층에 있는 모든 노드의 자식 노드를 저장해야해서 메모리 소모 큼</a:t>
                      </a:r>
                      <a:endParaRPr lang="en-US" altLang="ko-KR"/>
                    </a:p>
                    <a:p>
                      <a:pPr algn="ctr" latinLnBrk="1"/>
                      <a:r>
                        <a:rPr lang="ko-KR" altLang="en-US"/>
                        <a:t>탐색 지점이 멀다면 짱 느림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검색속도가 빠를 수도 있고 느릴 수도 있다</a:t>
                      </a:r>
                      <a:endParaRPr lang="en-US" altLang="ko-KR"/>
                    </a:p>
                    <a:p>
                      <a:pPr algn="ctr" latinLnBrk="1"/>
                      <a:endParaRPr lang="en-US" altLang="ko-KR"/>
                    </a:p>
                    <a:p>
                      <a:pPr algn="ctr" latinLnBrk="1"/>
                      <a:endParaRPr lang="en-US" altLang="ko-K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5828969"/>
                  </a:ext>
                </a:extLst>
              </a:tr>
              <a:tr h="3975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사용시기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highlight>
                            <a:srgbClr val="00FFFF"/>
                          </a:highlight>
                        </a:rPr>
                        <a:t>가중치가 없는 경로의 최단 거리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highlight>
                            <a:srgbClr val="00FFFF"/>
                          </a:highlight>
                        </a:rPr>
                        <a:t>각 경로의 특징을 저장해야 할 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9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595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</TotalTime>
  <Words>166</Words>
  <Application>Microsoft Office PowerPoint</Application>
  <PresentationFormat>와이드스크린</PresentationFormat>
  <Paragraphs>38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BFS / DFS</vt:lpstr>
      <vt:lpstr>목차</vt:lpstr>
      <vt:lpstr>눈으로 살펴보기</vt:lpstr>
      <vt:lpstr>DFS 깊이우선탐색</vt:lpstr>
      <vt:lpstr>재귀 함수</vt:lpstr>
      <vt:lpstr>BFS 너비우선탐색</vt:lpstr>
      <vt:lpstr>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Hongyeop Jin</dc:creator>
  <cp:lastModifiedBy>Hongyeop Jin</cp:lastModifiedBy>
  <cp:revision>26</cp:revision>
  <dcterms:created xsi:type="dcterms:W3CDTF">2023-03-11T07:26:00Z</dcterms:created>
  <dcterms:modified xsi:type="dcterms:W3CDTF">2023-03-15T07:42:00Z</dcterms:modified>
</cp:coreProperties>
</file>