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</p:sldMasterIdLst>
  <p:notesMasterIdLst>
    <p:notesMasterId r:id="rId11"/>
  </p:notesMasterIdLst>
  <p:sldIdLst>
    <p:sldId id="310" r:id="rId2"/>
    <p:sldId id="315" r:id="rId3"/>
    <p:sldId id="441" r:id="rId4"/>
    <p:sldId id="464" r:id="rId5"/>
    <p:sldId id="465" r:id="rId6"/>
    <p:sldId id="442" r:id="rId7"/>
    <p:sldId id="466" r:id="rId8"/>
    <p:sldId id="458" r:id="rId9"/>
    <p:sldId id="308" r:id="rId10"/>
  </p:sldIdLst>
  <p:sldSz cx="9906000" cy="6858000" type="A4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72" userDrawn="1">
          <p15:clr>
            <a:srgbClr val="A4A3A4"/>
          </p15:clr>
        </p15:guide>
        <p15:guide id="3" pos="6068" userDrawn="1">
          <p15:clr>
            <a:srgbClr val="A4A3A4"/>
          </p15:clr>
        </p15:guide>
        <p15:guide id="4" orient="horz" pos="3135" userDrawn="1">
          <p15:clr>
            <a:srgbClr val="A4A3A4"/>
          </p15:clr>
        </p15:guide>
        <p15:guide id="5" orient="horz" pos="754" userDrawn="1">
          <p15:clr>
            <a:srgbClr val="A4A3A4"/>
          </p15:clr>
        </p15:guide>
        <p15:guide id="6" pos="312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  <p15:guide id="8" orient="horz" pos="4156" userDrawn="1">
          <p15:clr>
            <a:srgbClr val="A4A3A4"/>
          </p15:clr>
        </p15:guide>
        <p15:guide id="9" pos="444" userDrawn="1">
          <p15:clr>
            <a:srgbClr val="A4A3A4"/>
          </p15:clr>
        </p15:guide>
        <p15:guide id="10" pos="58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161"/>
    <a:srgbClr val="BDD7EE"/>
    <a:srgbClr val="99CCFF"/>
    <a:srgbClr val="7F7F7F"/>
    <a:srgbClr val="BFBFBF"/>
    <a:srgbClr val="3B3838"/>
    <a:srgbClr val="FFE699"/>
    <a:srgbClr val="595959"/>
    <a:srgbClr val="2E75B6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6400" autoAdjust="0"/>
  </p:normalViewPr>
  <p:slideViewPr>
    <p:cSldViewPr snapToGrid="0">
      <p:cViewPr varScale="1">
        <p:scale>
          <a:sx n="180" d="100"/>
          <a:sy n="180" d="100"/>
        </p:scale>
        <p:origin x="1068" y="132"/>
      </p:cViewPr>
      <p:guideLst>
        <p:guide pos="172"/>
        <p:guide pos="6068"/>
        <p:guide orient="horz" pos="3135"/>
        <p:guide orient="horz" pos="754"/>
        <p:guide pos="3120"/>
        <p:guide orient="horz" pos="2160"/>
        <p:guide orient="horz" pos="4156"/>
        <p:guide pos="444"/>
        <p:guide pos="581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스퀘어OTF" panose="020B0600000101010101" pitchFamily="34" charset="-127"/>
                <a:ea typeface="나눔스퀘어OTF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스퀘어OTF" panose="020B0600000101010101" pitchFamily="34" charset="-127"/>
                <a:ea typeface="나눔스퀘어OTF" panose="020B0600000101010101" pitchFamily="34" charset="-127"/>
              </a:defRPr>
            </a:lvl1pPr>
          </a:lstStyle>
          <a:p>
            <a:fld id="{DEAF4E36-54F2-4906-B019-5F85C732521B}" type="datetimeFigureOut">
              <a:rPr lang="ko-KR" altLang="en-US" smtClean="0"/>
              <a:pPr/>
              <a:t>2022-02-25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3613" y="1233488"/>
            <a:ext cx="48085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스퀘어OTF" panose="020B0600000101010101" pitchFamily="34" charset="-127"/>
                <a:ea typeface="나눔스퀘어OTF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스퀘어OTF" panose="020B0600000101010101" pitchFamily="34" charset="-127"/>
                <a:ea typeface="나눔스퀘어OTF" panose="020B0600000101010101" pitchFamily="34" charset="-127"/>
              </a:defRPr>
            </a:lvl1pPr>
          </a:lstStyle>
          <a:p>
            <a:fld id="{B98417BD-1B26-4BF1-9A2B-E3216FB1EDF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30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스퀘어OTF" panose="020B0600000101010101" pitchFamily="34" charset="-127"/>
        <a:ea typeface="나눔스퀘어OTF" panose="020B0600000101010101" pitchFamily="34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스퀘어OTF" panose="020B0600000101010101" pitchFamily="34" charset="-127"/>
        <a:ea typeface="나눔스퀘어OTF" panose="020B0600000101010101" pitchFamily="34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스퀘어OTF" panose="020B0600000101010101" pitchFamily="34" charset="-127"/>
        <a:ea typeface="나눔스퀘어OTF" panose="020B0600000101010101" pitchFamily="34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스퀘어OTF" panose="020B0600000101010101" pitchFamily="34" charset="-127"/>
        <a:ea typeface="나눔스퀘어OTF" panose="020B0600000101010101" pitchFamily="34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스퀘어OTF" panose="020B0600000101010101" pitchFamily="34" charset="-127"/>
        <a:ea typeface="나눔스퀘어OTF" panose="020B0600000101010101" pitchFamily="34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417BD-1B26-4BF1-9A2B-E3216FB1EDF1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0625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417BD-1B26-4BF1-9A2B-E3216FB1EDF1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590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417BD-1B26-4BF1-9A2B-E3216FB1EDF1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3376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417BD-1B26-4BF1-9A2B-E3216FB1EDF1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4888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417BD-1B26-4BF1-9A2B-E3216FB1EDF1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0794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417BD-1B26-4BF1-9A2B-E3216FB1EDF1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6199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417BD-1B26-4BF1-9A2B-E3216FB1EDF1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7631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 userDrawn="1"/>
        </p:nvSpPr>
        <p:spPr>
          <a:xfrm>
            <a:off x="0" y="3963391"/>
            <a:ext cx="9906000" cy="2894610"/>
          </a:xfrm>
          <a:prstGeom prst="rtTriangle">
            <a:avLst/>
          </a:prstGeom>
          <a:solidFill>
            <a:srgbClr val="037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flipH="1">
            <a:off x="3290130" y="2754864"/>
            <a:ext cx="6615859" cy="4103136"/>
          </a:xfrm>
          <a:prstGeom prst="rtTriangle">
            <a:avLst/>
          </a:prstGeom>
          <a:solidFill>
            <a:srgbClr val="1759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051" y="3139876"/>
            <a:ext cx="6461844" cy="375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3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6511440"/>
            <a:ext cx="9905999" cy="346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164" y="6594508"/>
            <a:ext cx="734786" cy="169566"/>
          </a:xfrm>
          <a:prstGeom prst="rect">
            <a:avLst/>
          </a:prstGeom>
        </p:spPr>
      </p:pic>
      <p:sp>
        <p:nvSpPr>
          <p:cNvPr id="5" name="직사각형 4"/>
          <p:cNvSpPr/>
          <p:nvPr userDrawn="1"/>
        </p:nvSpPr>
        <p:spPr>
          <a:xfrm>
            <a:off x="1" y="62531"/>
            <a:ext cx="9905999" cy="284693"/>
          </a:xfrm>
          <a:prstGeom prst="rect">
            <a:avLst/>
          </a:prstGeom>
          <a:solidFill>
            <a:srgbClr val="24222E"/>
          </a:solidFill>
        </p:spPr>
        <p:txBody>
          <a:bodyPr wrap="square" rtlCol="0" anchor="ctr">
            <a:spAutoFit/>
          </a:bodyPr>
          <a:lstStyle/>
          <a:p>
            <a:pPr lvl="7" algn="ctr" defTabSz="776288" latinLnBrk="0">
              <a:lnSpc>
                <a:spcPts val="1500"/>
              </a:lnSpc>
              <a:spcAft>
                <a:spcPct val="10000"/>
              </a:spcAft>
              <a:buClr>
                <a:srgbClr val="969696"/>
              </a:buClr>
              <a:buSzPct val="85000"/>
            </a:pP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평행 사변형 5"/>
          <p:cNvSpPr/>
          <p:nvPr userDrawn="1"/>
        </p:nvSpPr>
        <p:spPr>
          <a:xfrm>
            <a:off x="8260080" y="-3550"/>
            <a:ext cx="1417723" cy="416853"/>
          </a:xfrm>
          <a:prstGeom prst="parallelogram">
            <a:avLst>
              <a:gd name="adj" fmla="val 62772"/>
            </a:avLst>
          </a:prstGeom>
          <a:solidFill>
            <a:srgbClr val="2E75B6">
              <a:alpha val="60000"/>
            </a:srgbClr>
          </a:solidFill>
        </p:spPr>
        <p:txBody>
          <a:bodyPr wrap="square" rtlCol="0" anchor="ctr">
            <a:spAutoFit/>
          </a:bodyPr>
          <a:lstStyle/>
          <a:p>
            <a:pPr marL="171450" indent="-171450" algn="ctr" defTabSz="776288" latinLnBrk="0">
              <a:lnSpc>
                <a:spcPts val="1500"/>
              </a:lnSpc>
              <a:spcAft>
                <a:spcPct val="10000"/>
              </a:spcAft>
              <a:buClr>
                <a:srgbClr val="969696"/>
              </a:buClr>
              <a:buSzPct val="85000"/>
              <a:buFont typeface="Arial" panose="020B0604020202020204" pitchFamily="34" charset="0"/>
              <a:buChar char="•"/>
            </a:pP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" name="평행 사변형 6"/>
          <p:cNvSpPr/>
          <p:nvPr userDrawn="1"/>
        </p:nvSpPr>
        <p:spPr>
          <a:xfrm>
            <a:off x="8473440" y="-3550"/>
            <a:ext cx="1417723" cy="416853"/>
          </a:xfrm>
          <a:prstGeom prst="parallelogram">
            <a:avLst>
              <a:gd name="adj" fmla="val 62772"/>
            </a:avLst>
          </a:prstGeom>
          <a:solidFill>
            <a:srgbClr val="2E75B6"/>
          </a:solidFill>
        </p:spPr>
        <p:txBody>
          <a:bodyPr wrap="square" rtlCol="0" anchor="ctr">
            <a:spAutoFit/>
          </a:bodyPr>
          <a:lstStyle/>
          <a:p>
            <a:pPr marL="171450" indent="-171450" algn="ctr" defTabSz="776288" latinLnBrk="0">
              <a:lnSpc>
                <a:spcPts val="1500"/>
              </a:lnSpc>
              <a:spcAft>
                <a:spcPct val="10000"/>
              </a:spcAft>
              <a:buClr>
                <a:srgbClr val="969696"/>
              </a:buClr>
              <a:buSzPct val="85000"/>
              <a:buFont typeface="Arial" panose="020B0604020202020204" pitchFamily="34" charset="0"/>
              <a:buChar char="•"/>
            </a:pP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611" y="95351"/>
            <a:ext cx="895339" cy="208160"/>
          </a:xfrm>
          <a:prstGeom prst="rect">
            <a:avLst/>
          </a:prstGeom>
          <a:effectLst/>
        </p:spPr>
      </p:pic>
      <p:sp>
        <p:nvSpPr>
          <p:cNvPr id="9" name="평행 사변형 8"/>
          <p:cNvSpPr/>
          <p:nvPr userDrawn="1"/>
        </p:nvSpPr>
        <p:spPr>
          <a:xfrm>
            <a:off x="716280" y="-3550"/>
            <a:ext cx="1417723" cy="416853"/>
          </a:xfrm>
          <a:prstGeom prst="parallelogram">
            <a:avLst>
              <a:gd name="adj" fmla="val 62772"/>
            </a:avLst>
          </a:prstGeom>
          <a:solidFill>
            <a:srgbClr val="2E75B6">
              <a:alpha val="36000"/>
            </a:srgbClr>
          </a:solidFill>
        </p:spPr>
        <p:txBody>
          <a:bodyPr wrap="square" rtlCol="0" anchor="ctr">
            <a:spAutoFit/>
          </a:bodyPr>
          <a:lstStyle/>
          <a:p>
            <a:pPr marL="171450" indent="-171450" algn="ctr" defTabSz="776288" latinLnBrk="0">
              <a:lnSpc>
                <a:spcPts val="1500"/>
              </a:lnSpc>
              <a:spcAft>
                <a:spcPct val="10000"/>
              </a:spcAft>
              <a:buClr>
                <a:srgbClr val="969696"/>
              </a:buClr>
              <a:buSzPct val="85000"/>
              <a:buFont typeface="Arial" panose="020B0604020202020204" pitchFamily="34" charset="0"/>
              <a:buChar char="•"/>
            </a:pP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273049" y="144517"/>
            <a:ext cx="707419" cy="684403"/>
            <a:chOff x="264138" y="144516"/>
            <a:chExt cx="787972" cy="762335"/>
          </a:xfrm>
        </p:grpSpPr>
        <p:sp>
          <p:nvSpPr>
            <p:cNvPr id="11" name="직사각형 10"/>
            <p:cNvSpPr/>
            <p:nvPr/>
          </p:nvSpPr>
          <p:spPr>
            <a:xfrm>
              <a:off x="264138" y="144516"/>
              <a:ext cx="762335" cy="762335"/>
            </a:xfrm>
            <a:prstGeom prst="rect">
              <a:avLst/>
            </a:prstGeom>
            <a:gradFill>
              <a:gsLst>
                <a:gs pos="0">
                  <a:srgbClr val="24222E"/>
                </a:gs>
                <a:gs pos="50000">
                  <a:srgbClr val="24222E"/>
                </a:gs>
                <a:gs pos="50000">
                  <a:srgbClr val="2E75B6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b="1">
                <a:solidFill>
                  <a:srgbClr val="5B9BD5"/>
                </a:solidFill>
                <a:latin typeface="+mn-ea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19053" y="199431"/>
              <a:ext cx="652504" cy="6525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  <p:sp>
          <p:nvSpPr>
            <p:cNvPr id="13" name="제목 1"/>
            <p:cNvSpPr txBox="1">
              <a:spLocks/>
            </p:cNvSpPr>
            <p:nvPr/>
          </p:nvSpPr>
          <p:spPr>
            <a:xfrm>
              <a:off x="367765" y="199431"/>
              <a:ext cx="684345" cy="53678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  <a:cs typeface="+mj-cs"/>
                </a:defRPr>
              </a:lvl1pPr>
            </a:lstStyle>
            <a:p>
              <a:endParaRPr lang="ko-KR" altLang="en-US" sz="2800" b="1" dirty="0">
                <a:solidFill>
                  <a:srgbClr val="2E9893"/>
                </a:solidFill>
                <a:latin typeface="+mn-ea"/>
                <a:ea typeface="+mn-ea"/>
                <a:cs typeface="KoPubWorld바탕체 Medium" panose="00000600000000000000" pitchFamily="2" charset="-127"/>
              </a:endParaRPr>
            </a:p>
          </p:txBody>
        </p:sp>
      </p:grpSp>
      <p:sp>
        <p:nvSpPr>
          <p:cNvPr id="19" name="Text Box 26"/>
          <p:cNvSpPr txBox="1">
            <a:spLocks noChangeArrowheads="1"/>
          </p:cNvSpPr>
          <p:nvPr userDrawn="1"/>
        </p:nvSpPr>
        <p:spPr bwMode="auto">
          <a:xfrm>
            <a:off x="4889748" y="6603602"/>
            <a:ext cx="14427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100">
                <a:solidFill>
                  <a:schemeClr val="tx1"/>
                </a:solidFill>
                <a:latin typeface="산돌향기 M" pitchFamily="18" charset="-127"/>
                <a:ea typeface="산돌향기 M" pitchFamily="18" charset="-127"/>
              </a:defRPr>
            </a:lvl1pPr>
            <a:lvl2pPr marL="742950" indent="-285750" eaLnBrk="0" hangingPunct="0">
              <a:defRPr kumimoji="1" sz="3100">
                <a:solidFill>
                  <a:schemeClr val="tx1"/>
                </a:solidFill>
                <a:latin typeface="산돌향기 M" pitchFamily="18" charset="-127"/>
                <a:ea typeface="산돌향기 M" pitchFamily="18" charset="-127"/>
              </a:defRPr>
            </a:lvl2pPr>
            <a:lvl3pPr marL="1143000" indent="-228600" eaLnBrk="0" hangingPunct="0">
              <a:defRPr kumimoji="1" sz="3100">
                <a:solidFill>
                  <a:schemeClr val="tx1"/>
                </a:solidFill>
                <a:latin typeface="산돌향기 M" pitchFamily="18" charset="-127"/>
                <a:ea typeface="산돌향기 M" pitchFamily="18" charset="-127"/>
              </a:defRPr>
            </a:lvl3pPr>
            <a:lvl4pPr marL="1600200" indent="-228600" eaLnBrk="0" hangingPunct="0">
              <a:defRPr kumimoji="1" sz="3100">
                <a:solidFill>
                  <a:schemeClr val="tx1"/>
                </a:solidFill>
                <a:latin typeface="산돌향기 M" pitchFamily="18" charset="-127"/>
                <a:ea typeface="산돌향기 M" pitchFamily="18" charset="-127"/>
              </a:defRPr>
            </a:lvl4pPr>
            <a:lvl5pPr marL="2057400" indent="-228600" eaLnBrk="0" hangingPunct="0">
              <a:defRPr kumimoji="1" sz="3100">
                <a:solidFill>
                  <a:schemeClr val="tx1"/>
                </a:solidFill>
                <a:latin typeface="산돌향기 M" pitchFamily="18" charset="-127"/>
                <a:ea typeface="산돌향기 M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100">
                <a:solidFill>
                  <a:schemeClr val="tx1"/>
                </a:solidFill>
                <a:latin typeface="산돌향기 M" pitchFamily="18" charset="-127"/>
                <a:ea typeface="산돌향기 M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100">
                <a:solidFill>
                  <a:schemeClr val="tx1"/>
                </a:solidFill>
                <a:latin typeface="산돌향기 M" pitchFamily="18" charset="-127"/>
                <a:ea typeface="산돌향기 M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100">
                <a:solidFill>
                  <a:schemeClr val="tx1"/>
                </a:solidFill>
                <a:latin typeface="산돌향기 M" pitchFamily="18" charset="-127"/>
                <a:ea typeface="산돌향기 M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100">
                <a:solidFill>
                  <a:schemeClr val="tx1"/>
                </a:solidFill>
                <a:latin typeface="산돌향기 M" pitchFamily="18" charset="-127"/>
                <a:ea typeface="산돌향기 M" pitchFamily="18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EB9FB23A-475B-4FDC-89C5-2D160245A57B}" type="slidenum">
              <a:rPr lang="en-US" altLang="ko-KR" sz="900" smtClean="0">
                <a:solidFill>
                  <a:srgbClr val="FFFFFF">
                    <a:lumMod val="50000"/>
                  </a:srgbClr>
                </a:solidFill>
                <a:latin typeface="+mn-ea"/>
                <a:ea typeface="+mn-ea"/>
              </a:rPr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 sz="900">
              <a:solidFill>
                <a:srgbClr val="FFFFFF">
                  <a:lumMod val="50000"/>
                </a:srgbClr>
              </a:solidFill>
              <a:latin typeface="+mn-ea"/>
              <a:ea typeface="+mn-ea"/>
            </a:endParaRPr>
          </a:p>
        </p:txBody>
      </p:sp>
      <p:grpSp>
        <p:nvGrpSpPr>
          <p:cNvPr id="21" name="그룹 20"/>
          <p:cNvGrpSpPr/>
          <p:nvPr userDrawn="1"/>
        </p:nvGrpSpPr>
        <p:grpSpPr>
          <a:xfrm>
            <a:off x="4773345" y="6682997"/>
            <a:ext cx="370155" cy="74990"/>
            <a:chOff x="4616181" y="6668711"/>
            <a:chExt cx="679721" cy="0"/>
          </a:xfrm>
        </p:grpSpPr>
        <p:cxnSp>
          <p:nvCxnSpPr>
            <p:cNvPr id="18" name="직선 연결선 17"/>
            <p:cNvCxnSpPr/>
            <p:nvPr userDrawn="1"/>
          </p:nvCxnSpPr>
          <p:spPr>
            <a:xfrm flipH="1">
              <a:off x="5149581" y="6668711"/>
              <a:ext cx="14632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 flipH="1">
              <a:off x="4616181" y="6668711"/>
              <a:ext cx="14632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325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6511440"/>
            <a:ext cx="9905999" cy="346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164" y="6594508"/>
            <a:ext cx="734786" cy="169566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" y="62531"/>
            <a:ext cx="9905999" cy="284693"/>
          </a:xfrm>
          <a:prstGeom prst="rect">
            <a:avLst/>
          </a:prstGeom>
          <a:solidFill>
            <a:srgbClr val="24222E"/>
          </a:solidFill>
        </p:spPr>
        <p:txBody>
          <a:bodyPr wrap="square" rtlCol="0" anchor="ctr">
            <a:spAutoFit/>
          </a:bodyPr>
          <a:lstStyle/>
          <a:p>
            <a:pPr lvl="7" algn="ctr" defTabSz="776288" latinLnBrk="0">
              <a:lnSpc>
                <a:spcPts val="1500"/>
              </a:lnSpc>
              <a:spcAft>
                <a:spcPct val="10000"/>
              </a:spcAft>
              <a:buClr>
                <a:srgbClr val="969696"/>
              </a:buClr>
              <a:buSzPct val="85000"/>
            </a:pP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" name="평행 사변형 4"/>
          <p:cNvSpPr/>
          <p:nvPr userDrawn="1"/>
        </p:nvSpPr>
        <p:spPr>
          <a:xfrm>
            <a:off x="8260080" y="-3550"/>
            <a:ext cx="1417723" cy="416853"/>
          </a:xfrm>
          <a:prstGeom prst="parallelogram">
            <a:avLst>
              <a:gd name="adj" fmla="val 62772"/>
            </a:avLst>
          </a:prstGeom>
          <a:solidFill>
            <a:srgbClr val="2E75B6">
              <a:alpha val="60000"/>
            </a:srgbClr>
          </a:solidFill>
        </p:spPr>
        <p:txBody>
          <a:bodyPr wrap="square" rtlCol="0" anchor="ctr">
            <a:spAutoFit/>
          </a:bodyPr>
          <a:lstStyle/>
          <a:p>
            <a:pPr marL="171450" indent="-171450" algn="ctr" defTabSz="776288" latinLnBrk="0">
              <a:lnSpc>
                <a:spcPts val="1500"/>
              </a:lnSpc>
              <a:spcAft>
                <a:spcPct val="10000"/>
              </a:spcAft>
              <a:buClr>
                <a:srgbClr val="969696"/>
              </a:buClr>
              <a:buSzPct val="85000"/>
              <a:buFont typeface="Arial" panose="020B0604020202020204" pitchFamily="34" charset="0"/>
              <a:buChar char="•"/>
            </a:pP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평행 사변형 5"/>
          <p:cNvSpPr/>
          <p:nvPr userDrawn="1"/>
        </p:nvSpPr>
        <p:spPr>
          <a:xfrm>
            <a:off x="8473440" y="-3550"/>
            <a:ext cx="1417723" cy="416853"/>
          </a:xfrm>
          <a:prstGeom prst="parallelogram">
            <a:avLst>
              <a:gd name="adj" fmla="val 62772"/>
            </a:avLst>
          </a:prstGeom>
          <a:solidFill>
            <a:srgbClr val="2E75B6"/>
          </a:solidFill>
        </p:spPr>
        <p:txBody>
          <a:bodyPr wrap="square" rtlCol="0" anchor="ctr">
            <a:spAutoFit/>
          </a:bodyPr>
          <a:lstStyle/>
          <a:p>
            <a:pPr marL="171450" indent="-171450" algn="ctr" defTabSz="776288" latinLnBrk="0">
              <a:lnSpc>
                <a:spcPts val="1500"/>
              </a:lnSpc>
              <a:spcAft>
                <a:spcPct val="10000"/>
              </a:spcAft>
              <a:buClr>
                <a:srgbClr val="969696"/>
              </a:buClr>
              <a:buSzPct val="85000"/>
              <a:buFont typeface="Arial" panose="020B0604020202020204" pitchFamily="34" charset="0"/>
              <a:buChar char="•"/>
            </a:pP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611" y="95351"/>
            <a:ext cx="895339" cy="208160"/>
          </a:xfrm>
          <a:prstGeom prst="rect">
            <a:avLst/>
          </a:prstGeom>
          <a:effectLst/>
        </p:spPr>
      </p:pic>
      <p:sp>
        <p:nvSpPr>
          <p:cNvPr id="8" name="평행 사변형 7"/>
          <p:cNvSpPr/>
          <p:nvPr userDrawn="1"/>
        </p:nvSpPr>
        <p:spPr>
          <a:xfrm>
            <a:off x="716280" y="-3550"/>
            <a:ext cx="1417723" cy="416853"/>
          </a:xfrm>
          <a:prstGeom prst="parallelogram">
            <a:avLst>
              <a:gd name="adj" fmla="val 62772"/>
            </a:avLst>
          </a:prstGeom>
          <a:solidFill>
            <a:srgbClr val="2E75B6">
              <a:alpha val="36000"/>
            </a:srgbClr>
          </a:solidFill>
        </p:spPr>
        <p:txBody>
          <a:bodyPr wrap="square" rtlCol="0" anchor="ctr">
            <a:spAutoFit/>
          </a:bodyPr>
          <a:lstStyle/>
          <a:p>
            <a:pPr marL="171450" indent="-171450" algn="ctr" defTabSz="776288" latinLnBrk="0">
              <a:lnSpc>
                <a:spcPts val="1500"/>
              </a:lnSpc>
              <a:spcAft>
                <a:spcPct val="10000"/>
              </a:spcAft>
              <a:buClr>
                <a:srgbClr val="969696"/>
              </a:buClr>
              <a:buSzPct val="85000"/>
              <a:buFont typeface="Arial" panose="020B0604020202020204" pitchFamily="34" charset="0"/>
              <a:buChar char="•"/>
            </a:pP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9" name="그룹 8"/>
          <p:cNvGrpSpPr/>
          <p:nvPr userDrawn="1"/>
        </p:nvGrpSpPr>
        <p:grpSpPr>
          <a:xfrm>
            <a:off x="273049" y="144517"/>
            <a:ext cx="707419" cy="684403"/>
            <a:chOff x="264138" y="144516"/>
            <a:chExt cx="787972" cy="762335"/>
          </a:xfrm>
        </p:grpSpPr>
        <p:sp>
          <p:nvSpPr>
            <p:cNvPr id="10" name="직사각형 9"/>
            <p:cNvSpPr/>
            <p:nvPr/>
          </p:nvSpPr>
          <p:spPr>
            <a:xfrm>
              <a:off x="264138" y="144516"/>
              <a:ext cx="762335" cy="762335"/>
            </a:xfrm>
            <a:prstGeom prst="rect">
              <a:avLst/>
            </a:prstGeom>
            <a:gradFill>
              <a:gsLst>
                <a:gs pos="0">
                  <a:srgbClr val="24222E"/>
                </a:gs>
                <a:gs pos="50000">
                  <a:srgbClr val="24222E"/>
                </a:gs>
                <a:gs pos="50000">
                  <a:srgbClr val="2E75B6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b="1">
                <a:solidFill>
                  <a:srgbClr val="5B9BD5"/>
                </a:solidFill>
                <a:latin typeface="+mn-ea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19053" y="199431"/>
              <a:ext cx="652504" cy="6525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  <p:sp>
          <p:nvSpPr>
            <p:cNvPr id="12" name="제목 1"/>
            <p:cNvSpPr txBox="1">
              <a:spLocks/>
            </p:cNvSpPr>
            <p:nvPr/>
          </p:nvSpPr>
          <p:spPr>
            <a:xfrm>
              <a:off x="367765" y="199431"/>
              <a:ext cx="684345" cy="53678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  <a:cs typeface="+mj-cs"/>
                </a:defRPr>
              </a:lvl1pPr>
            </a:lstStyle>
            <a:p>
              <a:endParaRPr lang="ko-KR" altLang="en-US" sz="2800" b="1" dirty="0">
                <a:solidFill>
                  <a:srgbClr val="2E9893"/>
                </a:solidFill>
                <a:latin typeface="+mn-ea"/>
                <a:ea typeface="+mn-ea"/>
                <a:cs typeface="KoPubWorld바탕체 Medium" panose="00000600000000000000" pitchFamily="2" charset="-127"/>
              </a:endParaRPr>
            </a:p>
          </p:txBody>
        </p:sp>
      </p:grpSp>
      <p:sp>
        <p:nvSpPr>
          <p:cNvPr id="14" name="Text Box 26"/>
          <p:cNvSpPr txBox="1">
            <a:spLocks noChangeArrowheads="1"/>
          </p:cNvSpPr>
          <p:nvPr userDrawn="1"/>
        </p:nvSpPr>
        <p:spPr bwMode="auto">
          <a:xfrm>
            <a:off x="4889748" y="6603602"/>
            <a:ext cx="14427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100">
                <a:solidFill>
                  <a:schemeClr val="tx1"/>
                </a:solidFill>
                <a:latin typeface="산돌향기 M" pitchFamily="18" charset="-127"/>
                <a:ea typeface="산돌향기 M" pitchFamily="18" charset="-127"/>
              </a:defRPr>
            </a:lvl1pPr>
            <a:lvl2pPr marL="742950" indent="-285750" eaLnBrk="0" hangingPunct="0">
              <a:defRPr kumimoji="1" sz="3100">
                <a:solidFill>
                  <a:schemeClr val="tx1"/>
                </a:solidFill>
                <a:latin typeface="산돌향기 M" pitchFamily="18" charset="-127"/>
                <a:ea typeface="산돌향기 M" pitchFamily="18" charset="-127"/>
              </a:defRPr>
            </a:lvl2pPr>
            <a:lvl3pPr marL="1143000" indent="-228600" eaLnBrk="0" hangingPunct="0">
              <a:defRPr kumimoji="1" sz="3100">
                <a:solidFill>
                  <a:schemeClr val="tx1"/>
                </a:solidFill>
                <a:latin typeface="산돌향기 M" pitchFamily="18" charset="-127"/>
                <a:ea typeface="산돌향기 M" pitchFamily="18" charset="-127"/>
              </a:defRPr>
            </a:lvl3pPr>
            <a:lvl4pPr marL="1600200" indent="-228600" eaLnBrk="0" hangingPunct="0">
              <a:defRPr kumimoji="1" sz="3100">
                <a:solidFill>
                  <a:schemeClr val="tx1"/>
                </a:solidFill>
                <a:latin typeface="산돌향기 M" pitchFamily="18" charset="-127"/>
                <a:ea typeface="산돌향기 M" pitchFamily="18" charset="-127"/>
              </a:defRPr>
            </a:lvl4pPr>
            <a:lvl5pPr marL="2057400" indent="-228600" eaLnBrk="0" hangingPunct="0">
              <a:defRPr kumimoji="1" sz="3100">
                <a:solidFill>
                  <a:schemeClr val="tx1"/>
                </a:solidFill>
                <a:latin typeface="산돌향기 M" pitchFamily="18" charset="-127"/>
                <a:ea typeface="산돌향기 M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100">
                <a:solidFill>
                  <a:schemeClr val="tx1"/>
                </a:solidFill>
                <a:latin typeface="산돌향기 M" pitchFamily="18" charset="-127"/>
                <a:ea typeface="산돌향기 M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100">
                <a:solidFill>
                  <a:schemeClr val="tx1"/>
                </a:solidFill>
                <a:latin typeface="산돌향기 M" pitchFamily="18" charset="-127"/>
                <a:ea typeface="산돌향기 M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100">
                <a:solidFill>
                  <a:schemeClr val="tx1"/>
                </a:solidFill>
                <a:latin typeface="산돌향기 M" pitchFamily="18" charset="-127"/>
                <a:ea typeface="산돌향기 M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100">
                <a:solidFill>
                  <a:schemeClr val="tx1"/>
                </a:solidFill>
                <a:latin typeface="산돌향기 M" pitchFamily="18" charset="-127"/>
                <a:ea typeface="산돌향기 M" pitchFamily="18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EB9FB23A-475B-4FDC-89C5-2D160245A57B}" type="slidenum">
              <a:rPr lang="en-US" altLang="ko-KR" sz="900" smtClean="0">
                <a:solidFill>
                  <a:srgbClr val="FFFFFF">
                    <a:lumMod val="50000"/>
                  </a:srgbClr>
                </a:solidFill>
                <a:latin typeface="+mn-ea"/>
                <a:ea typeface="+mn-ea"/>
              </a:rPr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 sz="900">
              <a:solidFill>
                <a:srgbClr val="FFFFFF">
                  <a:lumMod val="50000"/>
                </a:srgbClr>
              </a:solidFill>
              <a:latin typeface="+mn-ea"/>
              <a:ea typeface="+mn-ea"/>
            </a:endParaRPr>
          </a:p>
        </p:txBody>
      </p:sp>
      <p:grpSp>
        <p:nvGrpSpPr>
          <p:cNvPr id="15" name="그룹 14"/>
          <p:cNvGrpSpPr/>
          <p:nvPr userDrawn="1"/>
        </p:nvGrpSpPr>
        <p:grpSpPr>
          <a:xfrm>
            <a:off x="4773345" y="6682997"/>
            <a:ext cx="370155" cy="74990"/>
            <a:chOff x="4616181" y="6668711"/>
            <a:chExt cx="679721" cy="0"/>
          </a:xfrm>
        </p:grpSpPr>
        <p:cxnSp>
          <p:nvCxnSpPr>
            <p:cNvPr id="16" name="직선 연결선 15"/>
            <p:cNvCxnSpPr/>
            <p:nvPr userDrawn="1"/>
          </p:nvCxnSpPr>
          <p:spPr>
            <a:xfrm flipH="1">
              <a:off x="5149581" y="6668711"/>
              <a:ext cx="14632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 userDrawn="1"/>
          </p:nvCxnSpPr>
          <p:spPr>
            <a:xfrm flipH="1">
              <a:off x="4616181" y="6668711"/>
              <a:ext cx="14632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6396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640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8060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0" r:id="rId2"/>
    <p:sldLayoutId id="2147483683" r:id="rId3"/>
    <p:sldLayoutId id="2147483697" r:id="rId4"/>
  </p:sldLayoutIdLst>
  <p:hf hdr="0" ftr="0" dt="0"/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그림 8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336"/>
            <a:ext cx="9906000" cy="6857328"/>
          </a:xfrm>
          <a:prstGeom prst="rect">
            <a:avLst/>
          </a:prstGeom>
        </p:spPr>
      </p:pic>
      <p:cxnSp>
        <p:nvCxnSpPr>
          <p:cNvPr id="106" name="직선 연결선 105"/>
          <p:cNvCxnSpPr/>
          <p:nvPr/>
        </p:nvCxnSpPr>
        <p:spPr>
          <a:xfrm flipH="1">
            <a:off x="7449879" y="1514471"/>
            <a:ext cx="2446596" cy="385403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평행 사변형 86"/>
          <p:cNvSpPr/>
          <p:nvPr/>
        </p:nvSpPr>
        <p:spPr>
          <a:xfrm>
            <a:off x="2541813" y="0"/>
            <a:ext cx="7364187" cy="6868880"/>
          </a:xfrm>
          <a:prstGeom prst="parallelogram">
            <a:avLst>
              <a:gd name="adj" fmla="val 62772"/>
            </a:avLst>
          </a:prstGeom>
          <a:solidFill>
            <a:srgbClr val="2E75B6">
              <a:alpha val="40000"/>
            </a:srgbClr>
          </a:solidFill>
        </p:spPr>
        <p:txBody>
          <a:bodyPr wrap="square" rtlCol="0" anchor="ctr">
            <a:spAutoFit/>
          </a:bodyPr>
          <a:lstStyle/>
          <a:p>
            <a:pPr marL="171450" indent="-171450" algn="ctr" defTabSz="776288" latinLnBrk="0">
              <a:lnSpc>
                <a:spcPts val="1500"/>
              </a:lnSpc>
              <a:spcAft>
                <a:spcPct val="10000"/>
              </a:spcAft>
              <a:buClr>
                <a:srgbClr val="969696"/>
              </a:buClr>
              <a:buSzPct val="85000"/>
              <a:buFont typeface="Arial" panose="020B0604020202020204" pitchFamily="34" charset="0"/>
              <a:buChar char="•"/>
            </a:pP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92" name="평행 사변형 91"/>
          <p:cNvSpPr/>
          <p:nvPr/>
        </p:nvSpPr>
        <p:spPr>
          <a:xfrm>
            <a:off x="1159464" y="0"/>
            <a:ext cx="7364187" cy="6868880"/>
          </a:xfrm>
          <a:prstGeom prst="parallelogram">
            <a:avLst>
              <a:gd name="adj" fmla="val 62772"/>
            </a:avLst>
          </a:prstGeom>
          <a:solidFill>
            <a:srgbClr val="2E75B6">
              <a:alpha val="40000"/>
            </a:srgbClr>
          </a:solidFill>
        </p:spPr>
        <p:txBody>
          <a:bodyPr wrap="square" rtlCol="0" anchor="ctr">
            <a:spAutoFit/>
          </a:bodyPr>
          <a:lstStyle/>
          <a:p>
            <a:pPr marL="171450" indent="-171450" algn="ctr" defTabSz="776288" latinLnBrk="0">
              <a:lnSpc>
                <a:spcPts val="1500"/>
              </a:lnSpc>
              <a:spcAft>
                <a:spcPct val="10000"/>
              </a:spcAft>
              <a:buClr>
                <a:srgbClr val="969696"/>
              </a:buClr>
              <a:buSzPct val="85000"/>
              <a:buFont typeface="Arial" panose="020B0604020202020204" pitchFamily="34" charset="0"/>
              <a:buChar char="•"/>
            </a:pP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89" name="평행 사변형 88"/>
          <p:cNvSpPr/>
          <p:nvPr/>
        </p:nvSpPr>
        <p:spPr>
          <a:xfrm>
            <a:off x="804161" y="8914"/>
            <a:ext cx="7182304" cy="6857664"/>
          </a:xfrm>
          <a:prstGeom prst="parallelogram">
            <a:avLst>
              <a:gd name="adj" fmla="val 62772"/>
            </a:avLst>
          </a:prstGeom>
          <a:solidFill>
            <a:srgbClr val="2E75B6"/>
          </a:solidFill>
        </p:spPr>
        <p:txBody>
          <a:bodyPr wrap="square" rtlCol="0" anchor="ctr">
            <a:spAutoFit/>
          </a:bodyPr>
          <a:lstStyle/>
          <a:p>
            <a:pPr marL="171450" indent="-171450" algn="ctr" defTabSz="776288" latinLnBrk="0">
              <a:lnSpc>
                <a:spcPts val="1500"/>
              </a:lnSpc>
              <a:spcAft>
                <a:spcPct val="10000"/>
              </a:spcAft>
              <a:buClr>
                <a:srgbClr val="969696"/>
              </a:buClr>
              <a:buSzPct val="85000"/>
              <a:buFont typeface="Arial" panose="020B0604020202020204" pitchFamily="34" charset="0"/>
              <a:buChar char="•"/>
            </a:pP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90" name="직사각형 89"/>
          <p:cNvSpPr/>
          <p:nvPr/>
        </p:nvSpPr>
        <p:spPr>
          <a:xfrm rot="10800000">
            <a:off x="0" y="-1"/>
            <a:ext cx="6161996" cy="2596240"/>
          </a:xfrm>
          <a:prstGeom prst="rect">
            <a:avLst/>
          </a:prstGeom>
          <a:solidFill>
            <a:srgbClr val="2E75B6"/>
          </a:solidFill>
        </p:spPr>
        <p:txBody>
          <a:bodyPr wrap="square" rtlCol="0" anchor="ctr">
            <a:spAutoFit/>
          </a:bodyPr>
          <a:lstStyle/>
          <a:p>
            <a:pPr marL="171450" indent="-171450" algn="ctr" defTabSz="776288" latinLnBrk="0">
              <a:lnSpc>
                <a:spcPts val="1500"/>
              </a:lnSpc>
              <a:spcAft>
                <a:spcPct val="10000"/>
              </a:spcAft>
              <a:buClr>
                <a:srgbClr val="969696"/>
              </a:buClr>
              <a:buSzPct val="85000"/>
              <a:buFont typeface="Arial" panose="020B0604020202020204" pitchFamily="34" charset="0"/>
              <a:buChar char="•"/>
            </a:pP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91" name="직사각형 90"/>
          <p:cNvSpPr/>
          <p:nvPr/>
        </p:nvSpPr>
        <p:spPr>
          <a:xfrm rot="10800000">
            <a:off x="0" y="2504794"/>
            <a:ext cx="3609975" cy="4376058"/>
          </a:xfrm>
          <a:prstGeom prst="rect">
            <a:avLst/>
          </a:prstGeom>
          <a:solidFill>
            <a:srgbClr val="2E75B6"/>
          </a:solidFill>
        </p:spPr>
        <p:txBody>
          <a:bodyPr wrap="square" rtlCol="0" anchor="ctr">
            <a:spAutoFit/>
          </a:bodyPr>
          <a:lstStyle/>
          <a:p>
            <a:pPr marL="171450" indent="-171450" algn="ctr" defTabSz="776288" latinLnBrk="0">
              <a:lnSpc>
                <a:spcPts val="1500"/>
              </a:lnSpc>
              <a:spcAft>
                <a:spcPct val="10000"/>
              </a:spcAft>
              <a:buClr>
                <a:srgbClr val="969696"/>
              </a:buClr>
              <a:buSzPct val="85000"/>
              <a:buFont typeface="Arial" panose="020B0604020202020204" pitchFamily="34" charset="0"/>
              <a:buChar char="•"/>
            </a:pP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920929" y="1180329"/>
            <a:ext cx="8518345" cy="11704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j-cs"/>
              </a:defRPr>
            </a:lvl1pPr>
          </a:lstStyle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altLang="en-US" sz="3600" b="1" i="0" u="none" strike="noStrike" cap="none" dirty="0">
                <a:solidFill>
                  <a:schemeClr val="lt1"/>
                </a:solidFill>
                <a:latin typeface="+mn-lt"/>
                <a:ea typeface="Arial"/>
                <a:cs typeface="Arial"/>
                <a:sym typeface="Arial"/>
              </a:rPr>
              <a:t>채팅 프로그램 제작 실습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62" y="6443299"/>
            <a:ext cx="1169179" cy="271826"/>
          </a:xfrm>
          <a:prstGeom prst="rect">
            <a:avLst/>
          </a:prstGeom>
          <a:effectLst/>
        </p:spPr>
      </p:pic>
      <p:cxnSp>
        <p:nvCxnSpPr>
          <p:cNvPr id="97" name="직선 연결선 96"/>
          <p:cNvCxnSpPr/>
          <p:nvPr/>
        </p:nvCxnSpPr>
        <p:spPr>
          <a:xfrm flipH="1">
            <a:off x="3160237" y="1"/>
            <a:ext cx="1034080" cy="1628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 flipH="1">
            <a:off x="1503575" y="2619376"/>
            <a:ext cx="2690742" cy="4238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8539817" y="6507004"/>
            <a:ext cx="11929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www.hanssak.co.kr</a:t>
            </a:r>
          </a:p>
        </p:txBody>
      </p:sp>
      <p:cxnSp>
        <p:nvCxnSpPr>
          <p:cNvPr id="109" name="직선 연결선 108"/>
          <p:cNvCxnSpPr/>
          <p:nvPr/>
        </p:nvCxnSpPr>
        <p:spPr>
          <a:xfrm flipH="1">
            <a:off x="5727631" y="4721435"/>
            <a:ext cx="1370832" cy="2159417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1"/>
          <p:cNvSpPr txBox="1">
            <a:spLocks/>
          </p:cNvSpPr>
          <p:nvPr/>
        </p:nvSpPr>
        <p:spPr>
          <a:xfrm>
            <a:off x="6710239" y="2816529"/>
            <a:ext cx="2004291" cy="5606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j-cs"/>
              </a:defRPr>
            </a:lvl1pPr>
          </a:lstStyle>
          <a:p>
            <a:pPr lvl="0" algn="r">
              <a:lnSpc>
                <a:spcPct val="150000"/>
              </a:lnSpc>
            </a:pPr>
            <a:r>
              <a:rPr lang="en-US" altLang="ko-KR" sz="1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ea"/>
                <a:ea typeface="+mn-ea"/>
              </a:rPr>
              <a:t>2022.02.04-02.25</a:t>
            </a:r>
          </a:p>
          <a:p>
            <a:pPr lvl="0" algn="r">
              <a:lnSpc>
                <a:spcPct val="150000"/>
              </a:lnSpc>
            </a:pPr>
            <a:r>
              <a:rPr lang="ko-KR" altLang="en-US" sz="1400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+mn-ea"/>
                <a:ea typeface="+mn-ea"/>
              </a:rPr>
              <a:t>어형규</a:t>
            </a:r>
            <a:r>
              <a:rPr lang="en-US" altLang="ko-KR" sz="1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400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+mn-ea"/>
                <a:ea typeface="+mn-ea"/>
              </a:rPr>
              <a:t>최호준</a:t>
            </a:r>
            <a:r>
              <a:rPr lang="en-US" altLang="ko-KR" sz="1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400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+mn-ea"/>
                <a:ea typeface="+mn-ea"/>
              </a:rPr>
              <a:t>장용운</a:t>
            </a:r>
            <a:r>
              <a:rPr lang="ko-KR" altLang="en-US" sz="1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ea"/>
                <a:ea typeface="+mn-ea"/>
              </a:rPr>
              <a:t> 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825" y="3385780"/>
            <a:ext cx="6258774" cy="364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939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0" y="-8965"/>
            <a:ext cx="3868165" cy="6857999"/>
          </a:xfrm>
          <a:prstGeom prst="rect">
            <a:avLst/>
          </a:prstGeom>
          <a:solidFill>
            <a:srgbClr val="037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4247002" y="2791678"/>
            <a:ext cx="2998343" cy="493873"/>
            <a:chOff x="4278104" y="2147805"/>
            <a:chExt cx="2998343" cy="493873"/>
          </a:xfrm>
        </p:grpSpPr>
        <p:grpSp>
          <p:nvGrpSpPr>
            <p:cNvPr id="42" name="그룹 41"/>
            <p:cNvGrpSpPr/>
            <p:nvPr/>
          </p:nvGrpSpPr>
          <p:grpSpPr>
            <a:xfrm>
              <a:off x="4278104" y="2147805"/>
              <a:ext cx="591438" cy="493873"/>
              <a:chOff x="4114801" y="4358986"/>
              <a:chExt cx="777874" cy="631758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4114801" y="4359164"/>
                <a:ext cx="636372" cy="631580"/>
              </a:xfrm>
              <a:prstGeom prst="rect">
                <a:avLst/>
              </a:prstGeom>
              <a:solidFill>
                <a:srgbClr val="1759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latin typeface="+mn-ea"/>
                </a:endParaRPr>
              </a:p>
            </p:txBody>
          </p:sp>
          <p:sp>
            <p:nvSpPr>
              <p:cNvPr id="46" name="직각 삼각형 45"/>
              <p:cNvSpPr/>
              <p:nvPr/>
            </p:nvSpPr>
            <p:spPr>
              <a:xfrm>
                <a:off x="4652982" y="4363570"/>
                <a:ext cx="239693" cy="627174"/>
              </a:xfrm>
              <a:prstGeom prst="rtTriangle">
                <a:avLst/>
              </a:prstGeom>
              <a:solidFill>
                <a:srgbClr val="037F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latin typeface="+mn-ea"/>
                </a:endParaRPr>
              </a:p>
            </p:txBody>
          </p:sp>
          <p:sp>
            <p:nvSpPr>
              <p:cNvPr id="47" name="직각 삼각형 46"/>
              <p:cNvSpPr/>
              <p:nvPr/>
            </p:nvSpPr>
            <p:spPr>
              <a:xfrm flipV="1">
                <a:off x="4652982" y="4358986"/>
                <a:ext cx="239693" cy="627174"/>
              </a:xfrm>
              <a:prstGeom prst="rtTriangle">
                <a:avLst/>
              </a:prstGeom>
              <a:solidFill>
                <a:srgbClr val="1759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latin typeface="+mn-ea"/>
                </a:endParaRPr>
              </a:p>
            </p:txBody>
          </p:sp>
        </p:grpSp>
        <p:sp>
          <p:nvSpPr>
            <p:cNvPr id="43" name="직사각형 42"/>
            <p:cNvSpPr/>
            <p:nvPr/>
          </p:nvSpPr>
          <p:spPr>
            <a:xfrm>
              <a:off x="4308859" y="2210111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n-ea"/>
                </a:rPr>
                <a:t>Ⅰ</a:t>
              </a:r>
              <a:endParaRPr lang="ko-KR" altLang="en-US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4" name="제목 1"/>
            <p:cNvSpPr txBox="1">
              <a:spLocks/>
            </p:cNvSpPr>
            <p:nvPr/>
          </p:nvSpPr>
          <p:spPr>
            <a:xfrm>
              <a:off x="4919171" y="2245876"/>
              <a:ext cx="2357276" cy="37630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  <a:cs typeface="+mj-cs"/>
                </a:defRPr>
              </a:lvl1pPr>
            </a:lstStyle>
            <a:p>
              <a:pPr algn="l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WBS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4247002" y="3553480"/>
            <a:ext cx="3706947" cy="493873"/>
            <a:chOff x="4278104" y="2913779"/>
            <a:chExt cx="3706947" cy="493873"/>
          </a:xfrm>
        </p:grpSpPr>
        <p:grpSp>
          <p:nvGrpSpPr>
            <p:cNvPr id="52" name="그룹 51"/>
            <p:cNvGrpSpPr/>
            <p:nvPr/>
          </p:nvGrpSpPr>
          <p:grpSpPr>
            <a:xfrm>
              <a:off x="4278104" y="2913779"/>
              <a:ext cx="591438" cy="493873"/>
              <a:chOff x="4114801" y="4358986"/>
              <a:chExt cx="777874" cy="631758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4114801" y="4359164"/>
                <a:ext cx="636372" cy="631580"/>
              </a:xfrm>
              <a:prstGeom prst="rect">
                <a:avLst/>
              </a:prstGeom>
              <a:solidFill>
                <a:srgbClr val="1759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latin typeface="+mn-ea"/>
                </a:endParaRPr>
              </a:p>
            </p:txBody>
          </p:sp>
          <p:sp>
            <p:nvSpPr>
              <p:cNvPr id="61" name="직각 삼각형 60"/>
              <p:cNvSpPr/>
              <p:nvPr/>
            </p:nvSpPr>
            <p:spPr>
              <a:xfrm>
                <a:off x="4652982" y="4363570"/>
                <a:ext cx="239693" cy="627174"/>
              </a:xfrm>
              <a:prstGeom prst="rtTriangle">
                <a:avLst/>
              </a:prstGeom>
              <a:solidFill>
                <a:srgbClr val="037F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latin typeface="+mn-ea"/>
                </a:endParaRPr>
              </a:p>
            </p:txBody>
          </p:sp>
          <p:sp>
            <p:nvSpPr>
              <p:cNvPr id="62" name="직각 삼각형 61"/>
              <p:cNvSpPr/>
              <p:nvPr/>
            </p:nvSpPr>
            <p:spPr>
              <a:xfrm flipV="1">
                <a:off x="4652982" y="4358986"/>
                <a:ext cx="239693" cy="627174"/>
              </a:xfrm>
              <a:prstGeom prst="rtTriangle">
                <a:avLst/>
              </a:prstGeom>
              <a:solidFill>
                <a:srgbClr val="1759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latin typeface="+mn-ea"/>
                </a:endParaRPr>
              </a:p>
            </p:txBody>
          </p:sp>
        </p:grpSp>
        <p:sp>
          <p:nvSpPr>
            <p:cNvPr id="53" name="직사각형 52"/>
            <p:cNvSpPr/>
            <p:nvPr/>
          </p:nvSpPr>
          <p:spPr>
            <a:xfrm>
              <a:off x="4308862" y="2976089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n-ea"/>
                </a:rPr>
                <a:t>Ⅱ</a:t>
              </a:r>
              <a:endParaRPr lang="ko-KR" altLang="en-US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4" name="제목 1"/>
            <p:cNvSpPr txBox="1">
              <a:spLocks/>
            </p:cNvSpPr>
            <p:nvPr/>
          </p:nvSpPr>
          <p:spPr>
            <a:xfrm>
              <a:off x="4919170" y="3009492"/>
              <a:ext cx="3065881" cy="37630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  <a:cs typeface="+mj-cs"/>
                </a:defRPr>
              </a:lvl1pPr>
            </a:lstStyle>
            <a:p>
              <a:pPr algn="l"/>
              <a:r>
                <a: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오류 발생 및 처리</a:t>
              </a: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4247002" y="4315282"/>
            <a:ext cx="3330393" cy="493873"/>
            <a:chOff x="4278104" y="3679747"/>
            <a:chExt cx="3330393" cy="493873"/>
          </a:xfrm>
        </p:grpSpPr>
        <p:grpSp>
          <p:nvGrpSpPr>
            <p:cNvPr id="64" name="그룹 63"/>
            <p:cNvGrpSpPr/>
            <p:nvPr/>
          </p:nvGrpSpPr>
          <p:grpSpPr>
            <a:xfrm>
              <a:off x="4278104" y="3679747"/>
              <a:ext cx="591438" cy="493873"/>
              <a:chOff x="4114801" y="4358986"/>
              <a:chExt cx="777874" cy="631758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4114801" y="4359164"/>
                <a:ext cx="636372" cy="631580"/>
              </a:xfrm>
              <a:prstGeom prst="rect">
                <a:avLst/>
              </a:prstGeom>
              <a:solidFill>
                <a:srgbClr val="1759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latin typeface="+mn-ea"/>
                </a:endParaRPr>
              </a:p>
            </p:txBody>
          </p:sp>
          <p:sp>
            <p:nvSpPr>
              <p:cNvPr id="68" name="직각 삼각형 67"/>
              <p:cNvSpPr/>
              <p:nvPr/>
            </p:nvSpPr>
            <p:spPr>
              <a:xfrm>
                <a:off x="4652982" y="4363570"/>
                <a:ext cx="239693" cy="627174"/>
              </a:xfrm>
              <a:prstGeom prst="rtTriangle">
                <a:avLst/>
              </a:prstGeom>
              <a:solidFill>
                <a:srgbClr val="037F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latin typeface="+mn-ea"/>
                </a:endParaRPr>
              </a:p>
            </p:txBody>
          </p:sp>
          <p:sp>
            <p:nvSpPr>
              <p:cNvPr id="94" name="직각 삼각형 93"/>
              <p:cNvSpPr/>
              <p:nvPr/>
            </p:nvSpPr>
            <p:spPr>
              <a:xfrm flipV="1">
                <a:off x="4652982" y="4358986"/>
                <a:ext cx="239693" cy="627174"/>
              </a:xfrm>
              <a:prstGeom prst="rtTriangle">
                <a:avLst/>
              </a:prstGeom>
              <a:solidFill>
                <a:srgbClr val="1759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latin typeface="+mn-ea"/>
                </a:endParaRPr>
              </a:p>
            </p:txBody>
          </p:sp>
        </p:grpSp>
        <p:sp>
          <p:nvSpPr>
            <p:cNvPr id="65" name="직사각형 64"/>
            <p:cNvSpPr/>
            <p:nvPr/>
          </p:nvSpPr>
          <p:spPr>
            <a:xfrm>
              <a:off x="4308862" y="374205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n-ea"/>
                </a:rPr>
                <a:t>Ⅲ</a:t>
              </a:r>
              <a:endParaRPr lang="ko-KR" altLang="en-US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6" name="제목 1"/>
            <p:cNvSpPr txBox="1">
              <a:spLocks/>
            </p:cNvSpPr>
            <p:nvPr/>
          </p:nvSpPr>
          <p:spPr>
            <a:xfrm>
              <a:off x="4919170" y="3773107"/>
              <a:ext cx="2689327" cy="37630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  <a:cs typeface="+mj-cs"/>
                </a:defRPr>
              </a:lvl1pPr>
            </a:lstStyle>
            <a:p>
              <a:pPr algn="l"/>
              <a:r>
                <a: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시연</a:t>
              </a:r>
            </a:p>
          </p:txBody>
        </p:sp>
      </p:grpSp>
      <p:sp>
        <p:nvSpPr>
          <p:cNvPr id="102" name="제목 1"/>
          <p:cNvSpPr txBox="1">
            <a:spLocks/>
          </p:cNvSpPr>
          <p:nvPr/>
        </p:nvSpPr>
        <p:spPr>
          <a:xfrm>
            <a:off x="4222320" y="1383792"/>
            <a:ext cx="1276780" cy="3763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j-cs"/>
              </a:defRPr>
            </a:lvl1pPr>
          </a:lstStyle>
          <a:p>
            <a:pPr algn="l"/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목 차</a:t>
            </a:r>
          </a:p>
        </p:txBody>
      </p:sp>
      <p:grpSp>
        <p:nvGrpSpPr>
          <p:cNvPr id="103" name="그룹 102"/>
          <p:cNvGrpSpPr/>
          <p:nvPr/>
        </p:nvGrpSpPr>
        <p:grpSpPr>
          <a:xfrm flipV="1">
            <a:off x="4280786" y="1778467"/>
            <a:ext cx="999239" cy="75437"/>
            <a:chOff x="273050" y="4370500"/>
            <a:chExt cx="9359900" cy="532401"/>
          </a:xfrm>
        </p:grpSpPr>
        <p:sp>
          <p:nvSpPr>
            <p:cNvPr id="104" name="직사각형 103"/>
            <p:cNvSpPr/>
            <p:nvPr/>
          </p:nvSpPr>
          <p:spPr>
            <a:xfrm>
              <a:off x="273050" y="4370500"/>
              <a:ext cx="1791970" cy="532401"/>
            </a:xfrm>
            <a:prstGeom prst="rect">
              <a:avLst/>
            </a:prstGeom>
            <a:solidFill>
              <a:srgbClr val="1259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+mn-ea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2007971" y="4370500"/>
              <a:ext cx="6890193" cy="532401"/>
            </a:xfrm>
            <a:prstGeom prst="rect">
              <a:avLst/>
            </a:prstGeom>
            <a:solidFill>
              <a:srgbClr val="009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+mn-ea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8883981" y="4370500"/>
              <a:ext cx="748969" cy="532401"/>
            </a:xfrm>
            <a:prstGeom prst="rect">
              <a:avLst/>
            </a:prstGeom>
            <a:solidFill>
              <a:srgbClr val="00AF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+mn-ea"/>
              </a:endParaRP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1" y="3290047"/>
            <a:ext cx="3868166" cy="3567953"/>
            <a:chOff x="1" y="3214325"/>
            <a:chExt cx="3868166" cy="3643675"/>
          </a:xfrm>
        </p:grpSpPr>
        <p:sp>
          <p:nvSpPr>
            <p:cNvPr id="110" name="직사각형 109"/>
            <p:cNvSpPr/>
            <p:nvPr/>
          </p:nvSpPr>
          <p:spPr>
            <a:xfrm>
              <a:off x="7838" y="5630118"/>
              <a:ext cx="3860327" cy="1227882"/>
            </a:xfrm>
            <a:prstGeom prst="rect">
              <a:avLst/>
            </a:prstGeom>
            <a:solidFill>
              <a:srgbClr val="1759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1" name="평행 사변형 110"/>
            <p:cNvSpPr/>
            <p:nvPr/>
          </p:nvSpPr>
          <p:spPr>
            <a:xfrm rot="5400000" flipV="1">
              <a:off x="117787" y="3096539"/>
              <a:ext cx="3632594" cy="3868166"/>
            </a:xfrm>
            <a:prstGeom prst="parallelogram">
              <a:avLst>
                <a:gd name="adj" fmla="val 66114"/>
              </a:avLst>
            </a:prstGeom>
            <a:solidFill>
              <a:srgbClr val="1759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1851660" y="5003056"/>
              <a:ext cx="2016505" cy="902444"/>
            </a:xfrm>
            <a:prstGeom prst="rect">
              <a:avLst/>
            </a:prstGeom>
            <a:solidFill>
              <a:srgbClr val="1759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2788920" y="4401076"/>
              <a:ext cx="1079245" cy="902444"/>
            </a:xfrm>
            <a:prstGeom prst="rect">
              <a:avLst/>
            </a:prstGeom>
            <a:solidFill>
              <a:srgbClr val="1759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14" name="그림 1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7817" y="3962785"/>
            <a:ext cx="4786789" cy="2784961"/>
          </a:xfrm>
          <a:prstGeom prst="rect">
            <a:avLst/>
          </a:prstGeom>
        </p:spPr>
      </p:pic>
      <p:sp>
        <p:nvSpPr>
          <p:cNvPr id="115" name="제목 1"/>
          <p:cNvSpPr txBox="1">
            <a:spLocks/>
          </p:cNvSpPr>
          <p:nvPr/>
        </p:nvSpPr>
        <p:spPr>
          <a:xfrm>
            <a:off x="6087035" y="186820"/>
            <a:ext cx="3659444" cy="2435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j-cs"/>
              </a:defRPr>
            </a:lvl1pPr>
          </a:lstStyle>
          <a:p>
            <a:pPr algn="r"/>
            <a:r>
              <a:rPr lang="en-US" altLang="ko-KR" sz="1000" b="1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SecureGate for Cloud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6" name="그림 1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68" y="267016"/>
            <a:ext cx="1264398" cy="29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850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 idx="4294967295"/>
          </p:nvPr>
        </p:nvSpPr>
        <p:spPr>
          <a:xfrm>
            <a:off x="1052110" y="430090"/>
            <a:ext cx="4296207" cy="398021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>
                <a:solidFill>
                  <a:srgbClr val="24222E"/>
                </a:solidFill>
                <a:latin typeface="+mn-ea"/>
                <a:ea typeface="+mn-ea"/>
              </a:rPr>
              <a:t>1. </a:t>
            </a:r>
            <a:r>
              <a:rPr lang="en-US" altLang="ko-KR" sz="2000" b="1" dirty="0" err="1">
                <a:solidFill>
                  <a:srgbClr val="24222E"/>
                </a:solidFill>
                <a:latin typeface="+mn-ea"/>
                <a:ea typeface="+mn-ea"/>
              </a:rPr>
              <a:t>WBS_Cli</a:t>
            </a:r>
            <a:endParaRPr lang="ko-KR" altLang="en-US" sz="2000" b="1" dirty="0">
              <a:solidFill>
                <a:srgbClr val="24222E"/>
              </a:solidFill>
              <a:latin typeface="+mn-ea"/>
              <a:ea typeface="+mn-ea"/>
            </a:endParaRPr>
          </a:p>
        </p:txBody>
      </p:sp>
      <p:sp>
        <p:nvSpPr>
          <p:cNvPr id="21" name="평행 사변형 20"/>
          <p:cNvSpPr/>
          <p:nvPr/>
        </p:nvSpPr>
        <p:spPr>
          <a:xfrm>
            <a:off x="716280" y="-3550"/>
            <a:ext cx="1417723" cy="416853"/>
          </a:xfrm>
          <a:prstGeom prst="parallelogram">
            <a:avLst>
              <a:gd name="adj" fmla="val 62772"/>
            </a:avLst>
          </a:prstGeom>
          <a:solidFill>
            <a:srgbClr val="2E75B6">
              <a:alpha val="36000"/>
            </a:srgbClr>
          </a:solidFill>
        </p:spPr>
        <p:txBody>
          <a:bodyPr wrap="square" rtlCol="0" anchor="ctr">
            <a:spAutoFit/>
          </a:bodyPr>
          <a:lstStyle/>
          <a:p>
            <a:pPr marL="171450" indent="-171450" algn="ctr" defTabSz="776288" latinLnBrk="0">
              <a:lnSpc>
                <a:spcPts val="1500"/>
              </a:lnSpc>
              <a:spcAft>
                <a:spcPct val="10000"/>
              </a:spcAft>
              <a:buClr>
                <a:srgbClr val="969696"/>
              </a:buClr>
              <a:buSzPct val="85000"/>
              <a:buFont typeface="Arial" panose="020B0604020202020204" pitchFamily="34" charset="0"/>
              <a:buChar char="•"/>
            </a:pP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73049" y="144517"/>
            <a:ext cx="707419" cy="684403"/>
            <a:chOff x="264138" y="144516"/>
            <a:chExt cx="787972" cy="762335"/>
          </a:xfrm>
        </p:grpSpPr>
        <p:sp>
          <p:nvSpPr>
            <p:cNvPr id="61" name="직사각형 60"/>
            <p:cNvSpPr/>
            <p:nvPr/>
          </p:nvSpPr>
          <p:spPr>
            <a:xfrm>
              <a:off x="264138" y="144516"/>
              <a:ext cx="762335" cy="762335"/>
            </a:xfrm>
            <a:prstGeom prst="rect">
              <a:avLst/>
            </a:prstGeom>
            <a:gradFill>
              <a:gsLst>
                <a:gs pos="0">
                  <a:srgbClr val="24222E"/>
                </a:gs>
                <a:gs pos="50000">
                  <a:srgbClr val="24222E"/>
                </a:gs>
                <a:gs pos="50000">
                  <a:srgbClr val="2E75B6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b="1">
                <a:solidFill>
                  <a:srgbClr val="5B9BD5"/>
                </a:solidFill>
                <a:latin typeface="+mn-ea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19053" y="199431"/>
              <a:ext cx="652504" cy="6525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  <p:sp>
          <p:nvSpPr>
            <p:cNvPr id="63" name="제목 1"/>
            <p:cNvSpPr txBox="1">
              <a:spLocks/>
            </p:cNvSpPr>
            <p:nvPr/>
          </p:nvSpPr>
          <p:spPr>
            <a:xfrm>
              <a:off x="367765" y="199431"/>
              <a:ext cx="684345" cy="53678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  <a:cs typeface="+mj-cs"/>
                </a:defRPr>
              </a:lvl1pPr>
            </a:lstStyle>
            <a:p>
              <a:endParaRPr lang="ko-KR" altLang="en-US" sz="2800" b="1" dirty="0">
                <a:solidFill>
                  <a:srgbClr val="2E9893"/>
                </a:solidFill>
                <a:latin typeface="+mn-ea"/>
                <a:ea typeface="+mn-ea"/>
                <a:cs typeface="KoPubWorld바탕체 Medium" panose="00000600000000000000" pitchFamily="2" charset="-127"/>
              </a:endParaRPr>
            </a:p>
          </p:txBody>
        </p:sp>
      </p:grpSp>
      <p:sp>
        <p:nvSpPr>
          <p:cNvPr id="32" name="제목 1"/>
          <p:cNvSpPr txBox="1">
            <a:spLocks/>
          </p:cNvSpPr>
          <p:nvPr/>
        </p:nvSpPr>
        <p:spPr>
          <a:xfrm>
            <a:off x="278152" y="304639"/>
            <a:ext cx="504528" cy="39573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j-cs"/>
              </a:defRPr>
            </a:lvl1pPr>
          </a:lstStyle>
          <a:p>
            <a:r>
              <a:rPr lang="en-US" altLang="ko-KR" sz="4000" b="1" dirty="0">
                <a:latin typeface="+mn-ea"/>
                <a:ea typeface="+mn-ea"/>
              </a:rPr>
              <a:t>Ⅰ</a:t>
            </a:r>
            <a:endParaRPr lang="ko-KR" altLang="en-US" sz="4000" b="1" dirty="0">
              <a:solidFill>
                <a:srgbClr val="2E9893"/>
              </a:solidFill>
              <a:latin typeface="+mn-ea"/>
              <a:ea typeface="+mn-ea"/>
              <a:cs typeface="KoPubWorld바탕체 Medium" panose="00000600000000000000" pitchFamily="2" charset="-127"/>
            </a:endParaRP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1109734" y="86805"/>
            <a:ext cx="2179789" cy="26869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j-cs"/>
              </a:defRPr>
            </a:lvl1pPr>
          </a:lstStyle>
          <a:p>
            <a:r>
              <a:rPr lang="ko-KR" altLang="en-US" sz="1400" b="1">
                <a:solidFill>
                  <a:schemeClr val="bg1"/>
                </a:solidFill>
                <a:latin typeface="+mn-ea"/>
                <a:ea typeface="+mn-ea"/>
              </a:rPr>
              <a:t>개요</a:t>
            </a:r>
            <a:endParaRPr lang="ko-KR" altLang="en-US" sz="1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03215F3-26A4-4EC0-885D-7AC3E687D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392" y="1230439"/>
            <a:ext cx="6645216" cy="43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305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 idx="4294967295"/>
          </p:nvPr>
        </p:nvSpPr>
        <p:spPr>
          <a:xfrm>
            <a:off x="1052110" y="430090"/>
            <a:ext cx="4296207" cy="398021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>
                <a:solidFill>
                  <a:srgbClr val="24222E"/>
                </a:solidFill>
                <a:latin typeface="+mn-ea"/>
                <a:ea typeface="+mn-ea"/>
              </a:rPr>
              <a:t>1. </a:t>
            </a:r>
            <a:r>
              <a:rPr lang="en-US" altLang="ko-KR" sz="2000" b="1" dirty="0" err="1">
                <a:solidFill>
                  <a:srgbClr val="24222E"/>
                </a:solidFill>
                <a:latin typeface="+mn-ea"/>
                <a:ea typeface="+mn-ea"/>
              </a:rPr>
              <a:t>WBS_Ser</a:t>
            </a:r>
            <a:endParaRPr lang="ko-KR" altLang="en-US" sz="2000" b="1" dirty="0">
              <a:solidFill>
                <a:srgbClr val="24222E"/>
              </a:solidFill>
              <a:latin typeface="+mn-ea"/>
              <a:ea typeface="+mn-ea"/>
            </a:endParaRPr>
          </a:p>
        </p:txBody>
      </p:sp>
      <p:sp>
        <p:nvSpPr>
          <p:cNvPr id="21" name="평행 사변형 20"/>
          <p:cNvSpPr/>
          <p:nvPr/>
        </p:nvSpPr>
        <p:spPr>
          <a:xfrm>
            <a:off x="716280" y="-3550"/>
            <a:ext cx="1417723" cy="416853"/>
          </a:xfrm>
          <a:prstGeom prst="parallelogram">
            <a:avLst>
              <a:gd name="adj" fmla="val 62772"/>
            </a:avLst>
          </a:prstGeom>
          <a:solidFill>
            <a:srgbClr val="2E75B6">
              <a:alpha val="36000"/>
            </a:srgbClr>
          </a:solidFill>
        </p:spPr>
        <p:txBody>
          <a:bodyPr wrap="square" rtlCol="0" anchor="ctr">
            <a:spAutoFit/>
          </a:bodyPr>
          <a:lstStyle/>
          <a:p>
            <a:pPr marL="171450" indent="-171450" algn="ctr" defTabSz="776288" latinLnBrk="0">
              <a:lnSpc>
                <a:spcPts val="1500"/>
              </a:lnSpc>
              <a:spcAft>
                <a:spcPct val="10000"/>
              </a:spcAft>
              <a:buClr>
                <a:srgbClr val="969696"/>
              </a:buClr>
              <a:buSzPct val="85000"/>
              <a:buFont typeface="Arial" panose="020B0604020202020204" pitchFamily="34" charset="0"/>
              <a:buChar char="•"/>
            </a:pP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73049" y="144517"/>
            <a:ext cx="707419" cy="684403"/>
            <a:chOff x="264138" y="144516"/>
            <a:chExt cx="787972" cy="762335"/>
          </a:xfrm>
        </p:grpSpPr>
        <p:sp>
          <p:nvSpPr>
            <p:cNvPr id="61" name="직사각형 60"/>
            <p:cNvSpPr/>
            <p:nvPr/>
          </p:nvSpPr>
          <p:spPr>
            <a:xfrm>
              <a:off x="264138" y="144516"/>
              <a:ext cx="762335" cy="762335"/>
            </a:xfrm>
            <a:prstGeom prst="rect">
              <a:avLst/>
            </a:prstGeom>
            <a:gradFill>
              <a:gsLst>
                <a:gs pos="0">
                  <a:srgbClr val="24222E"/>
                </a:gs>
                <a:gs pos="50000">
                  <a:srgbClr val="24222E"/>
                </a:gs>
                <a:gs pos="50000">
                  <a:srgbClr val="2E75B6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b="1">
                <a:solidFill>
                  <a:srgbClr val="5B9BD5"/>
                </a:solidFill>
                <a:latin typeface="+mn-ea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19053" y="199431"/>
              <a:ext cx="652504" cy="6525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  <p:sp>
          <p:nvSpPr>
            <p:cNvPr id="63" name="제목 1"/>
            <p:cNvSpPr txBox="1">
              <a:spLocks/>
            </p:cNvSpPr>
            <p:nvPr/>
          </p:nvSpPr>
          <p:spPr>
            <a:xfrm>
              <a:off x="367765" y="199431"/>
              <a:ext cx="684345" cy="53678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  <a:cs typeface="+mj-cs"/>
                </a:defRPr>
              </a:lvl1pPr>
            </a:lstStyle>
            <a:p>
              <a:endParaRPr lang="ko-KR" altLang="en-US" sz="2800" b="1" dirty="0">
                <a:solidFill>
                  <a:srgbClr val="2E9893"/>
                </a:solidFill>
                <a:latin typeface="+mn-ea"/>
                <a:ea typeface="+mn-ea"/>
                <a:cs typeface="KoPubWorld바탕체 Medium" panose="00000600000000000000" pitchFamily="2" charset="-127"/>
              </a:endParaRPr>
            </a:p>
          </p:txBody>
        </p:sp>
      </p:grpSp>
      <p:sp>
        <p:nvSpPr>
          <p:cNvPr id="32" name="제목 1"/>
          <p:cNvSpPr txBox="1">
            <a:spLocks/>
          </p:cNvSpPr>
          <p:nvPr/>
        </p:nvSpPr>
        <p:spPr>
          <a:xfrm>
            <a:off x="278152" y="304639"/>
            <a:ext cx="504528" cy="39573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j-cs"/>
              </a:defRPr>
            </a:lvl1pPr>
          </a:lstStyle>
          <a:p>
            <a:r>
              <a:rPr lang="en-US" altLang="ko-KR" sz="4000" b="1" dirty="0">
                <a:latin typeface="+mn-ea"/>
                <a:ea typeface="+mn-ea"/>
              </a:rPr>
              <a:t>Ⅰ</a:t>
            </a:r>
            <a:endParaRPr lang="ko-KR" altLang="en-US" sz="4000" b="1" dirty="0">
              <a:solidFill>
                <a:srgbClr val="2E9893"/>
              </a:solidFill>
              <a:latin typeface="+mn-ea"/>
              <a:ea typeface="+mn-ea"/>
              <a:cs typeface="KoPubWorld바탕체 Medium" panose="00000600000000000000" pitchFamily="2" charset="-127"/>
            </a:endParaRP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1109734" y="86805"/>
            <a:ext cx="2179789" cy="26869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j-cs"/>
              </a:defRPr>
            </a:lvl1pPr>
          </a:lstStyle>
          <a:p>
            <a:r>
              <a:rPr lang="ko-KR" altLang="en-US" sz="1400" b="1">
                <a:solidFill>
                  <a:schemeClr val="bg1"/>
                </a:solidFill>
                <a:latin typeface="+mn-ea"/>
                <a:ea typeface="+mn-ea"/>
              </a:rPr>
              <a:t>개요</a:t>
            </a:r>
            <a:endParaRPr lang="ko-KR" altLang="en-US" sz="1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38110B4-473C-4E20-9AEC-EEDA465B8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961" y="1386663"/>
            <a:ext cx="6668078" cy="40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260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 idx="4294967295"/>
          </p:nvPr>
        </p:nvSpPr>
        <p:spPr>
          <a:xfrm>
            <a:off x="1052110" y="430090"/>
            <a:ext cx="4296207" cy="398021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>
                <a:solidFill>
                  <a:srgbClr val="24222E"/>
                </a:solidFill>
                <a:latin typeface="+mn-ea"/>
                <a:ea typeface="+mn-ea"/>
              </a:rPr>
              <a:t>1. </a:t>
            </a:r>
            <a:r>
              <a:rPr lang="en-US" altLang="ko-KR" sz="2000" b="1" dirty="0" err="1">
                <a:solidFill>
                  <a:srgbClr val="24222E"/>
                </a:solidFill>
                <a:latin typeface="+mn-ea"/>
                <a:ea typeface="+mn-ea"/>
              </a:rPr>
              <a:t>DB_Tables</a:t>
            </a:r>
            <a:endParaRPr lang="ko-KR" altLang="en-US" sz="2000" b="1" dirty="0">
              <a:solidFill>
                <a:srgbClr val="24222E"/>
              </a:solidFill>
              <a:latin typeface="+mn-ea"/>
              <a:ea typeface="+mn-ea"/>
            </a:endParaRPr>
          </a:p>
        </p:txBody>
      </p:sp>
      <p:sp>
        <p:nvSpPr>
          <p:cNvPr id="21" name="평행 사변형 20"/>
          <p:cNvSpPr/>
          <p:nvPr/>
        </p:nvSpPr>
        <p:spPr>
          <a:xfrm>
            <a:off x="716280" y="-3550"/>
            <a:ext cx="1417723" cy="416853"/>
          </a:xfrm>
          <a:prstGeom prst="parallelogram">
            <a:avLst>
              <a:gd name="adj" fmla="val 62772"/>
            </a:avLst>
          </a:prstGeom>
          <a:solidFill>
            <a:srgbClr val="2E75B6">
              <a:alpha val="36000"/>
            </a:srgbClr>
          </a:solidFill>
        </p:spPr>
        <p:txBody>
          <a:bodyPr wrap="square" rtlCol="0" anchor="ctr">
            <a:spAutoFit/>
          </a:bodyPr>
          <a:lstStyle/>
          <a:p>
            <a:pPr marL="171450" indent="-171450" algn="ctr" defTabSz="776288" latinLnBrk="0">
              <a:lnSpc>
                <a:spcPts val="1500"/>
              </a:lnSpc>
              <a:spcAft>
                <a:spcPct val="10000"/>
              </a:spcAft>
              <a:buClr>
                <a:srgbClr val="969696"/>
              </a:buClr>
              <a:buSzPct val="85000"/>
              <a:buFont typeface="Arial" panose="020B0604020202020204" pitchFamily="34" charset="0"/>
              <a:buChar char="•"/>
            </a:pP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73049" y="144517"/>
            <a:ext cx="707419" cy="684403"/>
            <a:chOff x="264138" y="144516"/>
            <a:chExt cx="787972" cy="762335"/>
          </a:xfrm>
        </p:grpSpPr>
        <p:sp>
          <p:nvSpPr>
            <p:cNvPr id="61" name="직사각형 60"/>
            <p:cNvSpPr/>
            <p:nvPr/>
          </p:nvSpPr>
          <p:spPr>
            <a:xfrm>
              <a:off x="264138" y="144516"/>
              <a:ext cx="762335" cy="762335"/>
            </a:xfrm>
            <a:prstGeom prst="rect">
              <a:avLst/>
            </a:prstGeom>
            <a:gradFill>
              <a:gsLst>
                <a:gs pos="0">
                  <a:srgbClr val="24222E"/>
                </a:gs>
                <a:gs pos="50000">
                  <a:srgbClr val="24222E"/>
                </a:gs>
                <a:gs pos="50000">
                  <a:srgbClr val="2E75B6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b="1">
                <a:solidFill>
                  <a:srgbClr val="5B9BD5"/>
                </a:solidFill>
                <a:latin typeface="+mn-ea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19053" y="199431"/>
              <a:ext cx="652504" cy="6525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  <p:sp>
          <p:nvSpPr>
            <p:cNvPr id="63" name="제목 1"/>
            <p:cNvSpPr txBox="1">
              <a:spLocks/>
            </p:cNvSpPr>
            <p:nvPr/>
          </p:nvSpPr>
          <p:spPr>
            <a:xfrm>
              <a:off x="367765" y="199431"/>
              <a:ext cx="684345" cy="53678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  <a:cs typeface="+mj-cs"/>
                </a:defRPr>
              </a:lvl1pPr>
            </a:lstStyle>
            <a:p>
              <a:endParaRPr lang="ko-KR" altLang="en-US" sz="2800" b="1" dirty="0">
                <a:solidFill>
                  <a:srgbClr val="2E9893"/>
                </a:solidFill>
                <a:latin typeface="+mn-ea"/>
                <a:ea typeface="+mn-ea"/>
                <a:cs typeface="KoPubWorld바탕체 Medium" panose="00000600000000000000" pitchFamily="2" charset="-127"/>
              </a:endParaRPr>
            </a:p>
          </p:txBody>
        </p:sp>
      </p:grpSp>
      <p:sp>
        <p:nvSpPr>
          <p:cNvPr id="32" name="제목 1"/>
          <p:cNvSpPr txBox="1">
            <a:spLocks/>
          </p:cNvSpPr>
          <p:nvPr/>
        </p:nvSpPr>
        <p:spPr>
          <a:xfrm>
            <a:off x="278152" y="304639"/>
            <a:ext cx="504528" cy="39573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j-cs"/>
              </a:defRPr>
            </a:lvl1pPr>
          </a:lstStyle>
          <a:p>
            <a:r>
              <a:rPr lang="en-US" altLang="ko-KR" sz="4000" b="1" dirty="0">
                <a:latin typeface="+mn-ea"/>
                <a:ea typeface="+mn-ea"/>
              </a:rPr>
              <a:t>Ⅰ</a:t>
            </a:r>
            <a:endParaRPr lang="ko-KR" altLang="en-US" sz="4000" b="1" dirty="0">
              <a:solidFill>
                <a:srgbClr val="2E9893"/>
              </a:solidFill>
              <a:latin typeface="+mn-ea"/>
              <a:ea typeface="+mn-ea"/>
              <a:cs typeface="KoPubWorld바탕체 Medium" panose="00000600000000000000" pitchFamily="2" charset="-127"/>
            </a:endParaRP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1109734" y="86805"/>
            <a:ext cx="2179789" cy="26869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j-cs"/>
              </a:defRPr>
            </a:lvl1pPr>
          </a:lstStyle>
          <a:p>
            <a:r>
              <a:rPr lang="ko-KR" altLang="en-US" sz="1400" b="1">
                <a:solidFill>
                  <a:schemeClr val="bg1"/>
                </a:solidFill>
                <a:latin typeface="+mn-ea"/>
                <a:ea typeface="+mn-ea"/>
              </a:rPr>
              <a:t>개요</a:t>
            </a:r>
            <a:endParaRPr lang="ko-KR" altLang="en-US" sz="1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3" name="Google Shape;1976;p41">
            <a:extLst>
              <a:ext uri="{FF2B5EF4-FFF2-40B4-BE49-F238E27FC236}">
                <a16:creationId xmlns:a16="http://schemas.microsoft.com/office/drawing/2014/main" id="{5D5B6279-600B-4BC8-9758-E0706841EEE8}"/>
              </a:ext>
            </a:extLst>
          </p:cNvPr>
          <p:cNvGrpSpPr/>
          <p:nvPr/>
        </p:nvGrpSpPr>
        <p:grpSpPr>
          <a:xfrm>
            <a:off x="3853484" y="1492875"/>
            <a:ext cx="2491975" cy="3872250"/>
            <a:chOff x="273050" y="1644771"/>
            <a:chExt cx="2491975" cy="3872250"/>
          </a:xfrm>
        </p:grpSpPr>
        <p:sp>
          <p:nvSpPr>
            <p:cNvPr id="14" name="Google Shape;1977;p41">
              <a:extLst>
                <a:ext uri="{FF2B5EF4-FFF2-40B4-BE49-F238E27FC236}">
                  <a16:creationId xmlns:a16="http://schemas.microsoft.com/office/drawing/2014/main" id="{2DA66CBF-A35A-43B6-A917-6C8BFCAFBBF7}"/>
                </a:ext>
              </a:extLst>
            </p:cNvPr>
            <p:cNvSpPr txBox="1"/>
            <p:nvPr/>
          </p:nvSpPr>
          <p:spPr>
            <a:xfrm>
              <a:off x="273050" y="1644771"/>
              <a:ext cx="155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/>
                <a:t>-</a:t>
              </a:r>
              <a:r>
                <a:rPr lang="en-US" b="1" dirty="0" err="1"/>
                <a:t>User_info</a:t>
              </a:r>
              <a:endParaRPr b="1" dirty="0"/>
            </a:p>
          </p:txBody>
        </p:sp>
        <p:sp>
          <p:nvSpPr>
            <p:cNvPr id="15" name="Google Shape;1978;p41">
              <a:extLst>
                <a:ext uri="{FF2B5EF4-FFF2-40B4-BE49-F238E27FC236}">
                  <a16:creationId xmlns:a16="http://schemas.microsoft.com/office/drawing/2014/main" id="{42649236-AE9D-40B8-A62E-0F8C2996F619}"/>
                </a:ext>
              </a:extLst>
            </p:cNvPr>
            <p:cNvSpPr/>
            <p:nvPr/>
          </p:nvSpPr>
          <p:spPr>
            <a:xfrm>
              <a:off x="319425" y="2046425"/>
              <a:ext cx="2445600" cy="34705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 dirty="0">
                  <a:solidFill>
                    <a:schemeClr val="dk1"/>
                  </a:solidFill>
                </a:rPr>
                <a:t>-</a:t>
              </a:r>
              <a:r>
                <a:rPr lang="en-US" sz="1000" b="1" dirty="0" err="1">
                  <a:solidFill>
                    <a:srgbClr val="FF0000"/>
                  </a:solidFill>
                </a:rPr>
                <a:t>user_num</a:t>
              </a:r>
              <a:r>
                <a:rPr lang="en-US" sz="1000" dirty="0">
                  <a:solidFill>
                    <a:schemeClr val="dk1"/>
                  </a:solidFill>
                </a:rPr>
                <a:t> : </a:t>
              </a:r>
              <a:r>
                <a:rPr lang="en-US" sz="1000" dirty="0" err="1">
                  <a:solidFill>
                    <a:schemeClr val="dk1"/>
                  </a:solidFill>
                </a:rPr>
                <a:t>회원번호</a:t>
              </a:r>
              <a:r>
                <a:rPr lang="en-US" sz="1000" dirty="0">
                  <a:solidFill>
                    <a:schemeClr val="dk1"/>
                  </a:solidFill>
                </a:rPr>
                <a:t> (int) (</a:t>
              </a:r>
              <a:r>
                <a:rPr lang="en-US" sz="1000" b="1" dirty="0" err="1">
                  <a:solidFill>
                    <a:srgbClr val="FF0000"/>
                  </a:solidFill>
                </a:rPr>
                <a:t>P.Key</a:t>
              </a:r>
              <a:r>
                <a:rPr lang="en-US" sz="1000" dirty="0">
                  <a:solidFill>
                    <a:schemeClr val="dk1"/>
                  </a:solidFill>
                </a:rPr>
                <a:t>)</a:t>
              </a: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altLang="ko-KR" sz="1000" dirty="0">
                  <a:solidFill>
                    <a:schemeClr val="dk1"/>
                  </a:solidFill>
                </a:rPr>
                <a:t>-</a:t>
              </a:r>
              <a:r>
                <a:rPr lang="en-US" altLang="ko-KR" sz="1000" b="1" dirty="0">
                  <a:solidFill>
                    <a:schemeClr val="dk1"/>
                  </a:solidFill>
                </a:rPr>
                <a:t>birth</a:t>
              </a:r>
              <a:r>
                <a:rPr lang="en-US" altLang="ko-KR" sz="1000" dirty="0">
                  <a:solidFill>
                    <a:schemeClr val="dk1"/>
                  </a:solidFill>
                </a:rPr>
                <a:t> : </a:t>
              </a:r>
              <a:r>
                <a:rPr lang="ko-KR" altLang="en-US" sz="1000" dirty="0">
                  <a:solidFill>
                    <a:schemeClr val="dk1"/>
                  </a:solidFill>
                </a:rPr>
                <a:t>생년월일</a:t>
              </a:r>
              <a:r>
                <a:rPr lang="en-US" altLang="ko-KR" sz="1000" dirty="0">
                  <a:solidFill>
                    <a:schemeClr val="dk1"/>
                  </a:solidFill>
                </a:rPr>
                <a:t>(date)</a:t>
              </a: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altLang="ko-KR" sz="1000" dirty="0">
                  <a:solidFill>
                    <a:schemeClr val="dk1"/>
                  </a:solidFill>
                </a:rPr>
                <a:t>-</a:t>
              </a:r>
              <a:r>
                <a:rPr lang="en-US" altLang="ko-KR" sz="1000" b="1" dirty="0" err="1">
                  <a:solidFill>
                    <a:schemeClr val="dk1"/>
                  </a:solidFill>
                </a:rPr>
                <a:t>phone_num</a:t>
              </a:r>
              <a:r>
                <a:rPr lang="en-US" altLang="ko-KR" sz="1000" b="1" dirty="0">
                  <a:solidFill>
                    <a:schemeClr val="dk1"/>
                  </a:solidFill>
                </a:rPr>
                <a:t> </a:t>
              </a:r>
              <a:r>
                <a:rPr lang="en-US" altLang="ko-KR" sz="1000" dirty="0">
                  <a:solidFill>
                    <a:schemeClr val="dk1"/>
                  </a:solidFill>
                </a:rPr>
                <a:t>: </a:t>
              </a:r>
              <a:r>
                <a:rPr lang="ko-KR" altLang="en-US" sz="1000" dirty="0">
                  <a:solidFill>
                    <a:schemeClr val="dk1"/>
                  </a:solidFill>
                </a:rPr>
                <a:t>전화번호</a:t>
              </a:r>
              <a:r>
                <a:rPr lang="en-US" altLang="ko-KR" sz="1000" dirty="0">
                  <a:solidFill>
                    <a:schemeClr val="dk1"/>
                  </a:solidFill>
                </a:rPr>
                <a:t>(varchar)</a:t>
              </a: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 dirty="0">
                  <a:solidFill>
                    <a:schemeClr val="dk1"/>
                  </a:solidFill>
                </a:rPr>
                <a:t>-</a:t>
              </a:r>
              <a:r>
                <a:rPr lang="en-US" sz="1000" b="1" dirty="0" err="1">
                  <a:solidFill>
                    <a:schemeClr val="dk1"/>
                  </a:solidFill>
                </a:rPr>
                <a:t>user_id</a:t>
              </a:r>
              <a:r>
                <a:rPr lang="en-US" sz="1000" dirty="0">
                  <a:solidFill>
                    <a:schemeClr val="dk1"/>
                  </a:solidFill>
                </a:rPr>
                <a:t> : </a:t>
              </a:r>
              <a:r>
                <a:rPr lang="en-US" sz="1000" dirty="0" err="1">
                  <a:solidFill>
                    <a:schemeClr val="dk1"/>
                  </a:solidFill>
                </a:rPr>
                <a:t>아이디</a:t>
              </a:r>
              <a:r>
                <a:rPr lang="en-US" sz="1000" dirty="0">
                  <a:solidFill>
                    <a:schemeClr val="dk1"/>
                  </a:solidFill>
                </a:rPr>
                <a:t> (varchar(50))</a:t>
              </a:r>
              <a:endParaRPr sz="1000" dirty="0">
                <a:solidFill>
                  <a:schemeClr val="dk1"/>
                </a:solidFill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 dirty="0">
                  <a:solidFill>
                    <a:schemeClr val="dk1"/>
                  </a:solidFill>
                </a:rPr>
                <a:t>-</a:t>
              </a:r>
              <a:r>
                <a:rPr lang="en-US" sz="1000" b="1" dirty="0">
                  <a:solidFill>
                    <a:schemeClr val="dk1"/>
                  </a:solidFill>
                </a:rPr>
                <a:t>name</a:t>
              </a:r>
              <a:r>
                <a:rPr lang="en-US" sz="1000" dirty="0">
                  <a:solidFill>
                    <a:schemeClr val="dk1"/>
                  </a:solidFill>
                </a:rPr>
                <a:t> : </a:t>
              </a:r>
              <a:r>
                <a:rPr lang="en-US" sz="1000" dirty="0" err="1">
                  <a:solidFill>
                    <a:schemeClr val="dk1"/>
                  </a:solidFill>
                </a:rPr>
                <a:t>이름</a:t>
              </a:r>
              <a:r>
                <a:rPr lang="en-US" sz="1000" dirty="0">
                  <a:solidFill>
                    <a:schemeClr val="dk1"/>
                  </a:solidFill>
                </a:rPr>
                <a:t> (varchar(50))</a:t>
              </a:r>
              <a:endParaRPr sz="1000" dirty="0">
                <a:solidFill>
                  <a:schemeClr val="dk1"/>
                </a:solidFill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 dirty="0">
                  <a:solidFill>
                    <a:schemeClr val="dk1"/>
                  </a:solidFill>
                </a:rPr>
                <a:t>-</a:t>
              </a:r>
              <a:r>
                <a:rPr lang="en-US" sz="1000" b="1" dirty="0">
                  <a:solidFill>
                    <a:schemeClr val="dk1"/>
                  </a:solidFill>
                </a:rPr>
                <a:t>pw</a:t>
              </a:r>
              <a:r>
                <a:rPr lang="en-US" sz="1000" dirty="0">
                  <a:solidFill>
                    <a:schemeClr val="dk1"/>
                  </a:solidFill>
                </a:rPr>
                <a:t> : </a:t>
              </a:r>
              <a:r>
                <a:rPr lang="en-US" sz="1000" dirty="0" err="1">
                  <a:solidFill>
                    <a:schemeClr val="dk1"/>
                  </a:solidFill>
                </a:rPr>
                <a:t>비밀번호</a:t>
              </a:r>
              <a:r>
                <a:rPr lang="en-US" sz="1000" dirty="0">
                  <a:solidFill>
                    <a:schemeClr val="dk1"/>
                  </a:solidFill>
                </a:rPr>
                <a:t> (varchar(50))</a:t>
              </a:r>
              <a:endParaRPr sz="1000" dirty="0">
                <a:solidFill>
                  <a:schemeClr val="dk1"/>
                </a:solidFill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 dirty="0">
                  <a:solidFill>
                    <a:schemeClr val="dk1"/>
                  </a:solidFill>
                </a:rPr>
                <a:t>-</a:t>
              </a:r>
              <a:r>
                <a:rPr lang="en-US" sz="1000" b="1" dirty="0" err="1">
                  <a:solidFill>
                    <a:schemeClr val="dk1"/>
                  </a:solidFill>
                </a:rPr>
                <a:t>user_nickname</a:t>
              </a:r>
              <a:r>
                <a:rPr lang="en-US" sz="1000" dirty="0">
                  <a:solidFill>
                    <a:schemeClr val="dk1"/>
                  </a:solidFill>
                </a:rPr>
                <a:t> : </a:t>
              </a:r>
              <a:r>
                <a:rPr lang="en-US" sz="1000" dirty="0" err="1">
                  <a:solidFill>
                    <a:schemeClr val="dk1"/>
                  </a:solidFill>
                </a:rPr>
                <a:t>닉네임</a:t>
              </a:r>
              <a:r>
                <a:rPr lang="en-US" sz="1000" dirty="0">
                  <a:solidFill>
                    <a:schemeClr val="dk1"/>
                  </a:solidFill>
                </a:rPr>
                <a:t> (varchar(50))</a:t>
              </a:r>
              <a:endParaRPr sz="1000" dirty="0">
                <a:solidFill>
                  <a:schemeClr val="dk1"/>
                </a:solidFill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 dirty="0">
                  <a:solidFill>
                    <a:schemeClr val="dk1"/>
                  </a:solidFill>
                </a:rPr>
                <a:t>-</a:t>
              </a:r>
              <a:r>
                <a:rPr lang="en-US" sz="1000" b="1" dirty="0" err="1">
                  <a:solidFill>
                    <a:schemeClr val="dk1"/>
                  </a:solidFill>
                </a:rPr>
                <a:t>user_state</a:t>
              </a:r>
              <a:r>
                <a:rPr lang="en-US" sz="1000" dirty="0">
                  <a:solidFill>
                    <a:schemeClr val="dk1"/>
                  </a:solidFill>
                </a:rPr>
                <a:t> : </a:t>
              </a:r>
              <a:r>
                <a:rPr lang="en-US" sz="1000" dirty="0" err="1">
                  <a:solidFill>
                    <a:schemeClr val="dk1"/>
                  </a:solidFill>
                </a:rPr>
                <a:t>현재</a:t>
              </a:r>
              <a:r>
                <a:rPr lang="en-US" sz="1000" dirty="0">
                  <a:solidFill>
                    <a:schemeClr val="dk1"/>
                  </a:solidFill>
                </a:rPr>
                <a:t> </a:t>
              </a:r>
              <a:r>
                <a:rPr lang="en-US" sz="1000" dirty="0" err="1">
                  <a:solidFill>
                    <a:schemeClr val="dk1"/>
                  </a:solidFill>
                </a:rPr>
                <a:t>상태</a:t>
              </a:r>
              <a:r>
                <a:rPr lang="en-US" sz="1000" dirty="0">
                  <a:solidFill>
                    <a:schemeClr val="dk1"/>
                  </a:solidFill>
                </a:rPr>
                <a:t> (int)</a:t>
              </a:r>
              <a:endParaRPr sz="1000" dirty="0">
                <a:solidFill>
                  <a:schemeClr val="dk1"/>
                </a:solidFill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 dirty="0">
                  <a:solidFill>
                    <a:schemeClr val="dk1"/>
                  </a:solidFill>
                </a:rPr>
                <a:t>	- 0 : </a:t>
              </a:r>
              <a:r>
                <a:rPr lang="en-US" sz="1000" dirty="0" err="1">
                  <a:solidFill>
                    <a:schemeClr val="dk1"/>
                  </a:solidFill>
                </a:rPr>
                <a:t>로그아웃</a:t>
              </a:r>
              <a:r>
                <a:rPr lang="en-US" sz="1000" dirty="0">
                  <a:solidFill>
                    <a:schemeClr val="dk1"/>
                  </a:solidFill>
                </a:rPr>
                <a:t> (default)</a:t>
              </a:r>
              <a:endParaRPr sz="1000" dirty="0">
                <a:solidFill>
                  <a:schemeClr val="dk1"/>
                </a:solidFill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 dirty="0">
                  <a:solidFill>
                    <a:schemeClr val="dk1"/>
                  </a:solidFill>
                </a:rPr>
                <a:t>	- 1 : </a:t>
              </a:r>
              <a:r>
                <a:rPr lang="en-US" sz="1000" dirty="0" err="1">
                  <a:solidFill>
                    <a:schemeClr val="dk1"/>
                  </a:solidFill>
                </a:rPr>
                <a:t>로비</a:t>
              </a:r>
              <a:r>
                <a:rPr lang="en-US" sz="1000" dirty="0">
                  <a:solidFill>
                    <a:schemeClr val="dk1"/>
                  </a:solidFill>
                </a:rPr>
                <a:t>(</a:t>
              </a:r>
              <a:r>
                <a:rPr lang="en-US" sz="1000" dirty="0" err="1">
                  <a:solidFill>
                    <a:schemeClr val="dk1"/>
                  </a:solidFill>
                </a:rPr>
                <a:t>로그온</a:t>
              </a:r>
              <a:r>
                <a:rPr lang="en-US" sz="1000" dirty="0">
                  <a:solidFill>
                    <a:schemeClr val="dk1"/>
                  </a:solidFill>
                </a:rPr>
                <a:t>)</a:t>
              </a:r>
              <a:endParaRPr sz="1000" dirty="0">
                <a:solidFill>
                  <a:schemeClr val="dk1"/>
                </a:solidFill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 dirty="0">
                  <a:solidFill>
                    <a:schemeClr val="dk1"/>
                  </a:solidFill>
                </a:rPr>
                <a:t>	- 2 : </a:t>
              </a:r>
              <a:r>
                <a:rPr lang="en-US" sz="1000" dirty="0" err="1">
                  <a:solidFill>
                    <a:schemeClr val="dk1"/>
                  </a:solidFill>
                </a:rPr>
                <a:t>채팅중</a:t>
              </a:r>
              <a:endParaRPr sz="1000" dirty="0">
                <a:solidFill>
                  <a:schemeClr val="dk1"/>
                </a:solidFill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 dirty="0">
                  <a:solidFill>
                    <a:schemeClr val="dk1"/>
                  </a:solidFill>
                </a:rPr>
                <a:t>	- 3 : 그 외(</a:t>
              </a:r>
              <a:r>
                <a:rPr lang="en-US" sz="1000" dirty="0" err="1">
                  <a:solidFill>
                    <a:schemeClr val="dk1"/>
                  </a:solidFill>
                </a:rPr>
                <a:t>로그아웃</a:t>
              </a:r>
              <a:r>
                <a:rPr lang="en-US" sz="1000" dirty="0">
                  <a:solidFill>
                    <a:schemeClr val="dk1"/>
                  </a:solidFill>
                </a:rPr>
                <a:t> 중)</a:t>
              </a:r>
              <a:endParaRPr sz="1000" dirty="0">
                <a:solidFill>
                  <a:schemeClr val="dk1"/>
                </a:solidFill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 dirty="0">
                  <a:solidFill>
                    <a:schemeClr val="dk1"/>
                  </a:solidFill>
                </a:rPr>
                <a:t>-</a:t>
              </a:r>
              <a:r>
                <a:rPr lang="en-US" sz="1000" b="1" dirty="0" err="1">
                  <a:solidFill>
                    <a:schemeClr val="dk1"/>
                  </a:solidFill>
                </a:rPr>
                <a:t>current_room_num</a:t>
              </a:r>
              <a:r>
                <a:rPr lang="en-US" sz="1000" dirty="0">
                  <a:solidFill>
                    <a:schemeClr val="dk1"/>
                  </a:solidFill>
                </a:rPr>
                <a:t> : </a:t>
              </a:r>
              <a:r>
                <a:rPr lang="en-US" sz="1000" dirty="0" err="1">
                  <a:solidFill>
                    <a:schemeClr val="dk1"/>
                  </a:solidFill>
                </a:rPr>
                <a:t>현재</a:t>
              </a:r>
              <a:r>
                <a:rPr lang="en-US" sz="1000" dirty="0">
                  <a:solidFill>
                    <a:schemeClr val="dk1"/>
                  </a:solidFill>
                </a:rPr>
                <a:t> 방 </a:t>
              </a:r>
              <a:r>
                <a:rPr lang="en-US" sz="1000" dirty="0" err="1">
                  <a:solidFill>
                    <a:schemeClr val="dk1"/>
                  </a:solidFill>
                </a:rPr>
                <a:t>위치</a:t>
              </a:r>
              <a:r>
                <a:rPr lang="en-US" sz="1000" dirty="0">
                  <a:solidFill>
                    <a:schemeClr val="dk1"/>
                  </a:solidFill>
                </a:rPr>
                <a:t>(int)</a:t>
              </a:r>
              <a:endParaRPr sz="1000" dirty="0">
                <a:solidFill>
                  <a:schemeClr val="dk1"/>
                </a:solidFill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 dirty="0">
                  <a:solidFill>
                    <a:schemeClr val="dk1"/>
                  </a:solidFill>
                </a:rPr>
                <a:t>	- </a:t>
              </a:r>
              <a:r>
                <a:rPr lang="en-US" sz="1000" dirty="0" err="1">
                  <a:solidFill>
                    <a:schemeClr val="dk1"/>
                  </a:solidFill>
                </a:rPr>
                <a:t>로비</a:t>
              </a:r>
              <a:r>
                <a:rPr lang="en-US" sz="1000" dirty="0">
                  <a:solidFill>
                    <a:schemeClr val="dk1"/>
                  </a:solidFill>
                </a:rPr>
                <a:t> : 0(default)</a:t>
              </a:r>
              <a:endParaRPr sz="1000" dirty="0">
                <a:solidFill>
                  <a:schemeClr val="dk1"/>
                </a:solidFill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 dirty="0">
                  <a:solidFill>
                    <a:schemeClr val="dk1"/>
                  </a:solidFill>
                </a:rPr>
                <a:t>	- else : </a:t>
              </a:r>
              <a:r>
                <a:rPr lang="en-US" sz="1000" dirty="0" err="1">
                  <a:solidFill>
                    <a:schemeClr val="dk1"/>
                  </a:solidFill>
                </a:rPr>
                <a:t>방번호</a:t>
              </a:r>
              <a:endParaRPr sz="1000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16" name="Google Shape;1979;p41">
            <a:extLst>
              <a:ext uri="{FF2B5EF4-FFF2-40B4-BE49-F238E27FC236}">
                <a16:creationId xmlns:a16="http://schemas.microsoft.com/office/drawing/2014/main" id="{EB266C5D-825C-437B-94E6-322FDFEE0FA2}"/>
              </a:ext>
            </a:extLst>
          </p:cNvPr>
          <p:cNvGrpSpPr/>
          <p:nvPr/>
        </p:nvGrpSpPr>
        <p:grpSpPr>
          <a:xfrm>
            <a:off x="343223" y="1625309"/>
            <a:ext cx="3164139" cy="947945"/>
            <a:chOff x="273050" y="1644772"/>
            <a:chExt cx="2603587" cy="947945"/>
          </a:xfrm>
        </p:grpSpPr>
        <p:sp>
          <p:nvSpPr>
            <p:cNvPr id="17" name="Google Shape;1980;p41">
              <a:extLst>
                <a:ext uri="{FF2B5EF4-FFF2-40B4-BE49-F238E27FC236}">
                  <a16:creationId xmlns:a16="http://schemas.microsoft.com/office/drawing/2014/main" id="{C4D67782-CC62-4D2F-9DD2-7F338DA04F93}"/>
                </a:ext>
              </a:extLst>
            </p:cNvPr>
            <p:cNvSpPr txBox="1"/>
            <p:nvPr/>
          </p:nvSpPr>
          <p:spPr>
            <a:xfrm>
              <a:off x="273050" y="1644772"/>
              <a:ext cx="155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/>
                <a:t>-</a:t>
              </a:r>
              <a:r>
                <a:rPr lang="en-US" b="1" dirty="0" err="1"/>
                <a:t>Friends_info</a:t>
              </a:r>
              <a:endParaRPr b="1" dirty="0"/>
            </a:p>
          </p:txBody>
        </p:sp>
        <p:sp>
          <p:nvSpPr>
            <p:cNvPr id="18" name="Google Shape;1981;p41">
              <a:extLst>
                <a:ext uri="{FF2B5EF4-FFF2-40B4-BE49-F238E27FC236}">
                  <a16:creationId xmlns:a16="http://schemas.microsoft.com/office/drawing/2014/main" id="{F58E09B4-C75A-42F7-923A-F3805090CE32}"/>
                </a:ext>
              </a:extLst>
            </p:cNvPr>
            <p:cNvSpPr/>
            <p:nvPr/>
          </p:nvSpPr>
          <p:spPr>
            <a:xfrm>
              <a:off x="319437" y="2046417"/>
              <a:ext cx="2557200" cy="546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 b="1">
                  <a:solidFill>
                    <a:schemeClr val="dk1"/>
                  </a:solidFill>
                </a:rPr>
                <a:t>-</a:t>
              </a:r>
              <a:r>
                <a:rPr lang="en-US" sz="1000" b="1">
                  <a:solidFill>
                    <a:schemeClr val="accent6"/>
                  </a:solidFill>
                </a:rPr>
                <a:t>user_num</a:t>
              </a:r>
              <a:r>
                <a:rPr lang="en-US" sz="1000" b="1">
                  <a:solidFill>
                    <a:schemeClr val="dk1"/>
                  </a:solidFill>
                </a:rPr>
                <a:t> : </a:t>
              </a:r>
              <a:r>
                <a:rPr lang="en-US" sz="1000">
                  <a:solidFill>
                    <a:schemeClr val="dk1"/>
                  </a:solidFill>
                </a:rPr>
                <a:t>회원번호 (int) (</a:t>
              </a:r>
              <a:r>
                <a:rPr lang="en-US" sz="1000" b="1">
                  <a:solidFill>
                    <a:schemeClr val="accent6"/>
                  </a:solidFill>
                </a:rPr>
                <a:t>F.key)</a:t>
              </a:r>
              <a:endParaRPr sz="1000" b="1">
                <a:solidFill>
                  <a:schemeClr val="accent6"/>
                </a:solidFill>
              </a:endParaRPr>
            </a:p>
            <a:p>
              <a:pPr marL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chemeClr val="dk1"/>
                  </a:solidFill>
                </a:rPr>
                <a:t>-</a:t>
              </a:r>
              <a:r>
                <a:rPr lang="en-US" sz="1000" b="1">
                  <a:solidFill>
                    <a:schemeClr val="accent6"/>
                  </a:solidFill>
                </a:rPr>
                <a:t>friends_user_num</a:t>
              </a:r>
              <a:r>
                <a:rPr lang="en-US" sz="1000" b="1">
                  <a:solidFill>
                    <a:schemeClr val="dk1"/>
                  </a:solidFill>
                </a:rPr>
                <a:t> : </a:t>
              </a:r>
              <a:r>
                <a:rPr lang="en-US" sz="1000">
                  <a:solidFill>
                    <a:schemeClr val="dk1"/>
                  </a:solidFill>
                </a:rPr>
                <a:t>친구 리스트 (varchar) (</a:t>
              </a:r>
              <a:r>
                <a:rPr lang="en-US" sz="1000" b="1">
                  <a:solidFill>
                    <a:schemeClr val="accent6"/>
                  </a:solidFill>
                </a:rPr>
                <a:t>F.key)</a:t>
              </a:r>
              <a:endParaRPr sz="1000">
                <a:solidFill>
                  <a:schemeClr val="dk1"/>
                </a:solidFill>
              </a:endParaRPr>
            </a:p>
          </p:txBody>
        </p:sp>
      </p:grpSp>
      <p:grpSp>
        <p:nvGrpSpPr>
          <p:cNvPr id="19" name="Google Shape;1982;p41">
            <a:extLst>
              <a:ext uri="{FF2B5EF4-FFF2-40B4-BE49-F238E27FC236}">
                <a16:creationId xmlns:a16="http://schemas.microsoft.com/office/drawing/2014/main" id="{7D4D24F3-4AE0-473F-B1A5-C13A50555FA9}"/>
              </a:ext>
            </a:extLst>
          </p:cNvPr>
          <p:cNvGrpSpPr/>
          <p:nvPr/>
        </p:nvGrpSpPr>
        <p:grpSpPr>
          <a:xfrm>
            <a:off x="373161" y="2966891"/>
            <a:ext cx="2988346" cy="1936037"/>
            <a:chOff x="273050" y="1643314"/>
            <a:chExt cx="2491980" cy="1705711"/>
          </a:xfrm>
        </p:grpSpPr>
        <p:sp>
          <p:nvSpPr>
            <p:cNvPr id="20" name="Google Shape;1983;p41">
              <a:extLst>
                <a:ext uri="{FF2B5EF4-FFF2-40B4-BE49-F238E27FC236}">
                  <a16:creationId xmlns:a16="http://schemas.microsoft.com/office/drawing/2014/main" id="{A6AFE64D-8F85-4C55-9BAD-6C2F63232768}"/>
                </a:ext>
              </a:extLst>
            </p:cNvPr>
            <p:cNvSpPr txBox="1"/>
            <p:nvPr/>
          </p:nvSpPr>
          <p:spPr>
            <a:xfrm>
              <a:off x="273050" y="1643314"/>
              <a:ext cx="155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/>
                <a:t>-</a:t>
              </a:r>
              <a:r>
                <a:rPr lang="en-US" b="1" dirty="0" err="1"/>
                <a:t>Login_his</a:t>
              </a:r>
              <a:endParaRPr b="1" dirty="0"/>
            </a:p>
          </p:txBody>
        </p:sp>
        <p:sp>
          <p:nvSpPr>
            <p:cNvPr id="22" name="Google Shape;1984;p41">
              <a:extLst>
                <a:ext uri="{FF2B5EF4-FFF2-40B4-BE49-F238E27FC236}">
                  <a16:creationId xmlns:a16="http://schemas.microsoft.com/office/drawing/2014/main" id="{5BE1BD57-F2C4-4452-A4A2-38461D09EDD1}"/>
                </a:ext>
              </a:extLst>
            </p:cNvPr>
            <p:cNvSpPr/>
            <p:nvPr/>
          </p:nvSpPr>
          <p:spPr>
            <a:xfrm>
              <a:off x="319430" y="2046425"/>
              <a:ext cx="2445600" cy="1302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dk1"/>
                  </a:solidFill>
                  <a:latin typeface="+mn-ea"/>
                </a:rPr>
                <a:t>-</a:t>
              </a:r>
              <a:r>
                <a:rPr lang="en-US" sz="1000" b="1" dirty="0" err="1">
                  <a:solidFill>
                    <a:srgbClr val="FF0000"/>
                  </a:solidFill>
                  <a:latin typeface="+mn-ea"/>
                </a:rPr>
                <a:t>log_num</a:t>
              </a:r>
              <a:r>
                <a:rPr lang="en-US" sz="1000" dirty="0">
                  <a:solidFill>
                    <a:schemeClr val="dk1"/>
                  </a:solidFill>
                  <a:latin typeface="+mn-ea"/>
                </a:rPr>
                <a:t> : </a:t>
              </a:r>
              <a:r>
                <a:rPr lang="en-US" sz="1000" dirty="0" err="1">
                  <a:solidFill>
                    <a:schemeClr val="dk1"/>
                  </a:solidFill>
                  <a:latin typeface="+mn-ea"/>
                </a:rPr>
                <a:t>로그</a:t>
              </a:r>
              <a:r>
                <a:rPr lang="en-US" sz="1000" dirty="0">
                  <a:solidFill>
                    <a:schemeClr val="dk1"/>
                  </a:solidFill>
                  <a:latin typeface="+mn-ea"/>
                </a:rPr>
                <a:t> </a:t>
              </a:r>
              <a:r>
                <a:rPr lang="en-US" sz="1000" dirty="0" err="1">
                  <a:solidFill>
                    <a:schemeClr val="dk1"/>
                  </a:solidFill>
                  <a:latin typeface="+mn-ea"/>
                </a:rPr>
                <a:t>번호</a:t>
              </a:r>
              <a:r>
                <a:rPr lang="en-US" sz="1000" dirty="0">
                  <a:solidFill>
                    <a:schemeClr val="dk1"/>
                  </a:solidFill>
                  <a:latin typeface="+mn-ea"/>
                </a:rPr>
                <a:t> (int) (</a:t>
              </a:r>
              <a:r>
                <a:rPr lang="en-US" sz="1000" b="1" dirty="0" err="1">
                  <a:solidFill>
                    <a:srgbClr val="FF0000"/>
                  </a:solidFill>
                  <a:latin typeface="+mn-ea"/>
                </a:rPr>
                <a:t>P.Key</a:t>
              </a:r>
              <a:r>
                <a:rPr lang="en-US" sz="1000" dirty="0">
                  <a:solidFill>
                    <a:schemeClr val="dk1"/>
                  </a:solidFill>
                  <a:latin typeface="+mn-ea"/>
                </a:rPr>
                <a:t>)</a:t>
              </a:r>
              <a:endParaRPr sz="1000" dirty="0">
                <a:solidFill>
                  <a:schemeClr val="dk1"/>
                </a:solidFill>
                <a:latin typeface="+mn-ea"/>
              </a:endParaRPr>
            </a:p>
            <a:p>
              <a:pPr marL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dk1"/>
                  </a:solidFill>
                  <a:latin typeface="+mn-ea"/>
                </a:rPr>
                <a:t>-</a:t>
              </a:r>
              <a:r>
                <a:rPr lang="en-US" sz="1000" b="1" dirty="0" err="1">
                  <a:solidFill>
                    <a:schemeClr val="accent6"/>
                  </a:solidFill>
                  <a:latin typeface="+mn-ea"/>
                </a:rPr>
                <a:t>user_num</a:t>
              </a:r>
              <a:r>
                <a:rPr lang="en-US" sz="1000" dirty="0">
                  <a:solidFill>
                    <a:schemeClr val="accent6"/>
                  </a:solidFill>
                  <a:latin typeface="+mn-ea"/>
                </a:rPr>
                <a:t> : </a:t>
              </a:r>
              <a:r>
                <a:rPr lang="en-US" sz="1000" dirty="0" err="1">
                  <a:solidFill>
                    <a:schemeClr val="accent6"/>
                  </a:solidFill>
                  <a:latin typeface="+mn-ea"/>
                </a:rPr>
                <a:t>회원번호</a:t>
              </a:r>
              <a:r>
                <a:rPr lang="en-US" sz="1000" dirty="0">
                  <a:solidFill>
                    <a:schemeClr val="accent6"/>
                  </a:solidFill>
                  <a:latin typeface="+mn-ea"/>
                </a:rPr>
                <a:t> (int)</a:t>
              </a:r>
              <a:br>
                <a:rPr lang="en-US" sz="1000" dirty="0">
                  <a:solidFill>
                    <a:schemeClr val="accent6"/>
                  </a:solidFill>
                  <a:latin typeface="+mn-ea"/>
                </a:rPr>
              </a:br>
              <a:r>
                <a:rPr lang="en-US" sz="1000" dirty="0">
                  <a:solidFill>
                    <a:schemeClr val="dk1"/>
                  </a:solidFill>
                  <a:latin typeface="+mn-ea"/>
                </a:rPr>
                <a:t>-</a:t>
              </a:r>
              <a:r>
                <a:rPr lang="en-US" sz="1000" b="1" dirty="0">
                  <a:solidFill>
                    <a:schemeClr val="dk1"/>
                  </a:solidFill>
                  <a:latin typeface="+mn-ea"/>
                </a:rPr>
                <a:t>time</a:t>
              </a:r>
              <a:r>
                <a:rPr lang="en-US" sz="1000" dirty="0">
                  <a:solidFill>
                    <a:schemeClr val="dk1"/>
                  </a:solidFill>
                  <a:latin typeface="+mn-ea"/>
                </a:rPr>
                <a:t> : </a:t>
              </a:r>
              <a:r>
                <a:rPr lang="en-US" sz="1000" dirty="0" err="1">
                  <a:solidFill>
                    <a:schemeClr val="dk1"/>
                  </a:solidFill>
                  <a:latin typeface="+mn-ea"/>
                </a:rPr>
                <a:t>접속</a:t>
              </a:r>
              <a:r>
                <a:rPr lang="en-US" sz="1000" dirty="0">
                  <a:solidFill>
                    <a:schemeClr val="dk1"/>
                  </a:solidFill>
                  <a:latin typeface="+mn-ea"/>
                </a:rPr>
                <a:t> </a:t>
              </a:r>
              <a:r>
                <a:rPr lang="en-US" sz="1000" dirty="0" err="1">
                  <a:solidFill>
                    <a:schemeClr val="dk1"/>
                  </a:solidFill>
                  <a:latin typeface="+mn-ea"/>
                </a:rPr>
                <a:t>시간</a:t>
              </a:r>
              <a:r>
                <a:rPr lang="en-US" sz="1000" dirty="0">
                  <a:solidFill>
                    <a:schemeClr val="dk1"/>
                  </a:solidFill>
                  <a:latin typeface="+mn-ea"/>
                </a:rPr>
                <a:t> (timestamp)</a:t>
              </a:r>
              <a:endParaRPr sz="1000" dirty="0">
                <a:solidFill>
                  <a:schemeClr val="dk1"/>
                </a:solidFill>
                <a:latin typeface="+mn-ea"/>
              </a:endParaRPr>
            </a:p>
            <a:p>
              <a:pPr marL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dk1"/>
                  </a:solidFill>
                  <a:latin typeface="+mn-ea"/>
                </a:rPr>
                <a:t>-</a:t>
              </a:r>
              <a:r>
                <a:rPr lang="en-US" sz="1000" dirty="0" err="1">
                  <a:solidFill>
                    <a:schemeClr val="dk1"/>
                  </a:solidFill>
                  <a:latin typeface="+mn-ea"/>
                </a:rPr>
                <a:t>ip</a:t>
              </a:r>
              <a:r>
                <a:rPr lang="en-US" sz="1000" dirty="0">
                  <a:solidFill>
                    <a:schemeClr val="dk1"/>
                  </a:solidFill>
                  <a:latin typeface="+mn-ea"/>
                </a:rPr>
                <a:t> : </a:t>
              </a:r>
              <a:r>
                <a:rPr lang="en-US" sz="1000" dirty="0" err="1">
                  <a:solidFill>
                    <a:schemeClr val="dk1"/>
                  </a:solidFill>
                  <a:latin typeface="+mn-ea"/>
                </a:rPr>
                <a:t>접속</a:t>
              </a:r>
              <a:r>
                <a:rPr lang="en-US" sz="1000" dirty="0">
                  <a:solidFill>
                    <a:schemeClr val="dk1"/>
                  </a:solidFill>
                  <a:latin typeface="+mn-ea"/>
                </a:rPr>
                <a:t> </a:t>
              </a:r>
              <a:r>
                <a:rPr lang="en-US" sz="1000" dirty="0" err="1">
                  <a:solidFill>
                    <a:schemeClr val="dk1"/>
                  </a:solidFill>
                  <a:latin typeface="+mn-ea"/>
                </a:rPr>
                <a:t>ip</a:t>
              </a:r>
              <a:r>
                <a:rPr lang="en-US" sz="1000" dirty="0">
                  <a:solidFill>
                    <a:schemeClr val="dk1"/>
                  </a:solidFill>
                  <a:latin typeface="+mn-ea"/>
                </a:rPr>
                <a:t> (varchar)</a:t>
              </a:r>
              <a:endParaRPr sz="1000" dirty="0">
                <a:solidFill>
                  <a:schemeClr val="dk1"/>
                </a:solidFill>
                <a:latin typeface="+mn-ea"/>
              </a:endParaRPr>
            </a:p>
            <a:p>
              <a:pPr marL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dk1"/>
                  </a:solidFill>
                  <a:latin typeface="+mn-ea"/>
                </a:rPr>
                <a:t>-</a:t>
              </a:r>
              <a:r>
                <a:rPr lang="en-US" sz="1000" b="1" dirty="0">
                  <a:solidFill>
                    <a:schemeClr val="dk1"/>
                  </a:solidFill>
                  <a:latin typeface="+mn-ea"/>
                </a:rPr>
                <a:t>result</a:t>
              </a:r>
              <a:r>
                <a:rPr lang="en-US" sz="1000" dirty="0">
                  <a:solidFill>
                    <a:schemeClr val="dk1"/>
                  </a:solidFill>
                  <a:latin typeface="+mn-ea"/>
                </a:rPr>
                <a:t> : </a:t>
              </a:r>
              <a:r>
                <a:rPr lang="en-US" sz="1000" dirty="0" err="1">
                  <a:solidFill>
                    <a:schemeClr val="dk1"/>
                  </a:solidFill>
                  <a:latin typeface="+mn-ea"/>
                </a:rPr>
                <a:t>로그인</a:t>
              </a:r>
              <a:r>
                <a:rPr lang="en-US" sz="1000" dirty="0">
                  <a:solidFill>
                    <a:schemeClr val="dk1"/>
                  </a:solidFill>
                  <a:latin typeface="+mn-ea"/>
                </a:rPr>
                <a:t> </a:t>
              </a:r>
              <a:r>
                <a:rPr lang="en-US" sz="1000" dirty="0" err="1">
                  <a:solidFill>
                    <a:schemeClr val="dk1"/>
                  </a:solidFill>
                  <a:latin typeface="+mn-ea"/>
                </a:rPr>
                <a:t>결과</a:t>
              </a:r>
              <a:r>
                <a:rPr lang="en-US" sz="1000" dirty="0">
                  <a:solidFill>
                    <a:schemeClr val="dk1"/>
                  </a:solidFill>
                  <a:latin typeface="+mn-ea"/>
                </a:rPr>
                <a:t> (bool)</a:t>
              </a:r>
              <a:endParaRPr sz="1000" dirty="0">
                <a:solidFill>
                  <a:schemeClr val="dk1"/>
                </a:solidFill>
                <a:latin typeface="+mn-ea"/>
              </a:endParaRPr>
            </a:p>
            <a:p>
              <a:pPr marL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dk1"/>
                  </a:solidFill>
                  <a:latin typeface="+mn-ea"/>
                </a:rPr>
                <a:t>	-True : </a:t>
              </a:r>
              <a:r>
                <a:rPr lang="en-US" sz="1000" dirty="0" err="1">
                  <a:solidFill>
                    <a:schemeClr val="dk1"/>
                  </a:solidFill>
                  <a:latin typeface="+mn-ea"/>
                </a:rPr>
                <a:t>성공</a:t>
              </a:r>
              <a:endParaRPr sz="1000" dirty="0">
                <a:solidFill>
                  <a:schemeClr val="dk1"/>
                </a:solidFill>
                <a:latin typeface="+mn-ea"/>
              </a:endParaRPr>
            </a:p>
            <a:p>
              <a:pPr marL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dk1"/>
                  </a:solidFill>
                  <a:latin typeface="+mn-ea"/>
                </a:rPr>
                <a:t>	-False : </a:t>
              </a:r>
              <a:r>
                <a:rPr lang="en-US" sz="1000" dirty="0" err="1">
                  <a:solidFill>
                    <a:schemeClr val="dk1"/>
                  </a:solidFill>
                  <a:latin typeface="+mn-ea"/>
                </a:rPr>
                <a:t>실패</a:t>
              </a:r>
              <a:r>
                <a:rPr lang="en-US" sz="1000" dirty="0">
                  <a:solidFill>
                    <a:schemeClr val="dk1"/>
                  </a:solidFill>
                  <a:latin typeface="+mn-ea"/>
                </a:rPr>
                <a:t>(default)</a:t>
              </a:r>
              <a:endParaRPr sz="1000" dirty="0">
                <a:solidFill>
                  <a:schemeClr val="dk1"/>
                </a:solidFill>
                <a:latin typeface="+mn-ea"/>
              </a:endParaRPr>
            </a:p>
          </p:txBody>
        </p:sp>
      </p:grpSp>
      <p:cxnSp>
        <p:nvCxnSpPr>
          <p:cNvPr id="23" name="Google Shape;1985;p41">
            <a:extLst>
              <a:ext uri="{FF2B5EF4-FFF2-40B4-BE49-F238E27FC236}">
                <a16:creationId xmlns:a16="http://schemas.microsoft.com/office/drawing/2014/main" id="{9DADEA41-1D14-43D3-8FA1-B57159E64419}"/>
              </a:ext>
            </a:extLst>
          </p:cNvPr>
          <p:cNvCxnSpPr>
            <a:cxnSpLocks/>
          </p:cNvCxnSpPr>
          <p:nvPr/>
        </p:nvCxnSpPr>
        <p:spPr>
          <a:xfrm flipV="1">
            <a:off x="2499358" y="2026954"/>
            <a:ext cx="1448160" cy="1583866"/>
          </a:xfrm>
          <a:prstGeom prst="straightConnector1">
            <a:avLst/>
          </a:prstGeom>
          <a:noFill/>
          <a:ln w="1905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" name="Google Shape;1986;p41">
            <a:extLst>
              <a:ext uri="{FF2B5EF4-FFF2-40B4-BE49-F238E27FC236}">
                <a16:creationId xmlns:a16="http://schemas.microsoft.com/office/drawing/2014/main" id="{23349C20-2D52-4CE3-967D-2572D1AC1F72}"/>
              </a:ext>
            </a:extLst>
          </p:cNvPr>
          <p:cNvGrpSpPr/>
          <p:nvPr/>
        </p:nvGrpSpPr>
        <p:grpSpPr>
          <a:xfrm>
            <a:off x="6785615" y="2085534"/>
            <a:ext cx="2884756" cy="2010245"/>
            <a:chOff x="273050" y="1653480"/>
            <a:chExt cx="2285860" cy="2010245"/>
          </a:xfrm>
        </p:grpSpPr>
        <p:sp>
          <p:nvSpPr>
            <p:cNvPr id="25" name="Google Shape;1987;p41">
              <a:extLst>
                <a:ext uri="{FF2B5EF4-FFF2-40B4-BE49-F238E27FC236}">
                  <a16:creationId xmlns:a16="http://schemas.microsoft.com/office/drawing/2014/main" id="{20AC0546-EDF9-413C-85FA-B1BBDD2A9427}"/>
                </a:ext>
              </a:extLst>
            </p:cNvPr>
            <p:cNvSpPr txBox="1"/>
            <p:nvPr/>
          </p:nvSpPr>
          <p:spPr>
            <a:xfrm>
              <a:off x="273050" y="1653480"/>
              <a:ext cx="155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/>
                <a:t>-</a:t>
              </a:r>
              <a:r>
                <a:rPr lang="en-US" b="1" dirty="0" err="1"/>
                <a:t>Room_info</a:t>
              </a:r>
              <a:endParaRPr b="1" dirty="0"/>
            </a:p>
          </p:txBody>
        </p:sp>
        <p:sp>
          <p:nvSpPr>
            <p:cNvPr id="26" name="Google Shape;1988;p41">
              <a:extLst>
                <a:ext uri="{FF2B5EF4-FFF2-40B4-BE49-F238E27FC236}">
                  <a16:creationId xmlns:a16="http://schemas.microsoft.com/office/drawing/2014/main" id="{DC1A4492-1773-434B-B864-30DB7C20FF17}"/>
                </a:ext>
              </a:extLst>
            </p:cNvPr>
            <p:cNvSpPr/>
            <p:nvPr/>
          </p:nvSpPr>
          <p:spPr>
            <a:xfrm>
              <a:off x="319410" y="2046425"/>
              <a:ext cx="2239500" cy="1617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</a:rPr>
                <a:t>-</a:t>
              </a:r>
              <a:r>
                <a:rPr lang="en-US" sz="1000" b="1">
                  <a:solidFill>
                    <a:srgbClr val="FF0000"/>
                  </a:solidFill>
                </a:rPr>
                <a:t>room_num</a:t>
              </a:r>
              <a:r>
                <a:rPr lang="en-US" sz="1000">
                  <a:solidFill>
                    <a:schemeClr val="dk1"/>
                  </a:solidFill>
                </a:rPr>
                <a:t> : 방 번호 (int) (</a:t>
              </a:r>
              <a:r>
                <a:rPr lang="en-US" sz="1000" b="1">
                  <a:solidFill>
                    <a:srgbClr val="FF0000"/>
                  </a:solidFill>
                </a:rPr>
                <a:t>P.Key</a:t>
              </a:r>
              <a:r>
                <a:rPr lang="en-US" sz="1000">
                  <a:solidFill>
                    <a:schemeClr val="dk1"/>
                  </a:solidFill>
                </a:rPr>
                <a:t>)</a:t>
              </a:r>
              <a:endParaRPr sz="1000">
                <a:solidFill>
                  <a:schemeClr val="dk1"/>
                </a:solidFill>
              </a:endParaRPr>
            </a:p>
            <a:p>
              <a:pPr marL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</a:rPr>
                <a:t>-</a:t>
              </a:r>
              <a:r>
                <a:rPr lang="en-US" sz="1000" b="1">
                  <a:solidFill>
                    <a:schemeClr val="accent6"/>
                  </a:solidFill>
                </a:rPr>
                <a:t>room_master_user_id</a:t>
              </a:r>
              <a:r>
                <a:rPr lang="en-US" sz="1000">
                  <a:solidFill>
                    <a:schemeClr val="dk1"/>
                  </a:solidFill>
                </a:rPr>
                <a:t> : 아이디 (int) (</a:t>
              </a:r>
              <a:r>
                <a:rPr lang="en-US" sz="1000" b="1">
                  <a:solidFill>
                    <a:schemeClr val="accent6"/>
                  </a:solidFill>
                </a:rPr>
                <a:t>F.Key</a:t>
              </a:r>
              <a:r>
                <a:rPr lang="en-US" sz="1000">
                  <a:solidFill>
                    <a:schemeClr val="dk1"/>
                  </a:solidFill>
                </a:rPr>
                <a:t>)</a:t>
              </a:r>
              <a:endParaRPr sz="1000">
                <a:solidFill>
                  <a:schemeClr val="dk1"/>
                </a:solidFill>
              </a:endParaRPr>
            </a:p>
            <a:p>
              <a:pPr marL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</a:rPr>
                <a:t>-room_</a:t>
              </a:r>
              <a:r>
                <a:rPr lang="en-US" sz="1000" b="1">
                  <a:solidFill>
                    <a:schemeClr val="dk1"/>
                  </a:solidFill>
                </a:rPr>
                <a:t>num_user</a:t>
              </a:r>
              <a:r>
                <a:rPr lang="en-US" sz="1000">
                  <a:solidFill>
                    <a:schemeClr val="dk1"/>
                  </a:solidFill>
                </a:rPr>
                <a:t> : 현재 인원 (int)</a:t>
              </a:r>
              <a:endParaRPr sz="1000">
                <a:solidFill>
                  <a:schemeClr val="dk1"/>
                </a:solidFill>
              </a:endParaRPr>
            </a:p>
            <a:p>
              <a:pPr marL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</a:rPr>
                <a:t>-room_</a:t>
              </a:r>
              <a:r>
                <a:rPr lang="en-US" sz="1000" b="1">
                  <a:solidFill>
                    <a:schemeClr val="dk1"/>
                  </a:solidFill>
                </a:rPr>
                <a:t>max_user</a:t>
              </a:r>
              <a:r>
                <a:rPr lang="en-US" sz="1000">
                  <a:solidFill>
                    <a:schemeClr val="dk1"/>
                  </a:solidFill>
                </a:rPr>
                <a:t> : 최대 인원(int)</a:t>
              </a:r>
              <a:endParaRPr sz="1000">
                <a:solidFill>
                  <a:schemeClr val="dk1"/>
                </a:solidFill>
              </a:endParaRPr>
            </a:p>
            <a:p>
              <a:pPr marL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</a:rPr>
                <a:t>-</a:t>
              </a:r>
              <a:r>
                <a:rPr lang="en-US" sz="1000" b="1">
                  <a:solidFill>
                    <a:schemeClr val="dk1"/>
                  </a:solidFill>
                </a:rPr>
                <a:t>room_name</a:t>
              </a:r>
              <a:r>
                <a:rPr lang="en-US" sz="1000">
                  <a:solidFill>
                    <a:schemeClr val="dk1"/>
                  </a:solidFill>
                </a:rPr>
                <a:t> : 방 이름 (varchar(50))</a:t>
              </a:r>
              <a:endParaRPr sz="1000">
                <a:solidFill>
                  <a:schemeClr val="dk1"/>
                </a:solidFill>
              </a:endParaRPr>
            </a:p>
            <a:p>
              <a:pPr marL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</a:rPr>
                <a:t>-</a:t>
              </a:r>
              <a:r>
                <a:rPr lang="en-US" sz="1000" b="1">
                  <a:solidFill>
                    <a:schemeClr val="dk1"/>
                  </a:solidFill>
                </a:rPr>
                <a:t>private</a:t>
              </a:r>
              <a:r>
                <a:rPr lang="en-US" sz="1000">
                  <a:solidFill>
                    <a:schemeClr val="dk1"/>
                  </a:solidFill>
                </a:rPr>
                <a:t> : 방 공개 여부(bool)</a:t>
              </a:r>
              <a:endParaRPr sz="1000">
                <a:solidFill>
                  <a:schemeClr val="dk1"/>
                </a:solidFill>
              </a:endParaRPr>
            </a:p>
            <a:p>
              <a:pPr marL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</a:rPr>
                <a:t>	-True : 비공개</a:t>
              </a:r>
              <a:endParaRPr sz="1000">
                <a:solidFill>
                  <a:schemeClr val="dk1"/>
                </a:solidFill>
              </a:endParaRPr>
            </a:p>
            <a:p>
              <a:pPr marL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</a:rPr>
                <a:t>	-False : 공개 (default)</a:t>
              </a:r>
              <a:endParaRPr sz="1000">
                <a:solidFill>
                  <a:schemeClr val="dk1"/>
                </a:solidFill>
              </a:endParaRPr>
            </a:p>
          </p:txBody>
        </p:sp>
      </p:grpSp>
      <p:cxnSp>
        <p:nvCxnSpPr>
          <p:cNvPr id="27" name="Google Shape;1989;p41">
            <a:extLst>
              <a:ext uri="{FF2B5EF4-FFF2-40B4-BE49-F238E27FC236}">
                <a16:creationId xmlns:a16="http://schemas.microsoft.com/office/drawing/2014/main" id="{C9871AF3-66A8-4422-8B95-1099716F8855}"/>
              </a:ext>
            </a:extLst>
          </p:cNvPr>
          <p:cNvCxnSpPr>
            <a:cxnSpLocks/>
          </p:cNvCxnSpPr>
          <p:nvPr/>
        </p:nvCxnSpPr>
        <p:spPr>
          <a:xfrm>
            <a:off x="6049990" y="2055054"/>
            <a:ext cx="886407" cy="8136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1990;p41">
            <a:extLst>
              <a:ext uri="{FF2B5EF4-FFF2-40B4-BE49-F238E27FC236}">
                <a16:creationId xmlns:a16="http://schemas.microsoft.com/office/drawing/2014/main" id="{6F6379EE-08E3-4A87-87B9-74F3786EC5BB}"/>
              </a:ext>
            </a:extLst>
          </p:cNvPr>
          <p:cNvCxnSpPr>
            <a:cxnSpLocks/>
          </p:cNvCxnSpPr>
          <p:nvPr/>
        </p:nvCxnSpPr>
        <p:spPr>
          <a:xfrm flipV="1">
            <a:off x="2606672" y="2026954"/>
            <a:ext cx="1340846" cy="1734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Google Shape;1991;p41">
            <a:extLst>
              <a:ext uri="{FF2B5EF4-FFF2-40B4-BE49-F238E27FC236}">
                <a16:creationId xmlns:a16="http://schemas.microsoft.com/office/drawing/2014/main" id="{8F6EFD98-2E1E-4841-B54D-D77090EC35E8}"/>
              </a:ext>
            </a:extLst>
          </p:cNvPr>
          <p:cNvCxnSpPr>
            <a:cxnSpLocks/>
          </p:cNvCxnSpPr>
          <p:nvPr/>
        </p:nvCxnSpPr>
        <p:spPr>
          <a:xfrm flipV="1">
            <a:off x="3401197" y="2020541"/>
            <a:ext cx="546321" cy="383567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61655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 idx="4294967295"/>
          </p:nvPr>
        </p:nvSpPr>
        <p:spPr>
          <a:xfrm>
            <a:off x="1052110" y="430090"/>
            <a:ext cx="4296207" cy="398021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>
                <a:solidFill>
                  <a:srgbClr val="24222E"/>
                </a:solidFill>
                <a:latin typeface="+mn-ea"/>
                <a:ea typeface="+mn-ea"/>
              </a:rPr>
              <a:t>2.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오류 발생 및 처리</a:t>
            </a:r>
            <a:b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</a:br>
            <a:endParaRPr lang="ko-KR" altLang="en-US" sz="2000" b="1" dirty="0">
              <a:solidFill>
                <a:srgbClr val="24222E"/>
              </a:solidFill>
              <a:latin typeface="+mn-ea"/>
              <a:ea typeface="+mn-ea"/>
            </a:endParaRPr>
          </a:p>
        </p:txBody>
      </p:sp>
      <p:sp>
        <p:nvSpPr>
          <p:cNvPr id="21" name="평행 사변형 20"/>
          <p:cNvSpPr/>
          <p:nvPr/>
        </p:nvSpPr>
        <p:spPr>
          <a:xfrm>
            <a:off x="716280" y="-3550"/>
            <a:ext cx="1417723" cy="416853"/>
          </a:xfrm>
          <a:prstGeom prst="parallelogram">
            <a:avLst>
              <a:gd name="adj" fmla="val 62772"/>
            </a:avLst>
          </a:prstGeom>
          <a:solidFill>
            <a:srgbClr val="2E75B6">
              <a:alpha val="36000"/>
            </a:srgbClr>
          </a:solidFill>
        </p:spPr>
        <p:txBody>
          <a:bodyPr wrap="square" rtlCol="0" anchor="ctr">
            <a:spAutoFit/>
          </a:bodyPr>
          <a:lstStyle/>
          <a:p>
            <a:pPr marL="171450" indent="-171450" algn="ctr" defTabSz="776288" latinLnBrk="0">
              <a:lnSpc>
                <a:spcPts val="1500"/>
              </a:lnSpc>
              <a:spcAft>
                <a:spcPct val="10000"/>
              </a:spcAft>
              <a:buClr>
                <a:srgbClr val="969696"/>
              </a:buClr>
              <a:buSzPct val="85000"/>
              <a:buFont typeface="Arial" panose="020B0604020202020204" pitchFamily="34" charset="0"/>
              <a:buChar char="•"/>
            </a:pP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73049" y="144517"/>
            <a:ext cx="707419" cy="684403"/>
            <a:chOff x="264138" y="144516"/>
            <a:chExt cx="787972" cy="762335"/>
          </a:xfrm>
        </p:grpSpPr>
        <p:sp>
          <p:nvSpPr>
            <p:cNvPr id="61" name="직사각형 60"/>
            <p:cNvSpPr/>
            <p:nvPr/>
          </p:nvSpPr>
          <p:spPr>
            <a:xfrm>
              <a:off x="264138" y="144516"/>
              <a:ext cx="762335" cy="762335"/>
            </a:xfrm>
            <a:prstGeom prst="rect">
              <a:avLst/>
            </a:prstGeom>
            <a:gradFill>
              <a:gsLst>
                <a:gs pos="0">
                  <a:srgbClr val="24222E"/>
                </a:gs>
                <a:gs pos="50000">
                  <a:srgbClr val="24222E"/>
                </a:gs>
                <a:gs pos="50000">
                  <a:srgbClr val="2E75B6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b="1">
                <a:solidFill>
                  <a:srgbClr val="5B9BD5"/>
                </a:solidFill>
                <a:latin typeface="+mn-ea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19053" y="199431"/>
              <a:ext cx="652504" cy="6525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  <p:sp>
          <p:nvSpPr>
            <p:cNvPr id="63" name="제목 1"/>
            <p:cNvSpPr txBox="1">
              <a:spLocks/>
            </p:cNvSpPr>
            <p:nvPr/>
          </p:nvSpPr>
          <p:spPr>
            <a:xfrm>
              <a:off x="367765" y="199431"/>
              <a:ext cx="684345" cy="53678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  <a:cs typeface="+mj-cs"/>
                </a:defRPr>
              </a:lvl1pPr>
            </a:lstStyle>
            <a:p>
              <a:endParaRPr lang="ko-KR" altLang="en-US" sz="2800" b="1" dirty="0">
                <a:solidFill>
                  <a:srgbClr val="2E9893"/>
                </a:solidFill>
                <a:latin typeface="+mn-ea"/>
                <a:ea typeface="+mn-ea"/>
                <a:cs typeface="KoPubWorld바탕체 Medium" panose="00000600000000000000" pitchFamily="2" charset="-127"/>
              </a:endParaRPr>
            </a:p>
          </p:txBody>
        </p:sp>
      </p:grpSp>
      <p:sp>
        <p:nvSpPr>
          <p:cNvPr id="33" name="제목 1"/>
          <p:cNvSpPr txBox="1">
            <a:spLocks/>
          </p:cNvSpPr>
          <p:nvPr/>
        </p:nvSpPr>
        <p:spPr>
          <a:xfrm>
            <a:off x="1109734" y="86805"/>
            <a:ext cx="2179789" cy="26869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j-cs"/>
              </a:defRPr>
            </a:lvl1pPr>
          </a:lstStyle>
          <a:p>
            <a:r>
              <a:rPr lang="ko-KR" altLang="en-US" sz="1400" b="1" dirty="0">
                <a:solidFill>
                  <a:schemeClr val="bg1"/>
                </a:solidFill>
                <a:latin typeface="+mn-ea"/>
                <a:ea typeface="+mn-ea"/>
              </a:rPr>
              <a:t>구성도</a:t>
            </a: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336619" y="304639"/>
            <a:ext cx="504528" cy="39573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j-cs"/>
              </a:defRPr>
            </a:lvl1pPr>
          </a:lstStyle>
          <a:p>
            <a:pPr algn="ctr"/>
            <a:r>
              <a:rPr lang="en-US" altLang="ko-KR" sz="4000" b="1" dirty="0">
                <a:latin typeface="+mn-ea"/>
              </a:rPr>
              <a:t>Ⅱ</a:t>
            </a:r>
            <a:endParaRPr lang="ko-KR" altLang="en-US" sz="4000" b="1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75D50D-8ABC-44B0-8453-E493800F6AAA}"/>
              </a:ext>
            </a:extLst>
          </p:cNvPr>
          <p:cNvSpPr txBox="1"/>
          <p:nvPr/>
        </p:nvSpPr>
        <p:spPr>
          <a:xfrm>
            <a:off x="644434" y="1336119"/>
            <a:ext cx="864761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>
                <a:solidFill>
                  <a:srgbClr val="FF0000"/>
                </a:solidFill>
              </a:rPr>
              <a:t>SSL </a:t>
            </a:r>
            <a:r>
              <a:rPr lang="ko-KR" altLang="en-US" b="1" dirty="0">
                <a:solidFill>
                  <a:srgbClr val="FF0000"/>
                </a:solidFill>
              </a:rPr>
              <a:t>서버 구축 중 다중 접속 처리 지연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ko-KR" altLang="en-US" sz="1400" b="1" dirty="0"/>
              <a:t>원인 </a:t>
            </a:r>
            <a:r>
              <a:rPr lang="en-US" altLang="ko-KR" sz="1400" b="1" dirty="0"/>
              <a:t>:</a:t>
            </a:r>
          </a:p>
          <a:p>
            <a:pPr lvl="1"/>
            <a:r>
              <a:rPr lang="en-US" altLang="ko-KR" sz="1400" b="1" dirty="0"/>
              <a:t>	</a:t>
            </a:r>
            <a:r>
              <a:rPr lang="ko-KR" altLang="en-US" sz="1400" b="1" dirty="0"/>
              <a:t>사용한 </a:t>
            </a:r>
            <a:r>
              <a:rPr lang="en-US" altLang="ko-KR" sz="1400" b="1" dirty="0"/>
              <a:t>OpenSSL </a:t>
            </a:r>
            <a:r>
              <a:rPr lang="ko-KR" altLang="en-US" sz="1400" b="1" dirty="0"/>
              <a:t>사용 경험이 없어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서버를 구축하여 </a:t>
            </a:r>
            <a:r>
              <a:rPr lang="en-US" altLang="ko-KR" sz="1400" b="1" dirty="0"/>
              <a:t>OpenSSL</a:t>
            </a:r>
            <a:r>
              <a:rPr lang="ko-KR" altLang="en-US" sz="1400" b="1" dirty="0"/>
              <a:t>을 적용하는 데에 많은 시간을 </a:t>
            </a:r>
            <a:r>
              <a:rPr lang="en-US" altLang="ko-KR" sz="1400" b="1" dirty="0"/>
              <a:t>	</a:t>
            </a:r>
            <a:r>
              <a:rPr lang="ko-KR" altLang="en-US" sz="1400" b="1" dirty="0"/>
              <a:t>사용</a:t>
            </a:r>
            <a:endParaRPr lang="en-US" altLang="ko-KR" sz="1400" b="1" dirty="0"/>
          </a:p>
          <a:p>
            <a:pPr lvl="1"/>
            <a:endParaRPr lang="en-US" altLang="ko-KR" sz="800" b="1" dirty="0"/>
          </a:p>
          <a:p>
            <a:pPr marL="742950" lvl="1" indent="-285750">
              <a:buFontTx/>
              <a:buChar char="-"/>
            </a:pPr>
            <a:r>
              <a:rPr lang="ko-KR" altLang="en-US" sz="1400" b="1" dirty="0"/>
              <a:t>해결</a:t>
            </a:r>
            <a:r>
              <a:rPr lang="en-US" altLang="ko-KR" sz="1400" b="1" dirty="0"/>
              <a:t> :</a:t>
            </a:r>
          </a:p>
          <a:p>
            <a:pPr lvl="1"/>
            <a:r>
              <a:rPr lang="en-US" altLang="ko-KR" sz="1400" b="1" dirty="0"/>
              <a:t>	Opensource(</a:t>
            </a:r>
            <a:r>
              <a:rPr lang="en-US" altLang="ko-KR" sz="1400" b="1" dirty="0" err="1"/>
              <a:t>Github</a:t>
            </a:r>
            <a:r>
              <a:rPr lang="en-US" altLang="ko-KR" sz="1400" b="1" dirty="0"/>
              <a:t>) </a:t>
            </a:r>
            <a:r>
              <a:rPr lang="ko-KR" altLang="en-US" sz="1400" b="1" dirty="0"/>
              <a:t>중 </a:t>
            </a:r>
            <a:r>
              <a:rPr lang="en-US" altLang="ko-KR" sz="1400" b="1" dirty="0" err="1"/>
              <a:t>echoserver</a:t>
            </a:r>
            <a:r>
              <a:rPr lang="ko-KR" altLang="en-US" sz="1400" b="1" dirty="0"/>
              <a:t>를 참고하여 서버를 구축하고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다중접속 문제를 해결</a:t>
            </a:r>
            <a:endParaRPr lang="en-US" altLang="ko-KR" sz="1400" b="1" dirty="0"/>
          </a:p>
          <a:p>
            <a:pPr marL="742950" lvl="1" indent="-285750">
              <a:buFontTx/>
              <a:buChar char="-"/>
            </a:pPr>
            <a:endParaRPr lang="en-US" altLang="ko-KR" sz="1400" b="1" dirty="0"/>
          </a:p>
          <a:p>
            <a:pPr marL="342900" indent="-342900">
              <a:buAutoNum type="arabicPeriod"/>
            </a:pPr>
            <a:endParaRPr lang="en-US" altLang="ko-KR" b="1" dirty="0">
              <a:highlight>
                <a:srgbClr val="FF6161"/>
              </a:highlight>
            </a:endParaRPr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rgbClr val="FF0000"/>
                </a:solidFill>
              </a:rPr>
              <a:t>인코딩 형식에 따른 한글 변환 문제 발생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ko-KR" altLang="en-US" sz="1400" b="1" dirty="0"/>
              <a:t>원인 </a:t>
            </a:r>
            <a:r>
              <a:rPr lang="en-US" altLang="ko-KR" sz="1400" b="1" dirty="0"/>
              <a:t>:</a:t>
            </a:r>
          </a:p>
          <a:p>
            <a:pPr lvl="2"/>
            <a:r>
              <a:rPr lang="en-US" altLang="ko-KR" sz="1400" b="1" dirty="0"/>
              <a:t>Client</a:t>
            </a:r>
            <a:r>
              <a:rPr lang="ko-KR" altLang="en-US" sz="1400" b="1" dirty="0"/>
              <a:t>의 개발환경은 </a:t>
            </a:r>
            <a:r>
              <a:rPr lang="en-US" altLang="ko-KR" sz="1400" b="1" dirty="0"/>
              <a:t> Windows, Server</a:t>
            </a:r>
            <a:r>
              <a:rPr lang="ko-KR" altLang="en-US" sz="1400" b="1" dirty="0"/>
              <a:t>의 개발환경은 </a:t>
            </a:r>
            <a:r>
              <a:rPr lang="en-US" altLang="ko-KR" sz="1400" b="1" dirty="0"/>
              <a:t>Linux</a:t>
            </a:r>
            <a:r>
              <a:rPr lang="ko-KR" altLang="en-US" sz="1400" b="1" dirty="0"/>
              <a:t>였는데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이 때 </a:t>
            </a:r>
            <a:r>
              <a:rPr lang="en-US" altLang="ko-KR" sz="1400" b="1" dirty="0"/>
              <a:t>windows</a:t>
            </a:r>
            <a:r>
              <a:rPr lang="ko-KR" altLang="en-US" sz="1400" b="1" dirty="0"/>
              <a:t>의 인코딩 형식은 </a:t>
            </a:r>
            <a:r>
              <a:rPr lang="en-US" altLang="ko-KR" sz="1400" b="1" dirty="0"/>
              <a:t>ANSI, Server</a:t>
            </a:r>
            <a:r>
              <a:rPr lang="ko-KR" altLang="en-US" sz="1400" b="1" dirty="0"/>
              <a:t>의 인코딩 형식은 </a:t>
            </a:r>
            <a:r>
              <a:rPr lang="en-US" altLang="ko-KR" sz="1400" b="1" dirty="0"/>
              <a:t>UTF-8 </a:t>
            </a:r>
            <a:r>
              <a:rPr lang="ko-KR" altLang="en-US" sz="1400" b="1" dirty="0"/>
              <a:t>이었기 때문에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한글에 대한 처리가 되지 않음</a:t>
            </a:r>
            <a:endParaRPr lang="en-US" altLang="ko-KR" sz="1400" b="1" dirty="0"/>
          </a:p>
          <a:p>
            <a:pPr lvl="2"/>
            <a:endParaRPr lang="en-US" altLang="ko-KR" sz="800" b="1" dirty="0"/>
          </a:p>
          <a:p>
            <a:pPr marL="742950" lvl="1" indent="-285750">
              <a:buFontTx/>
              <a:buChar char="-"/>
            </a:pPr>
            <a:r>
              <a:rPr lang="ko-KR" altLang="en-US" sz="1400" b="1" dirty="0"/>
              <a:t>해결 </a:t>
            </a:r>
            <a:r>
              <a:rPr lang="en-US" altLang="ko-KR" sz="1400" b="1" dirty="0"/>
              <a:t>: </a:t>
            </a:r>
          </a:p>
          <a:p>
            <a:pPr lvl="1"/>
            <a:r>
              <a:rPr lang="en-US" altLang="ko-KR" sz="1400" b="1" dirty="0"/>
              <a:t>	Client</a:t>
            </a:r>
            <a:r>
              <a:rPr lang="ko-KR" altLang="en-US" sz="1400" b="1" dirty="0"/>
              <a:t>측에서 </a:t>
            </a:r>
            <a:r>
              <a:rPr lang="en-US" altLang="ko-KR" sz="1400" b="1" dirty="0"/>
              <a:t>Json</a:t>
            </a:r>
            <a:r>
              <a:rPr lang="ko-KR" altLang="en-US" sz="1400" b="1" dirty="0"/>
              <a:t>형식의 데이터를 </a:t>
            </a:r>
            <a:r>
              <a:rPr lang="en-US" altLang="ko-KR" sz="1400" b="1" dirty="0"/>
              <a:t>Server</a:t>
            </a:r>
            <a:r>
              <a:rPr lang="ko-KR" altLang="en-US" sz="1400" b="1" dirty="0"/>
              <a:t>로 전송하기 전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한글이 사용될 수 있는 항목에 </a:t>
            </a:r>
            <a:endParaRPr lang="en-US" altLang="ko-KR" sz="1400" b="1" dirty="0"/>
          </a:p>
          <a:p>
            <a:pPr lvl="1"/>
            <a:r>
              <a:rPr lang="en-US" altLang="ko-KR" sz="1400" b="1" dirty="0"/>
              <a:t>	</a:t>
            </a:r>
            <a:r>
              <a:rPr lang="ko-KR" altLang="en-US" sz="1400" b="1" dirty="0"/>
              <a:t>대하여 </a:t>
            </a:r>
            <a:r>
              <a:rPr lang="en-US" altLang="ko-KR" sz="1400" b="1" dirty="0"/>
              <a:t>ANSI</a:t>
            </a:r>
            <a:r>
              <a:rPr lang="ko-KR" altLang="en-US" sz="1400" b="1" dirty="0"/>
              <a:t>형식의 데이터를 </a:t>
            </a:r>
            <a:r>
              <a:rPr lang="en-US" altLang="ko-KR" sz="1400" b="1" dirty="0"/>
              <a:t>UTF8</a:t>
            </a:r>
            <a:r>
              <a:rPr lang="ko-KR" altLang="en-US" sz="1400" b="1" dirty="0"/>
              <a:t>로 변환하여 </a:t>
            </a:r>
            <a:r>
              <a:rPr lang="en-US" altLang="ko-KR" sz="1400" b="1" dirty="0"/>
              <a:t>Json</a:t>
            </a:r>
            <a:r>
              <a:rPr lang="ko-KR" altLang="en-US" sz="1400" b="1" dirty="0"/>
              <a:t>형식 데이터에 적용시키고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이를 </a:t>
            </a:r>
            <a:r>
              <a:rPr lang="en-US" altLang="ko-KR" sz="1400" b="1" dirty="0"/>
              <a:t>Server</a:t>
            </a:r>
            <a:r>
              <a:rPr lang="ko-KR" altLang="en-US" sz="1400" b="1" dirty="0"/>
              <a:t>로</a:t>
            </a:r>
            <a:endParaRPr lang="en-US" altLang="ko-KR" sz="1400" b="1" dirty="0"/>
          </a:p>
          <a:p>
            <a:pPr lvl="1"/>
            <a:r>
              <a:rPr lang="en-US" altLang="ko-KR" sz="1400" b="1" dirty="0"/>
              <a:t>	</a:t>
            </a:r>
            <a:r>
              <a:rPr lang="ko-KR" altLang="en-US" sz="1400" b="1" dirty="0"/>
              <a:t>전송하여 해결했습니다</a:t>
            </a:r>
            <a:r>
              <a:rPr lang="en-US" altLang="ko-KR" sz="1400" b="1" dirty="0"/>
              <a:t>. </a:t>
            </a:r>
          </a:p>
          <a:p>
            <a:pPr marL="742950" lvl="1" indent="-285750">
              <a:buFontTx/>
              <a:buChar char="-"/>
            </a:pPr>
            <a:endParaRPr lang="en-US" altLang="ko-KR" sz="1400" b="1" dirty="0">
              <a:highlight>
                <a:srgbClr val="FF6161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53732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 idx="4294967295"/>
          </p:nvPr>
        </p:nvSpPr>
        <p:spPr>
          <a:xfrm>
            <a:off x="1052110" y="430090"/>
            <a:ext cx="4296207" cy="398021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>
                <a:solidFill>
                  <a:srgbClr val="24222E"/>
                </a:solidFill>
                <a:latin typeface="+mn-ea"/>
                <a:ea typeface="+mn-ea"/>
              </a:rPr>
              <a:t>2.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오류 발생 및 처리</a:t>
            </a:r>
            <a:b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</a:br>
            <a:endParaRPr lang="ko-KR" altLang="en-US" sz="2000" b="1" dirty="0">
              <a:solidFill>
                <a:srgbClr val="24222E"/>
              </a:solidFill>
              <a:latin typeface="+mn-ea"/>
              <a:ea typeface="+mn-ea"/>
            </a:endParaRPr>
          </a:p>
        </p:txBody>
      </p:sp>
      <p:sp>
        <p:nvSpPr>
          <p:cNvPr id="21" name="평행 사변형 20"/>
          <p:cNvSpPr/>
          <p:nvPr/>
        </p:nvSpPr>
        <p:spPr>
          <a:xfrm>
            <a:off x="716280" y="-3550"/>
            <a:ext cx="1417723" cy="416853"/>
          </a:xfrm>
          <a:prstGeom prst="parallelogram">
            <a:avLst>
              <a:gd name="adj" fmla="val 62772"/>
            </a:avLst>
          </a:prstGeom>
          <a:solidFill>
            <a:srgbClr val="2E75B6">
              <a:alpha val="36000"/>
            </a:srgbClr>
          </a:solidFill>
        </p:spPr>
        <p:txBody>
          <a:bodyPr wrap="square" rtlCol="0" anchor="ctr">
            <a:spAutoFit/>
          </a:bodyPr>
          <a:lstStyle/>
          <a:p>
            <a:pPr marL="171450" indent="-171450" algn="ctr" defTabSz="776288" latinLnBrk="0">
              <a:lnSpc>
                <a:spcPts val="1500"/>
              </a:lnSpc>
              <a:spcAft>
                <a:spcPct val="10000"/>
              </a:spcAft>
              <a:buClr>
                <a:srgbClr val="969696"/>
              </a:buClr>
              <a:buSzPct val="85000"/>
              <a:buFont typeface="Arial" panose="020B0604020202020204" pitchFamily="34" charset="0"/>
              <a:buChar char="•"/>
            </a:pP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73049" y="144517"/>
            <a:ext cx="707419" cy="684403"/>
            <a:chOff x="264138" y="144516"/>
            <a:chExt cx="787972" cy="762335"/>
          </a:xfrm>
        </p:grpSpPr>
        <p:sp>
          <p:nvSpPr>
            <p:cNvPr id="61" name="직사각형 60"/>
            <p:cNvSpPr/>
            <p:nvPr/>
          </p:nvSpPr>
          <p:spPr>
            <a:xfrm>
              <a:off x="264138" y="144516"/>
              <a:ext cx="762335" cy="762335"/>
            </a:xfrm>
            <a:prstGeom prst="rect">
              <a:avLst/>
            </a:prstGeom>
            <a:gradFill>
              <a:gsLst>
                <a:gs pos="0">
                  <a:srgbClr val="24222E"/>
                </a:gs>
                <a:gs pos="50000">
                  <a:srgbClr val="24222E"/>
                </a:gs>
                <a:gs pos="50000">
                  <a:srgbClr val="2E75B6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b="1">
                <a:solidFill>
                  <a:srgbClr val="5B9BD5"/>
                </a:solidFill>
                <a:latin typeface="+mn-ea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19053" y="199431"/>
              <a:ext cx="652504" cy="6525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  <p:sp>
          <p:nvSpPr>
            <p:cNvPr id="63" name="제목 1"/>
            <p:cNvSpPr txBox="1">
              <a:spLocks/>
            </p:cNvSpPr>
            <p:nvPr/>
          </p:nvSpPr>
          <p:spPr>
            <a:xfrm>
              <a:off x="367765" y="199431"/>
              <a:ext cx="684345" cy="53678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  <a:cs typeface="+mj-cs"/>
                </a:defRPr>
              </a:lvl1pPr>
            </a:lstStyle>
            <a:p>
              <a:endParaRPr lang="ko-KR" altLang="en-US" sz="2800" b="1" dirty="0">
                <a:solidFill>
                  <a:srgbClr val="2E9893"/>
                </a:solidFill>
                <a:latin typeface="+mn-ea"/>
                <a:ea typeface="+mn-ea"/>
                <a:cs typeface="KoPubWorld바탕체 Medium" panose="00000600000000000000" pitchFamily="2" charset="-127"/>
              </a:endParaRPr>
            </a:p>
          </p:txBody>
        </p:sp>
      </p:grpSp>
      <p:sp>
        <p:nvSpPr>
          <p:cNvPr id="33" name="제목 1"/>
          <p:cNvSpPr txBox="1">
            <a:spLocks/>
          </p:cNvSpPr>
          <p:nvPr/>
        </p:nvSpPr>
        <p:spPr>
          <a:xfrm>
            <a:off x="1109734" y="86805"/>
            <a:ext cx="2179789" cy="26869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j-cs"/>
              </a:defRPr>
            </a:lvl1pPr>
          </a:lstStyle>
          <a:p>
            <a:r>
              <a:rPr lang="ko-KR" altLang="en-US" sz="1400" b="1" dirty="0">
                <a:solidFill>
                  <a:schemeClr val="bg1"/>
                </a:solidFill>
                <a:latin typeface="+mn-ea"/>
                <a:ea typeface="+mn-ea"/>
              </a:rPr>
              <a:t>구성도</a:t>
            </a: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336619" y="304639"/>
            <a:ext cx="504528" cy="39573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j-cs"/>
              </a:defRPr>
            </a:lvl1pPr>
          </a:lstStyle>
          <a:p>
            <a:pPr algn="ctr"/>
            <a:r>
              <a:rPr lang="en-US" altLang="ko-KR" sz="4000" b="1" dirty="0">
                <a:latin typeface="+mn-ea"/>
              </a:rPr>
              <a:t>Ⅱ</a:t>
            </a:r>
            <a:endParaRPr lang="ko-KR" altLang="en-US" sz="4000" b="1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F117BD-1A23-4DFA-AD49-DCDBBC9D0228}"/>
              </a:ext>
            </a:extLst>
          </p:cNvPr>
          <p:cNvSpPr txBox="1"/>
          <p:nvPr/>
        </p:nvSpPr>
        <p:spPr>
          <a:xfrm>
            <a:off x="644434" y="1336119"/>
            <a:ext cx="86476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ko-KR" altLang="en-US" b="1" dirty="0">
                <a:solidFill>
                  <a:srgbClr val="FF0000"/>
                </a:solidFill>
              </a:rPr>
              <a:t>서버 코드 작성 중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구조적인 문제로 코드를 정리하지 못하여 에러</a:t>
            </a:r>
            <a:r>
              <a:rPr lang="en-US" altLang="ko-KR" b="1" dirty="0">
                <a:solidFill>
                  <a:srgbClr val="FF0000"/>
                </a:solidFill>
              </a:rPr>
              <a:t>/</a:t>
            </a:r>
            <a:r>
              <a:rPr lang="ko-KR" altLang="en-US" b="1" dirty="0">
                <a:solidFill>
                  <a:srgbClr val="FF0000"/>
                </a:solidFill>
              </a:rPr>
              <a:t>버그 발생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    </a:t>
            </a:r>
            <a:r>
              <a:rPr lang="ko-KR" altLang="en-US" b="1" dirty="0">
                <a:solidFill>
                  <a:srgbClr val="FF0000"/>
                </a:solidFill>
              </a:rPr>
              <a:t>시 해결하는 데에 더 많은 시간을 사용함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sz="1400" b="1" dirty="0"/>
              <a:t>원인 </a:t>
            </a:r>
            <a:r>
              <a:rPr lang="en-US" altLang="ko-KR" sz="1400" b="1" dirty="0"/>
              <a:t>:</a:t>
            </a:r>
          </a:p>
          <a:p>
            <a:pPr lvl="1"/>
            <a:r>
              <a:rPr lang="en-US" altLang="ko-KR" sz="1400" b="1" dirty="0"/>
              <a:t>	</a:t>
            </a:r>
            <a:r>
              <a:rPr lang="ko-KR" altLang="en-US" sz="1400" b="1" dirty="0"/>
              <a:t>미흡한 클래스 설계로 인하여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다중 </a:t>
            </a:r>
            <a:r>
              <a:rPr lang="en-US" altLang="ko-KR" sz="1400" b="1" dirty="0"/>
              <a:t>if</a:t>
            </a:r>
            <a:r>
              <a:rPr lang="ko-KR" altLang="en-US" sz="1400" b="1" dirty="0"/>
              <a:t>문과 반복된 변수 및 호출 등 중복되는 코드가 </a:t>
            </a:r>
            <a:r>
              <a:rPr lang="ko-KR" altLang="en-US" sz="1400" b="1" dirty="0" err="1"/>
              <a:t>많아짐</a:t>
            </a:r>
            <a:r>
              <a:rPr lang="en-US" altLang="ko-KR" sz="1400" b="1" dirty="0"/>
              <a:t>.</a:t>
            </a:r>
          </a:p>
          <a:p>
            <a:pPr lvl="1"/>
            <a:r>
              <a:rPr lang="ko-KR" altLang="en-US" sz="1400" b="1" dirty="0"/>
              <a:t> </a:t>
            </a:r>
            <a:endParaRPr lang="en-US" altLang="ko-KR" sz="800" b="1" dirty="0"/>
          </a:p>
          <a:p>
            <a:pPr marL="742950" lvl="1" indent="-285750">
              <a:buFontTx/>
              <a:buChar char="-"/>
            </a:pPr>
            <a:r>
              <a:rPr lang="ko-KR" altLang="en-US" sz="1400" b="1" dirty="0"/>
              <a:t>해결</a:t>
            </a:r>
            <a:r>
              <a:rPr lang="en-US" altLang="ko-KR" sz="1400" b="1" dirty="0"/>
              <a:t> :</a:t>
            </a:r>
          </a:p>
          <a:p>
            <a:pPr lvl="1"/>
            <a:r>
              <a:rPr lang="en-US" altLang="ko-KR" sz="1400" b="1" dirty="0"/>
              <a:t>	</a:t>
            </a:r>
            <a:r>
              <a:rPr lang="ko-KR" altLang="en-US" sz="1400" b="1" dirty="0"/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code refactoring</a:t>
            </a:r>
            <a:r>
              <a:rPr lang="ko-KR" altLang="en-US" sz="1400" b="1" dirty="0">
                <a:solidFill>
                  <a:srgbClr val="FF0000"/>
                </a:solidFill>
              </a:rPr>
              <a:t>을 할 수 없었음</a:t>
            </a:r>
            <a:r>
              <a:rPr lang="en-US" altLang="ko-KR" sz="1400" b="1" dirty="0">
                <a:solidFill>
                  <a:srgbClr val="FF0000"/>
                </a:solidFill>
              </a:rPr>
              <a:t>.</a:t>
            </a:r>
            <a:r>
              <a:rPr lang="ko-KR" altLang="en-US" sz="1400" b="1" dirty="0">
                <a:solidFill>
                  <a:srgbClr val="FF0000"/>
                </a:solidFill>
              </a:rPr>
              <a:t> 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sz="1400" b="1" dirty="0"/>
          </a:p>
          <a:p>
            <a:pPr marL="342900" indent="-342900">
              <a:buAutoNum type="arabicPeriod" startAt="4"/>
            </a:pPr>
            <a:r>
              <a:rPr lang="ko-KR" altLang="en-US" b="1" dirty="0">
                <a:solidFill>
                  <a:srgbClr val="FF0000"/>
                </a:solidFill>
              </a:rPr>
              <a:t>전체적인 설계의 문제로 인해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계획대로 시간을 사용하거나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개발 시 큰 어려움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    </a:t>
            </a:r>
            <a:r>
              <a:rPr lang="ko-KR" altLang="en-US" b="1" dirty="0">
                <a:solidFill>
                  <a:srgbClr val="FF0000"/>
                </a:solidFill>
              </a:rPr>
              <a:t>을 겪음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en-US" altLang="ko-KR" sz="1400" b="1" dirty="0"/>
              <a:t>        -   </a:t>
            </a:r>
            <a:r>
              <a:rPr lang="ko-KR" altLang="en-US" sz="1400" b="1" dirty="0"/>
              <a:t>원인 </a:t>
            </a:r>
            <a:r>
              <a:rPr lang="en-US" altLang="ko-KR" sz="1400" b="1" dirty="0"/>
              <a:t>: </a:t>
            </a:r>
          </a:p>
          <a:p>
            <a:r>
              <a:rPr lang="en-US" altLang="ko-KR" sz="1400" b="1" dirty="0"/>
              <a:t>	</a:t>
            </a:r>
            <a:r>
              <a:rPr lang="ko-KR" altLang="en-US" sz="1400" b="1" dirty="0"/>
              <a:t>그동안의 잘못된 습관과 설계에 대해 중요하게 생각하지 않는 안일함에서 발생한 것 같습니다</a:t>
            </a:r>
            <a:r>
              <a:rPr lang="en-US" altLang="ko-KR" sz="1400" b="1" dirty="0"/>
              <a:t>.</a:t>
            </a:r>
          </a:p>
          <a:p>
            <a:endParaRPr lang="en-US" altLang="ko-KR" sz="800" b="1" dirty="0"/>
          </a:p>
          <a:p>
            <a:r>
              <a:rPr lang="en-US" altLang="ko-KR" sz="1400" b="1" dirty="0"/>
              <a:t>        -   </a:t>
            </a:r>
            <a:r>
              <a:rPr lang="ko-KR" altLang="en-US" sz="1400" b="1" dirty="0"/>
              <a:t>해결</a:t>
            </a:r>
            <a:r>
              <a:rPr lang="en-US" altLang="ko-KR" sz="1400" b="1" dirty="0"/>
              <a:t> : </a:t>
            </a:r>
          </a:p>
          <a:p>
            <a:r>
              <a:rPr lang="en-US" altLang="ko-KR" sz="1400" b="1" dirty="0"/>
              <a:t>	</a:t>
            </a:r>
            <a:r>
              <a:rPr lang="ko-KR" altLang="en-US" sz="1400" b="1" dirty="0"/>
              <a:t>프로젝트를 진행하며 설계의 중요성을 깨닫고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앞으로 설계를 토대로 개발할 수 있도록</a:t>
            </a:r>
            <a:endParaRPr lang="en-US" altLang="ko-KR" sz="1400" b="1" dirty="0"/>
          </a:p>
          <a:p>
            <a:r>
              <a:rPr lang="en-US" altLang="ko-KR" sz="1400" b="1" dirty="0"/>
              <a:t>	</a:t>
            </a:r>
            <a:r>
              <a:rPr lang="ko-KR" altLang="en-US" sz="1400" b="1" dirty="0" err="1"/>
              <a:t>해야겠다고</a:t>
            </a:r>
            <a:r>
              <a:rPr lang="ko-KR" altLang="en-US" sz="1400" b="1" dirty="0"/>
              <a:t> 생각함</a:t>
            </a:r>
            <a:r>
              <a:rPr lang="en-US" altLang="ko-KR" sz="1400" b="1" dirty="0"/>
              <a:t>.</a:t>
            </a:r>
          </a:p>
          <a:p>
            <a:endParaRPr lang="en-US" altLang="ko-KR" b="1" dirty="0">
              <a:highlight>
                <a:srgbClr val="FF6161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85278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336"/>
            <a:ext cx="9906000" cy="6857328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 flipH="1">
            <a:off x="7449879" y="1514471"/>
            <a:ext cx="2446596" cy="385403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평행 사변형 11"/>
          <p:cNvSpPr/>
          <p:nvPr/>
        </p:nvSpPr>
        <p:spPr>
          <a:xfrm>
            <a:off x="2541813" y="0"/>
            <a:ext cx="7364187" cy="6868880"/>
          </a:xfrm>
          <a:prstGeom prst="parallelogram">
            <a:avLst>
              <a:gd name="adj" fmla="val 62772"/>
            </a:avLst>
          </a:prstGeom>
          <a:solidFill>
            <a:srgbClr val="2E75B6">
              <a:alpha val="40000"/>
            </a:srgbClr>
          </a:solidFill>
        </p:spPr>
        <p:txBody>
          <a:bodyPr wrap="square" rtlCol="0" anchor="ctr">
            <a:spAutoFit/>
          </a:bodyPr>
          <a:lstStyle/>
          <a:p>
            <a:pPr marL="171450" indent="-171450" algn="ctr" defTabSz="776288" latinLnBrk="0">
              <a:lnSpc>
                <a:spcPts val="1500"/>
              </a:lnSpc>
              <a:spcAft>
                <a:spcPct val="10000"/>
              </a:spcAft>
              <a:buClr>
                <a:srgbClr val="969696"/>
              </a:buClr>
              <a:buSzPct val="85000"/>
              <a:buFont typeface="Arial" panose="020B0604020202020204" pitchFamily="34" charset="0"/>
              <a:buChar char="•"/>
            </a:pP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3" name="평행 사변형 12"/>
          <p:cNvSpPr/>
          <p:nvPr/>
        </p:nvSpPr>
        <p:spPr>
          <a:xfrm>
            <a:off x="1159464" y="0"/>
            <a:ext cx="7364187" cy="6868880"/>
          </a:xfrm>
          <a:prstGeom prst="parallelogram">
            <a:avLst>
              <a:gd name="adj" fmla="val 62772"/>
            </a:avLst>
          </a:prstGeom>
          <a:solidFill>
            <a:srgbClr val="2E75B6">
              <a:alpha val="40000"/>
            </a:srgbClr>
          </a:solidFill>
        </p:spPr>
        <p:txBody>
          <a:bodyPr wrap="square" rtlCol="0" anchor="ctr">
            <a:spAutoFit/>
          </a:bodyPr>
          <a:lstStyle/>
          <a:p>
            <a:pPr marL="171450" indent="-171450" algn="ctr" defTabSz="776288" latinLnBrk="0">
              <a:lnSpc>
                <a:spcPts val="1500"/>
              </a:lnSpc>
              <a:spcAft>
                <a:spcPct val="10000"/>
              </a:spcAft>
              <a:buClr>
                <a:srgbClr val="969696"/>
              </a:buClr>
              <a:buSzPct val="85000"/>
              <a:buFont typeface="Arial" panose="020B0604020202020204" pitchFamily="34" charset="0"/>
              <a:buChar char="•"/>
            </a:pP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4" name="평행 사변형 13"/>
          <p:cNvSpPr/>
          <p:nvPr/>
        </p:nvSpPr>
        <p:spPr>
          <a:xfrm>
            <a:off x="766113" y="1"/>
            <a:ext cx="7182304" cy="6857664"/>
          </a:xfrm>
          <a:prstGeom prst="parallelogram">
            <a:avLst>
              <a:gd name="adj" fmla="val 62772"/>
            </a:avLst>
          </a:prstGeom>
          <a:solidFill>
            <a:srgbClr val="2E75B6"/>
          </a:solidFill>
        </p:spPr>
        <p:txBody>
          <a:bodyPr wrap="square" rtlCol="0" anchor="ctr">
            <a:spAutoFit/>
          </a:bodyPr>
          <a:lstStyle/>
          <a:p>
            <a:pPr marL="171450" indent="-171450" algn="ctr" defTabSz="776288" latinLnBrk="0">
              <a:lnSpc>
                <a:spcPts val="1500"/>
              </a:lnSpc>
              <a:spcAft>
                <a:spcPct val="10000"/>
              </a:spcAft>
              <a:buClr>
                <a:srgbClr val="969696"/>
              </a:buClr>
              <a:buSzPct val="85000"/>
              <a:buFont typeface="Arial" panose="020B0604020202020204" pitchFamily="34" charset="0"/>
              <a:buChar char="•"/>
            </a:pP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 rot="10800000">
            <a:off x="0" y="-1"/>
            <a:ext cx="6161996" cy="2596240"/>
          </a:xfrm>
          <a:prstGeom prst="rect">
            <a:avLst/>
          </a:prstGeom>
          <a:solidFill>
            <a:srgbClr val="2E75B6"/>
          </a:solidFill>
        </p:spPr>
        <p:txBody>
          <a:bodyPr wrap="square" rtlCol="0" anchor="ctr">
            <a:spAutoFit/>
          </a:bodyPr>
          <a:lstStyle/>
          <a:p>
            <a:pPr marL="171450" indent="-171450" algn="ctr" defTabSz="776288" latinLnBrk="0">
              <a:lnSpc>
                <a:spcPts val="1500"/>
              </a:lnSpc>
              <a:spcAft>
                <a:spcPct val="10000"/>
              </a:spcAft>
              <a:buClr>
                <a:srgbClr val="969696"/>
              </a:buClr>
              <a:buSzPct val="85000"/>
              <a:buFont typeface="Arial" panose="020B0604020202020204" pitchFamily="34" charset="0"/>
              <a:buChar char="•"/>
            </a:pP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 rot="10800000">
            <a:off x="-1" y="2492822"/>
            <a:ext cx="3609975" cy="4376058"/>
          </a:xfrm>
          <a:prstGeom prst="rect">
            <a:avLst/>
          </a:prstGeom>
          <a:solidFill>
            <a:srgbClr val="2E75B6"/>
          </a:solidFill>
        </p:spPr>
        <p:txBody>
          <a:bodyPr wrap="square" rtlCol="0" anchor="ctr">
            <a:spAutoFit/>
          </a:bodyPr>
          <a:lstStyle/>
          <a:p>
            <a:pPr marL="171450" indent="-171450" algn="ctr" defTabSz="776288" latinLnBrk="0">
              <a:lnSpc>
                <a:spcPts val="1500"/>
              </a:lnSpc>
              <a:spcAft>
                <a:spcPct val="10000"/>
              </a:spcAft>
              <a:buClr>
                <a:srgbClr val="969696"/>
              </a:buClr>
              <a:buSzPct val="85000"/>
              <a:buFont typeface="Arial" panose="020B0604020202020204" pitchFamily="34" charset="0"/>
              <a:buChar char="•"/>
            </a:pP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 flipH="1">
            <a:off x="3918920" y="-11974"/>
            <a:ext cx="1034080" cy="1628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1503575" y="2619376"/>
            <a:ext cx="2690742" cy="4238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5727631" y="4721435"/>
            <a:ext cx="1370832" cy="2159417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7449879" y="1514471"/>
            <a:ext cx="2446596" cy="385403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49879" y="1514471"/>
            <a:ext cx="2446596" cy="385403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081" y="6008376"/>
            <a:ext cx="1715072" cy="395786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512210" y="5999636"/>
            <a:ext cx="5073731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㈜한싹시스템  서울시 구로구 디지털로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34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길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27 401~403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호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대륭포스트타워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차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)</a:t>
            </a:r>
          </a:p>
          <a:p>
            <a:pPr>
              <a:lnSpc>
                <a:spcPts val="14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제품문의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.  1588-8411   /  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대표번호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 . 02-2082-1200   /    www.hanssak.co.kr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857" y="3384668"/>
            <a:ext cx="2863172" cy="2668936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2921381" y="2268886"/>
            <a:ext cx="3121107" cy="1846659"/>
          </a:xfrm>
          <a:prstGeom prst="rect">
            <a:avLst/>
          </a:prstGeom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 contourW="1270"/>
          </a:bodyPr>
          <a:lstStyle/>
          <a:p>
            <a:pPr indent="-656722" fontAlgn="base" latinLnBrk="0"/>
            <a:r>
              <a:rPr lang="en-US" altLang="ko-KR" sz="6000" b="1" dirty="0">
                <a:solidFill>
                  <a:schemeClr val="bg1"/>
                </a:solidFill>
                <a:latin typeface="+mn-ea"/>
              </a:rPr>
              <a:t>Ⅲ. </a:t>
            </a:r>
            <a:r>
              <a:rPr lang="ko-KR" altLang="en-US" sz="6000" b="1" dirty="0">
                <a:solidFill>
                  <a:schemeClr val="bg1"/>
                </a:solidFill>
                <a:latin typeface="+mn-ea"/>
              </a:rPr>
              <a:t>시연</a:t>
            </a:r>
          </a:p>
          <a:p>
            <a:pPr indent="-656722" fontAlgn="base" latinLnBrk="0"/>
            <a:r>
              <a:rPr lang="ko-KR" altLang="en-US" sz="6000" b="1" dirty="0">
                <a:solidFill>
                  <a:schemeClr val="bg1"/>
                </a:solidFill>
                <a:latin typeface="+mn-ea"/>
              </a:rPr>
              <a:t> </a:t>
            </a:r>
            <a:endParaRPr lang="ko-KR" altLang="en-US" sz="6000" b="1" spc="-45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730106" y="3302049"/>
            <a:ext cx="8484281" cy="0"/>
          </a:xfrm>
          <a:prstGeom prst="line">
            <a:avLst/>
          </a:prstGeom>
          <a:ln w="698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724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336"/>
            <a:ext cx="9906000" cy="6857328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 flipH="1">
            <a:off x="7449879" y="1514471"/>
            <a:ext cx="2446596" cy="385403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평행 사변형 11"/>
          <p:cNvSpPr/>
          <p:nvPr/>
        </p:nvSpPr>
        <p:spPr>
          <a:xfrm>
            <a:off x="2541813" y="0"/>
            <a:ext cx="7364187" cy="6868880"/>
          </a:xfrm>
          <a:prstGeom prst="parallelogram">
            <a:avLst>
              <a:gd name="adj" fmla="val 62772"/>
            </a:avLst>
          </a:prstGeom>
          <a:solidFill>
            <a:srgbClr val="2E75B6">
              <a:alpha val="40000"/>
            </a:srgbClr>
          </a:solidFill>
        </p:spPr>
        <p:txBody>
          <a:bodyPr wrap="square" rtlCol="0" anchor="ctr">
            <a:spAutoFit/>
          </a:bodyPr>
          <a:lstStyle/>
          <a:p>
            <a:pPr marL="171450" indent="-171450" algn="ctr" defTabSz="776288" latinLnBrk="0">
              <a:lnSpc>
                <a:spcPts val="1500"/>
              </a:lnSpc>
              <a:spcAft>
                <a:spcPct val="10000"/>
              </a:spcAft>
              <a:buClr>
                <a:srgbClr val="969696"/>
              </a:buClr>
              <a:buSzPct val="85000"/>
              <a:buFont typeface="Arial" panose="020B0604020202020204" pitchFamily="34" charset="0"/>
              <a:buChar char="•"/>
            </a:pP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3" name="평행 사변형 12"/>
          <p:cNvSpPr/>
          <p:nvPr/>
        </p:nvSpPr>
        <p:spPr>
          <a:xfrm>
            <a:off x="1159464" y="0"/>
            <a:ext cx="7364187" cy="6868880"/>
          </a:xfrm>
          <a:prstGeom prst="parallelogram">
            <a:avLst>
              <a:gd name="adj" fmla="val 62772"/>
            </a:avLst>
          </a:prstGeom>
          <a:solidFill>
            <a:srgbClr val="2E75B6">
              <a:alpha val="40000"/>
            </a:srgbClr>
          </a:solidFill>
        </p:spPr>
        <p:txBody>
          <a:bodyPr wrap="square" rtlCol="0" anchor="ctr">
            <a:spAutoFit/>
          </a:bodyPr>
          <a:lstStyle/>
          <a:p>
            <a:pPr marL="171450" indent="-171450" algn="ctr" defTabSz="776288" latinLnBrk="0">
              <a:lnSpc>
                <a:spcPts val="1500"/>
              </a:lnSpc>
              <a:spcAft>
                <a:spcPct val="10000"/>
              </a:spcAft>
              <a:buClr>
                <a:srgbClr val="969696"/>
              </a:buClr>
              <a:buSzPct val="85000"/>
              <a:buFont typeface="Arial" panose="020B0604020202020204" pitchFamily="34" charset="0"/>
              <a:buChar char="•"/>
            </a:pP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4" name="평행 사변형 13"/>
          <p:cNvSpPr/>
          <p:nvPr/>
        </p:nvSpPr>
        <p:spPr>
          <a:xfrm>
            <a:off x="766113" y="1"/>
            <a:ext cx="7182304" cy="6857664"/>
          </a:xfrm>
          <a:prstGeom prst="parallelogram">
            <a:avLst>
              <a:gd name="adj" fmla="val 62772"/>
            </a:avLst>
          </a:prstGeom>
          <a:solidFill>
            <a:srgbClr val="2E75B6"/>
          </a:solidFill>
        </p:spPr>
        <p:txBody>
          <a:bodyPr wrap="square" rtlCol="0" anchor="ctr">
            <a:spAutoFit/>
          </a:bodyPr>
          <a:lstStyle/>
          <a:p>
            <a:pPr marL="171450" indent="-171450" algn="ctr" defTabSz="776288" latinLnBrk="0">
              <a:lnSpc>
                <a:spcPts val="1500"/>
              </a:lnSpc>
              <a:spcAft>
                <a:spcPct val="10000"/>
              </a:spcAft>
              <a:buClr>
                <a:srgbClr val="969696"/>
              </a:buClr>
              <a:buSzPct val="85000"/>
              <a:buFont typeface="Arial" panose="020B0604020202020204" pitchFamily="34" charset="0"/>
              <a:buChar char="•"/>
            </a:pP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 rot="10800000">
            <a:off x="0" y="-1"/>
            <a:ext cx="6161996" cy="2596240"/>
          </a:xfrm>
          <a:prstGeom prst="rect">
            <a:avLst/>
          </a:prstGeom>
          <a:solidFill>
            <a:srgbClr val="2E75B6"/>
          </a:solidFill>
        </p:spPr>
        <p:txBody>
          <a:bodyPr wrap="square" rtlCol="0" anchor="ctr">
            <a:spAutoFit/>
          </a:bodyPr>
          <a:lstStyle/>
          <a:p>
            <a:pPr marL="171450" indent="-171450" algn="ctr" defTabSz="776288" latinLnBrk="0">
              <a:lnSpc>
                <a:spcPts val="1500"/>
              </a:lnSpc>
              <a:spcAft>
                <a:spcPct val="10000"/>
              </a:spcAft>
              <a:buClr>
                <a:srgbClr val="969696"/>
              </a:buClr>
              <a:buSzPct val="85000"/>
              <a:buFont typeface="Arial" panose="020B0604020202020204" pitchFamily="34" charset="0"/>
              <a:buChar char="•"/>
            </a:pP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 rot="10800000">
            <a:off x="-1" y="2492822"/>
            <a:ext cx="3609975" cy="4376058"/>
          </a:xfrm>
          <a:prstGeom prst="rect">
            <a:avLst/>
          </a:prstGeom>
          <a:solidFill>
            <a:srgbClr val="2E75B6"/>
          </a:solidFill>
        </p:spPr>
        <p:txBody>
          <a:bodyPr wrap="square" rtlCol="0" anchor="ctr">
            <a:spAutoFit/>
          </a:bodyPr>
          <a:lstStyle/>
          <a:p>
            <a:pPr marL="171450" indent="-171450" algn="ctr" defTabSz="776288" latinLnBrk="0">
              <a:lnSpc>
                <a:spcPts val="1500"/>
              </a:lnSpc>
              <a:spcAft>
                <a:spcPct val="10000"/>
              </a:spcAft>
              <a:buClr>
                <a:srgbClr val="969696"/>
              </a:buClr>
              <a:buSzPct val="85000"/>
              <a:buFont typeface="Arial" panose="020B0604020202020204" pitchFamily="34" charset="0"/>
              <a:buChar char="•"/>
            </a:pP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 flipH="1">
            <a:off x="3918920" y="-11974"/>
            <a:ext cx="1034080" cy="1628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1503575" y="2619376"/>
            <a:ext cx="2690742" cy="4238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5727631" y="4721435"/>
            <a:ext cx="1370832" cy="2159417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7449879" y="1514471"/>
            <a:ext cx="2446596" cy="385403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49879" y="1514471"/>
            <a:ext cx="2446596" cy="385403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081" y="6008376"/>
            <a:ext cx="1715072" cy="395786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512210" y="5999636"/>
            <a:ext cx="5073731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㈜한싹시스템  서울시 구로구 디지털로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34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길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27 401~403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호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대륭포스트타워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차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)</a:t>
            </a:r>
          </a:p>
          <a:p>
            <a:pPr>
              <a:lnSpc>
                <a:spcPts val="14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제품문의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.  1588-8411   /  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대표번호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 . 02-2082-1200   /    www.hanssak.co.kr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857" y="3384668"/>
            <a:ext cx="2863172" cy="2668936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6283548" y="2798406"/>
            <a:ext cx="1510029" cy="369332"/>
          </a:xfrm>
          <a:prstGeom prst="rect">
            <a:avLst/>
          </a:prstGeom>
        </p:spPr>
        <p:txBody>
          <a:bodyPr wrap="none" lIns="0" tIns="0" rIns="0" bIns="0">
            <a:spAutoFit/>
            <a:scene3d>
              <a:camera prst="orthographicFront"/>
              <a:lightRig rig="threePt" dir="t"/>
            </a:scene3d>
            <a:sp3d contourW="1270"/>
          </a:bodyPr>
          <a:lstStyle/>
          <a:p>
            <a:pPr indent="-656722" fontAlgn="base" latinLnBrk="0"/>
            <a:r>
              <a:rPr lang="ko-KR" altLang="en-US" sz="2400" b="1" spc="-45" dirty="0">
                <a:solidFill>
                  <a:schemeClr val="bg1"/>
                </a:solidFill>
                <a:latin typeface="+mn-ea"/>
              </a:rPr>
              <a:t>감사합니다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865625" y="1941169"/>
            <a:ext cx="3529877" cy="923330"/>
          </a:xfrm>
          <a:prstGeom prst="rect">
            <a:avLst/>
          </a:prstGeom>
        </p:spPr>
        <p:txBody>
          <a:bodyPr wrap="none" lIns="0" tIns="0" rIns="0" bIns="0">
            <a:spAutoFit/>
            <a:scene3d>
              <a:camera prst="orthographicFront"/>
              <a:lightRig rig="threePt" dir="t"/>
            </a:scene3d>
            <a:sp3d contourW="1270"/>
          </a:bodyPr>
          <a:lstStyle/>
          <a:p>
            <a:pPr indent="-656722" fontAlgn="base" latinLnBrk="0"/>
            <a:r>
              <a:rPr lang="en-US" altLang="ko-KR" sz="6000" b="1" spc="-45" dirty="0">
                <a:solidFill>
                  <a:schemeClr val="bg1"/>
                </a:solidFill>
                <a:latin typeface="+mn-ea"/>
              </a:rPr>
              <a:t>Thankyou</a:t>
            </a:r>
            <a:endParaRPr lang="ko-KR" altLang="en-US" sz="6000" b="1" spc="-45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730106" y="3302049"/>
            <a:ext cx="8484281" cy="0"/>
          </a:xfrm>
          <a:prstGeom prst="line">
            <a:avLst/>
          </a:prstGeom>
          <a:ln w="698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669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21844</TotalTime>
  <Words>713</Words>
  <Application>Microsoft Office PowerPoint</Application>
  <PresentationFormat>A4 용지(210x297mm)</PresentationFormat>
  <Paragraphs>109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Noto Sans KR Light</vt:lpstr>
      <vt:lpstr>나눔스퀘어OTF</vt:lpstr>
      <vt:lpstr>맑은 고딕</vt:lpstr>
      <vt:lpstr>Arial</vt:lpstr>
      <vt:lpstr>Office 테마</vt:lpstr>
      <vt:lpstr>PowerPoint 프레젠테이션</vt:lpstr>
      <vt:lpstr>PowerPoint 프레젠테이션</vt:lpstr>
      <vt:lpstr>1. WBS_Cli</vt:lpstr>
      <vt:lpstr>1. WBS_Ser</vt:lpstr>
      <vt:lpstr>1. DB_Tables</vt:lpstr>
      <vt:lpstr>2. 오류 발생 및 처리 </vt:lpstr>
      <vt:lpstr>2. 오류 발생 및 처리 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HSCK-0312</dc:creator>
  <cp:lastModifiedBy>한싹 0035</cp:lastModifiedBy>
  <cp:revision>1827</cp:revision>
  <cp:lastPrinted>2021-03-22T06:14:24Z</cp:lastPrinted>
  <dcterms:created xsi:type="dcterms:W3CDTF">2018-12-04T01:20:57Z</dcterms:created>
  <dcterms:modified xsi:type="dcterms:W3CDTF">2022-02-25T05:48:48Z</dcterms:modified>
</cp:coreProperties>
</file>