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95" r:id="rId1"/>
  </p:sldMasterIdLst>
  <p:notesMasterIdLst>
    <p:notesMasterId r:id="rId35"/>
  </p:notesMasterIdLst>
  <p:sldIdLst>
    <p:sldId id="310" r:id="rId2"/>
    <p:sldId id="315" r:id="rId3"/>
    <p:sldId id="457" r:id="rId4"/>
    <p:sldId id="501" r:id="rId5"/>
    <p:sldId id="498" r:id="rId6"/>
    <p:sldId id="504" r:id="rId7"/>
    <p:sldId id="505" r:id="rId8"/>
    <p:sldId id="506" r:id="rId9"/>
    <p:sldId id="509" r:id="rId10"/>
    <p:sldId id="484" r:id="rId11"/>
    <p:sldId id="495" r:id="rId12"/>
    <p:sldId id="496" r:id="rId13"/>
    <p:sldId id="489" r:id="rId14"/>
    <p:sldId id="507" r:id="rId15"/>
    <p:sldId id="511" r:id="rId16"/>
    <p:sldId id="485" r:id="rId17"/>
    <p:sldId id="494" r:id="rId18"/>
    <p:sldId id="510" r:id="rId19"/>
    <p:sldId id="491" r:id="rId20"/>
    <p:sldId id="508" r:id="rId21"/>
    <p:sldId id="490" r:id="rId22"/>
    <p:sldId id="481" r:id="rId23"/>
    <p:sldId id="471" r:id="rId24"/>
    <p:sldId id="467" r:id="rId25"/>
    <p:sldId id="469" r:id="rId26"/>
    <p:sldId id="470" r:id="rId27"/>
    <p:sldId id="474" r:id="rId28"/>
    <p:sldId id="475" r:id="rId29"/>
    <p:sldId id="476" r:id="rId30"/>
    <p:sldId id="502" r:id="rId31"/>
    <p:sldId id="503" r:id="rId32"/>
    <p:sldId id="499" r:id="rId33"/>
    <p:sldId id="500" r:id="rId34"/>
  </p:sldIdLst>
  <p:sldSz cx="9906000" cy="6858000" type="A4"/>
  <p:notesSz cx="6735763" cy="9866313"/>
  <p:embeddedFontLst>
    <p:embeddedFont>
      <p:font typeface="a스마일B" panose="02020600000000000000" pitchFamily="18" charset="-127"/>
      <p:regular r:id="rId36"/>
    </p:embeddedFont>
    <p:embeddedFont>
      <p:font typeface="맑은 고딕" panose="020B0503020000020004" pitchFamily="50" charset="-127"/>
      <p:regular r:id="rId37"/>
      <p:bold r:id="rId38"/>
    </p:embeddedFont>
    <p:embeddedFont>
      <p:font typeface="a스마일L" panose="02020600000000000000" pitchFamily="18" charset="-127"/>
      <p:regular r:id="rId39"/>
    </p:embeddedFont>
    <p:embeddedFont>
      <p:font typeface="a스마일M" panose="02020600000000000000" pitchFamily="18" charset="-127"/>
      <p:regular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72" userDrawn="1">
          <p15:clr>
            <a:srgbClr val="A4A3A4"/>
          </p15:clr>
        </p15:guide>
        <p15:guide id="3" pos="6068" userDrawn="1">
          <p15:clr>
            <a:srgbClr val="A4A3A4"/>
          </p15:clr>
        </p15:guide>
        <p15:guide id="4" orient="horz" pos="3135" userDrawn="1">
          <p15:clr>
            <a:srgbClr val="A4A3A4"/>
          </p15:clr>
        </p15:guide>
        <p15:guide id="5" orient="horz" pos="754" userDrawn="1">
          <p15:clr>
            <a:srgbClr val="A4A3A4"/>
          </p15:clr>
        </p15:guide>
        <p15:guide id="6" pos="312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orient="horz" pos="4156" userDrawn="1">
          <p15:clr>
            <a:srgbClr val="A4A3A4"/>
          </p15:clr>
        </p15:guide>
        <p15:guide id="9" pos="444" userDrawn="1">
          <p15:clr>
            <a:srgbClr val="A4A3A4"/>
          </p15:clr>
        </p15:guide>
        <p15:guide id="10" pos="58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2E75B6"/>
    <a:srgbClr val="7E81D1"/>
    <a:srgbClr val="BDD7EE"/>
    <a:srgbClr val="7F7F7F"/>
    <a:srgbClr val="3B3838"/>
    <a:srgbClr val="595959"/>
    <a:srgbClr val="6164C6"/>
    <a:srgbClr val="9999AE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6649DA-A735-4D35-BEEF-9B13B0184132}" v="54" dt="2021-03-21T12:09:10.164"/>
    <p1510:client id="{18CCBFE8-B10C-4CB6-81E9-04E40146839A}" v="76" dt="2020-04-02T06:46:14.511"/>
    <p1510:client id="{21A75BA1-6FA7-4DB8-BA47-F7E656CB89CA}" v="5" dt="2021-03-23T00:48:50.292"/>
    <p1510:client id="{A090797F-E443-45CA-AA5E-0E73E7741684}" v="617" dt="2020-04-02T05:43:06.3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1" autoAdjust="0"/>
    <p:restoredTop sz="93920" autoAdjust="0"/>
  </p:normalViewPr>
  <p:slideViewPr>
    <p:cSldViewPr snapToGrid="0">
      <p:cViewPr varScale="1">
        <p:scale>
          <a:sx n="107" d="100"/>
          <a:sy n="107" d="100"/>
        </p:scale>
        <p:origin x="1620" y="138"/>
      </p:cViewPr>
      <p:guideLst>
        <p:guide pos="172"/>
        <p:guide pos="6068"/>
        <p:guide orient="horz" pos="3135"/>
        <p:guide orient="horz" pos="754"/>
        <p:guide pos="3120"/>
        <p:guide orient="horz" pos="2160"/>
        <p:guide orient="horz" pos="4156"/>
        <p:guide pos="444"/>
        <p:guide pos="5819"/>
      </p:guideLst>
    </p:cSldViewPr>
  </p:slideViewPr>
  <p:notesTextViewPr>
    <p:cViewPr>
      <p:scale>
        <a:sx n="3" d="2"/>
        <a:sy n="3" d="2"/>
      </p:scale>
      <p:origin x="0" y="-36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A130A4-8D3C-456F-8B88-60E5F1D07436}" type="doc">
      <dgm:prSet loTypeId="urn:microsoft.com/office/officeart/2005/8/layout/hierarchy1" loCatId="hierarchy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A41D8CA1-6985-4ABD-85B6-4B5439DA40FC}">
      <dgm:prSet phldrT="[텍스트]" custT="1"/>
      <dgm:spPr/>
      <dgm:t>
        <a:bodyPr/>
        <a:lstStyle/>
        <a:p>
          <a:pPr algn="ctr" latinLnBrk="1">
            <a:lnSpc>
              <a:spcPct val="100000"/>
            </a:lnSpc>
          </a:pPr>
          <a:r>
            <a:rPr lang="en-US" altLang="ko-KR" sz="1100" dirty="0" smtClean="0">
              <a:latin typeface="a스마일L" panose="02020600000000000000" pitchFamily="18" charset="-127"/>
              <a:ea typeface="a스마일L" panose="02020600000000000000" pitchFamily="18" charset="-127"/>
            </a:rPr>
            <a:t>IPC</a:t>
          </a:r>
          <a:endParaRPr lang="ko-KR" altLang="en-US" sz="1100" dirty="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480D1EF0-8FA0-49F5-B4B9-377E3AEB0E11}" type="parTrans" cxnId="{0CF2E9CE-9205-4153-8045-1B5D18F0001D}">
      <dgm:prSet/>
      <dgm:spPr/>
      <dgm:t>
        <a:bodyPr/>
        <a:lstStyle/>
        <a:p>
          <a:pPr algn="ctr" latinLnBrk="1">
            <a:lnSpc>
              <a:spcPct val="100000"/>
            </a:lnSpc>
          </a:pPr>
          <a:endParaRPr lang="ko-KR" altLang="en-US" sz="110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1477778C-B68C-400E-9A95-D056DA2CDC5B}" type="sibTrans" cxnId="{0CF2E9CE-9205-4153-8045-1B5D18F0001D}">
      <dgm:prSet/>
      <dgm:spPr/>
      <dgm:t>
        <a:bodyPr/>
        <a:lstStyle/>
        <a:p>
          <a:pPr algn="ctr" latinLnBrk="1">
            <a:lnSpc>
              <a:spcPct val="100000"/>
            </a:lnSpc>
          </a:pPr>
          <a:endParaRPr lang="ko-KR" altLang="en-US" sz="110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5F46DC71-07FD-4E04-A9C5-35EBC24F2C4F}">
      <dgm:prSet phldrT="[텍스트]" custT="1"/>
      <dgm:spPr>
        <a:solidFill>
          <a:srgbClr val="BDD7EE">
            <a:alpha val="90000"/>
          </a:srgbClr>
        </a:solidFill>
      </dgm:spPr>
      <dgm:t>
        <a:bodyPr/>
        <a:lstStyle/>
        <a:p>
          <a:pPr algn="ctr" latinLnBrk="1">
            <a:lnSpc>
              <a:spcPct val="100000"/>
            </a:lnSpc>
          </a:pPr>
          <a:r>
            <a:rPr lang="en-US" altLang="ko-KR" sz="1100" dirty="0" smtClean="0">
              <a:latin typeface="a스마일L" panose="02020600000000000000" pitchFamily="18" charset="-127"/>
              <a:ea typeface="a스마일L" panose="02020600000000000000" pitchFamily="18" charset="-127"/>
            </a:rPr>
            <a:t>1</a:t>
          </a:r>
          <a:endParaRPr lang="ko-KR" altLang="en-US" sz="1100" dirty="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04D819C0-AA35-4F24-86AC-0CE0CCF92B2C}" type="parTrans" cxnId="{D32C80EC-BE67-49D3-A2B3-CE4EC878C558}">
      <dgm:prSet/>
      <dgm:spPr/>
      <dgm:t>
        <a:bodyPr/>
        <a:lstStyle/>
        <a:p>
          <a:pPr algn="ctr" latinLnBrk="1">
            <a:lnSpc>
              <a:spcPct val="100000"/>
            </a:lnSpc>
          </a:pPr>
          <a:endParaRPr lang="ko-KR" altLang="en-US" sz="110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889F394A-B8A0-46E4-BE37-8101C4463A95}" type="sibTrans" cxnId="{D32C80EC-BE67-49D3-A2B3-CE4EC878C558}">
      <dgm:prSet/>
      <dgm:spPr/>
      <dgm:t>
        <a:bodyPr/>
        <a:lstStyle/>
        <a:p>
          <a:pPr algn="ctr" latinLnBrk="1">
            <a:lnSpc>
              <a:spcPct val="100000"/>
            </a:lnSpc>
          </a:pPr>
          <a:endParaRPr lang="ko-KR" altLang="en-US" sz="110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F1DBC9B1-6034-497E-A8F1-669D59C8C117}">
      <dgm:prSet phldrT="[텍스트]" custT="1"/>
      <dgm:spPr>
        <a:solidFill>
          <a:srgbClr val="BDD7EE">
            <a:alpha val="90000"/>
          </a:srgbClr>
        </a:solidFill>
      </dgm:spPr>
      <dgm:t>
        <a:bodyPr/>
        <a:lstStyle/>
        <a:p>
          <a:pPr algn="ctr" latinLnBrk="1">
            <a:lnSpc>
              <a:spcPct val="100000"/>
            </a:lnSpc>
          </a:pPr>
          <a:r>
            <a:rPr lang="en-US" altLang="ko-KR" sz="1100" dirty="0" err="1" smtClean="0">
              <a:latin typeface="a스마일L" panose="02020600000000000000" pitchFamily="18" charset="-127"/>
              <a:ea typeface="a스마일L" panose="02020600000000000000" pitchFamily="18" charset="-127"/>
            </a:rPr>
            <a:t>header.h</a:t>
          </a:r>
          <a:endParaRPr lang="ko-KR" altLang="en-US" sz="1100" dirty="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9EC040FB-0751-4600-98C1-53BE12AF3DE6}" type="parTrans" cxnId="{583AED2F-32BB-45A8-B165-AE6EDF9976C3}">
      <dgm:prSet/>
      <dgm:spPr/>
      <dgm:t>
        <a:bodyPr/>
        <a:lstStyle/>
        <a:p>
          <a:pPr algn="ctr" latinLnBrk="1">
            <a:lnSpc>
              <a:spcPct val="100000"/>
            </a:lnSpc>
          </a:pPr>
          <a:endParaRPr lang="ko-KR" altLang="en-US" sz="110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8421F4E6-257A-4F19-9A9E-6AE5DAEA007F}" type="sibTrans" cxnId="{583AED2F-32BB-45A8-B165-AE6EDF9976C3}">
      <dgm:prSet/>
      <dgm:spPr/>
      <dgm:t>
        <a:bodyPr/>
        <a:lstStyle/>
        <a:p>
          <a:pPr algn="ctr" latinLnBrk="1">
            <a:lnSpc>
              <a:spcPct val="100000"/>
            </a:lnSpc>
          </a:pPr>
          <a:endParaRPr lang="ko-KR" altLang="en-US" sz="110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DD1C96F8-4042-4A6A-BE5A-49D2CBBC8653}">
      <dgm:prSet phldrT="[텍스트]" custT="1"/>
      <dgm:spPr>
        <a:solidFill>
          <a:srgbClr val="BDD7EE">
            <a:alpha val="90000"/>
          </a:srgbClr>
        </a:solidFill>
      </dgm:spPr>
      <dgm:t>
        <a:bodyPr/>
        <a:lstStyle/>
        <a:p>
          <a:pPr algn="ctr" latinLnBrk="1">
            <a:lnSpc>
              <a:spcPct val="100000"/>
            </a:lnSpc>
          </a:pPr>
          <a:r>
            <a:rPr lang="en-US" altLang="ko-KR" sz="1100" dirty="0" smtClean="0">
              <a:latin typeface="a스마일L" panose="02020600000000000000" pitchFamily="18" charset="-127"/>
              <a:ea typeface="a스마일L" panose="02020600000000000000" pitchFamily="18" charset="-127"/>
            </a:rPr>
            <a:t>A…</a:t>
          </a:r>
          <a:r>
            <a:rPr lang="en-US" altLang="ko-KR" sz="1100" dirty="0" err="1" smtClean="0">
              <a:latin typeface="a스마일L" panose="02020600000000000000" pitchFamily="18" charset="-127"/>
              <a:ea typeface="a스마일L" panose="02020600000000000000" pitchFamily="18" charset="-127"/>
            </a:rPr>
            <a:t>F.c</a:t>
          </a:r>
          <a:endParaRPr lang="ko-KR" altLang="en-US" sz="1100" dirty="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6DFAA1F2-0446-4AE3-834F-021DC7539358}" type="parTrans" cxnId="{CCB6AEFD-ABC2-463C-A42A-C4373FD662B3}">
      <dgm:prSet/>
      <dgm:spPr/>
      <dgm:t>
        <a:bodyPr/>
        <a:lstStyle/>
        <a:p>
          <a:pPr algn="ctr" latinLnBrk="1">
            <a:lnSpc>
              <a:spcPct val="100000"/>
            </a:lnSpc>
          </a:pPr>
          <a:endParaRPr lang="ko-KR" altLang="en-US" sz="110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48EFBF7A-E951-4EAE-8E34-91CCB9DDE3E5}" type="sibTrans" cxnId="{CCB6AEFD-ABC2-463C-A42A-C4373FD662B3}">
      <dgm:prSet/>
      <dgm:spPr/>
      <dgm:t>
        <a:bodyPr/>
        <a:lstStyle/>
        <a:p>
          <a:pPr algn="ctr" latinLnBrk="1">
            <a:lnSpc>
              <a:spcPct val="100000"/>
            </a:lnSpc>
          </a:pPr>
          <a:endParaRPr lang="ko-KR" altLang="en-US" sz="110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9687837A-6F1C-4BD6-8E98-7709FA87D90C}">
      <dgm:prSet phldrT="[텍스트]" custT="1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pPr algn="ctr" latinLnBrk="1">
            <a:lnSpc>
              <a:spcPct val="100000"/>
            </a:lnSpc>
          </a:pPr>
          <a:r>
            <a:rPr lang="en-US" altLang="ko-KR" sz="1100" dirty="0" smtClean="0">
              <a:latin typeface="a스마일L" panose="02020600000000000000" pitchFamily="18" charset="-127"/>
              <a:ea typeface="a스마일L" panose="02020600000000000000" pitchFamily="18" charset="-127"/>
            </a:rPr>
            <a:t>2</a:t>
          </a:r>
          <a:endParaRPr lang="ko-KR" altLang="en-US" sz="1100" dirty="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E75BFC82-93AF-4206-9A9A-8BAFD9B42A02}" type="parTrans" cxnId="{4A5DCE57-84F7-4ECB-8BEA-8596AAC5F370}">
      <dgm:prSet/>
      <dgm:spPr/>
      <dgm:t>
        <a:bodyPr/>
        <a:lstStyle/>
        <a:p>
          <a:pPr algn="ctr" latinLnBrk="1">
            <a:lnSpc>
              <a:spcPct val="100000"/>
            </a:lnSpc>
          </a:pPr>
          <a:endParaRPr lang="ko-KR" altLang="en-US" sz="110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E5858309-C6FF-4366-BB83-C798F07ACBD3}" type="sibTrans" cxnId="{4A5DCE57-84F7-4ECB-8BEA-8596AAC5F370}">
      <dgm:prSet/>
      <dgm:spPr/>
      <dgm:t>
        <a:bodyPr/>
        <a:lstStyle/>
        <a:p>
          <a:pPr algn="ctr" latinLnBrk="1">
            <a:lnSpc>
              <a:spcPct val="100000"/>
            </a:lnSpc>
          </a:pPr>
          <a:endParaRPr lang="ko-KR" altLang="en-US" sz="110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2320E4D9-922B-482C-9582-24C763F264C9}">
      <dgm:prSet phldrT="[텍스트]" custT="1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pPr algn="ctr" latinLnBrk="1">
            <a:lnSpc>
              <a:spcPct val="100000"/>
            </a:lnSpc>
          </a:pPr>
          <a:r>
            <a:rPr lang="en-US" altLang="ko-KR" sz="1100" dirty="0" err="1" smtClean="0">
              <a:latin typeface="a스마일L" panose="02020600000000000000" pitchFamily="18" charset="-127"/>
              <a:ea typeface="a스마일L" panose="02020600000000000000" pitchFamily="18" charset="-127"/>
            </a:rPr>
            <a:t>header.h</a:t>
          </a:r>
          <a:endParaRPr lang="ko-KR" altLang="en-US" sz="1100" dirty="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0F77CF6E-60B3-4A52-972E-57973144AAE2}" type="parTrans" cxnId="{C6DFA6D9-74BD-4A3E-80AE-6F5F4BA82355}">
      <dgm:prSet/>
      <dgm:spPr/>
      <dgm:t>
        <a:bodyPr/>
        <a:lstStyle/>
        <a:p>
          <a:pPr algn="ctr" latinLnBrk="1">
            <a:lnSpc>
              <a:spcPct val="100000"/>
            </a:lnSpc>
          </a:pPr>
          <a:endParaRPr lang="ko-KR" altLang="en-US" sz="110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C659EA9E-7B50-4C1E-81F9-F27003475E29}" type="sibTrans" cxnId="{C6DFA6D9-74BD-4A3E-80AE-6F5F4BA82355}">
      <dgm:prSet/>
      <dgm:spPr/>
      <dgm:t>
        <a:bodyPr/>
        <a:lstStyle/>
        <a:p>
          <a:pPr algn="ctr" latinLnBrk="1">
            <a:lnSpc>
              <a:spcPct val="100000"/>
            </a:lnSpc>
          </a:pPr>
          <a:endParaRPr lang="ko-KR" altLang="en-US" sz="110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4CC4A3C1-C175-4240-8872-9785D7885E54}">
      <dgm:prSet phldrT="[텍스트]" custT="1"/>
      <dgm:spPr>
        <a:solidFill>
          <a:srgbClr val="BDD7EE">
            <a:alpha val="90000"/>
          </a:srgbClr>
        </a:solidFill>
      </dgm:spPr>
      <dgm:t>
        <a:bodyPr/>
        <a:lstStyle/>
        <a:p>
          <a:pPr algn="ctr" latinLnBrk="1">
            <a:lnSpc>
              <a:spcPct val="100000"/>
            </a:lnSpc>
          </a:pPr>
          <a:r>
            <a:rPr lang="en-US" altLang="ko-KR" sz="1100" dirty="0" err="1" smtClean="0">
              <a:latin typeface="a스마일L" panose="02020600000000000000" pitchFamily="18" charset="-127"/>
              <a:ea typeface="a스마일L" panose="02020600000000000000" pitchFamily="18" charset="-127"/>
            </a:rPr>
            <a:t>Makefile</a:t>
          </a:r>
          <a:endParaRPr lang="ko-KR" altLang="en-US" sz="1100" dirty="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53694FDD-DBE7-41CC-8D3A-DC443FE18A14}" type="parTrans" cxnId="{FE3DF06D-666B-4B41-884E-0F4C1BCF6927}">
      <dgm:prSet/>
      <dgm:spPr/>
      <dgm:t>
        <a:bodyPr/>
        <a:lstStyle/>
        <a:p>
          <a:pPr algn="ctr" latinLnBrk="1">
            <a:lnSpc>
              <a:spcPct val="100000"/>
            </a:lnSpc>
          </a:pPr>
          <a:endParaRPr lang="ko-KR" altLang="en-US" sz="110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42CEC3CB-B89B-40AE-BF98-7E799E58F743}" type="sibTrans" cxnId="{FE3DF06D-666B-4B41-884E-0F4C1BCF6927}">
      <dgm:prSet/>
      <dgm:spPr/>
      <dgm:t>
        <a:bodyPr/>
        <a:lstStyle/>
        <a:p>
          <a:pPr algn="ctr" latinLnBrk="1">
            <a:lnSpc>
              <a:spcPct val="100000"/>
            </a:lnSpc>
          </a:pPr>
          <a:endParaRPr lang="ko-KR" altLang="en-US" sz="110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FB4B7DC6-93F9-4FED-B45A-C612F90E2EDD}">
      <dgm:prSet phldrT="[텍스트]" custT="1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pPr algn="ctr" latinLnBrk="1">
            <a:lnSpc>
              <a:spcPct val="100000"/>
            </a:lnSpc>
          </a:pPr>
          <a:r>
            <a:rPr lang="en-US" altLang="ko-KR" sz="1100" dirty="0" smtClean="0">
              <a:latin typeface="a스마일L" panose="02020600000000000000" pitchFamily="18" charset="-127"/>
              <a:ea typeface="a스마일L" panose="02020600000000000000" pitchFamily="18" charset="-127"/>
            </a:rPr>
            <a:t>A…</a:t>
          </a:r>
          <a:r>
            <a:rPr lang="en-US" altLang="ko-KR" sz="1100" dirty="0" err="1" smtClean="0">
              <a:latin typeface="a스마일L" panose="02020600000000000000" pitchFamily="18" charset="-127"/>
              <a:ea typeface="a스마일L" panose="02020600000000000000" pitchFamily="18" charset="-127"/>
            </a:rPr>
            <a:t>F.c</a:t>
          </a:r>
          <a:endParaRPr lang="ko-KR" altLang="en-US" sz="1100" dirty="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1C200BD3-F8AA-4CFD-B2B6-10DEFE911CC4}" type="parTrans" cxnId="{959ED2EB-31CE-46E3-90E2-AF69B26B7897}">
      <dgm:prSet/>
      <dgm:spPr/>
      <dgm:t>
        <a:bodyPr/>
        <a:lstStyle/>
        <a:p>
          <a:pPr algn="ctr" latinLnBrk="1">
            <a:lnSpc>
              <a:spcPct val="100000"/>
            </a:lnSpc>
          </a:pPr>
          <a:endParaRPr lang="ko-KR" altLang="en-US" sz="110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C59D663C-C3EF-4D8A-9781-BF0F37967E69}" type="sibTrans" cxnId="{959ED2EB-31CE-46E3-90E2-AF69B26B7897}">
      <dgm:prSet/>
      <dgm:spPr/>
      <dgm:t>
        <a:bodyPr/>
        <a:lstStyle/>
        <a:p>
          <a:pPr algn="ctr" latinLnBrk="1">
            <a:lnSpc>
              <a:spcPct val="100000"/>
            </a:lnSpc>
          </a:pPr>
          <a:endParaRPr lang="ko-KR" altLang="en-US" sz="110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B9C22427-BE0A-4120-88EF-12001130A7B9}">
      <dgm:prSet phldrT="[텍스트]" custT="1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pPr algn="ctr" latinLnBrk="1">
            <a:lnSpc>
              <a:spcPct val="100000"/>
            </a:lnSpc>
          </a:pPr>
          <a:r>
            <a:rPr lang="en-US" altLang="ko-KR" sz="1100" dirty="0" err="1" smtClean="0">
              <a:latin typeface="a스마일L" panose="02020600000000000000" pitchFamily="18" charset="-127"/>
              <a:ea typeface="a스마일L" panose="02020600000000000000" pitchFamily="18" charset="-127"/>
            </a:rPr>
            <a:t>Makefile</a:t>
          </a:r>
          <a:endParaRPr lang="ko-KR" altLang="en-US" sz="1100" dirty="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69F5E4B6-4338-448F-9B3F-ED06586E4315}" type="parTrans" cxnId="{03C84800-A5E1-4223-9263-05F25FC9955C}">
      <dgm:prSet/>
      <dgm:spPr/>
      <dgm:t>
        <a:bodyPr/>
        <a:lstStyle/>
        <a:p>
          <a:pPr algn="ctr" latinLnBrk="1">
            <a:lnSpc>
              <a:spcPct val="100000"/>
            </a:lnSpc>
          </a:pPr>
          <a:endParaRPr lang="ko-KR" altLang="en-US" sz="110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BDA952D8-0CD9-4B6D-9AD8-A88F7356F154}" type="sibTrans" cxnId="{03C84800-A5E1-4223-9263-05F25FC9955C}">
      <dgm:prSet/>
      <dgm:spPr/>
      <dgm:t>
        <a:bodyPr/>
        <a:lstStyle/>
        <a:p>
          <a:pPr algn="ctr" latinLnBrk="1">
            <a:lnSpc>
              <a:spcPct val="100000"/>
            </a:lnSpc>
          </a:pPr>
          <a:endParaRPr lang="ko-KR" altLang="en-US" sz="110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3F2FB97E-4895-4AB0-A23B-6FB8334B2A2E}">
      <dgm:prSet phldrT="[텍스트]" custT="1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pPr algn="ctr" latinLnBrk="1">
            <a:lnSpc>
              <a:spcPct val="100000"/>
            </a:lnSpc>
          </a:pPr>
          <a:r>
            <a:rPr lang="en-US" altLang="ko-KR" sz="1100" dirty="0" err="1" smtClean="0">
              <a:latin typeface="a스마일L" panose="02020600000000000000" pitchFamily="18" charset="-127"/>
              <a:ea typeface="a스마일L" panose="02020600000000000000" pitchFamily="18" charset="-127"/>
            </a:rPr>
            <a:t>log.c</a:t>
          </a:r>
          <a:endParaRPr lang="ko-KR" altLang="en-US" sz="1100" dirty="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A315C834-BE2D-4650-9932-4F43DD1BA9FA}" type="parTrans" cxnId="{CE003379-2D90-4795-A2B3-ED19E240CA1A}">
      <dgm:prSet/>
      <dgm:spPr/>
      <dgm:t>
        <a:bodyPr/>
        <a:lstStyle/>
        <a:p>
          <a:pPr algn="ctr" latinLnBrk="1">
            <a:lnSpc>
              <a:spcPct val="100000"/>
            </a:lnSpc>
          </a:pPr>
          <a:endParaRPr lang="ko-KR" altLang="en-US" sz="110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8947112C-D901-4677-831A-8509510A7201}" type="sibTrans" cxnId="{CE003379-2D90-4795-A2B3-ED19E240CA1A}">
      <dgm:prSet/>
      <dgm:spPr/>
      <dgm:t>
        <a:bodyPr/>
        <a:lstStyle/>
        <a:p>
          <a:pPr algn="ctr" latinLnBrk="1">
            <a:lnSpc>
              <a:spcPct val="100000"/>
            </a:lnSpc>
          </a:pPr>
          <a:endParaRPr lang="ko-KR" altLang="en-US" sz="110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557A9CEB-1D3B-4273-8D96-AE15992D8C37}">
      <dgm:prSet phldrT="[텍스트]" custT="1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pPr algn="ctr" latinLnBrk="1">
            <a:lnSpc>
              <a:spcPct val="100000"/>
            </a:lnSpc>
          </a:pPr>
          <a:r>
            <a:rPr lang="en-US" altLang="ko-KR" sz="1100" dirty="0" err="1" smtClean="0">
              <a:latin typeface="a스마일L" panose="02020600000000000000" pitchFamily="18" charset="-127"/>
              <a:ea typeface="a스마일L" panose="02020600000000000000" pitchFamily="18" charset="-127"/>
            </a:rPr>
            <a:t>log.h</a:t>
          </a:r>
          <a:endParaRPr lang="ko-KR" altLang="en-US" sz="1100" dirty="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5F5056C2-383C-4926-B8FA-6EDF35812A00}" type="parTrans" cxnId="{4B9214CF-4C76-4E30-BB12-2BF5DE67BE5F}">
      <dgm:prSet/>
      <dgm:spPr/>
      <dgm:t>
        <a:bodyPr/>
        <a:lstStyle/>
        <a:p>
          <a:pPr algn="ctr" latinLnBrk="1">
            <a:lnSpc>
              <a:spcPct val="100000"/>
            </a:lnSpc>
          </a:pPr>
          <a:endParaRPr lang="ko-KR" altLang="en-US" sz="110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3BAABE87-CFDE-4E06-BB9E-3E9E6ABC8F2C}" type="sibTrans" cxnId="{4B9214CF-4C76-4E30-BB12-2BF5DE67BE5F}">
      <dgm:prSet/>
      <dgm:spPr/>
      <dgm:t>
        <a:bodyPr/>
        <a:lstStyle/>
        <a:p>
          <a:pPr algn="ctr" latinLnBrk="1">
            <a:lnSpc>
              <a:spcPct val="100000"/>
            </a:lnSpc>
          </a:pPr>
          <a:endParaRPr lang="ko-KR" altLang="en-US" sz="110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81E0DA80-362A-4921-806A-7C86A96621B3}">
      <dgm:prSet phldrT="[텍스트]" custT="1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pPr algn="ctr" latinLnBrk="1">
            <a:lnSpc>
              <a:spcPct val="100000"/>
            </a:lnSpc>
          </a:pPr>
          <a:r>
            <a:rPr lang="en-US" altLang="ko-KR" sz="1100" dirty="0" err="1" smtClean="0">
              <a:latin typeface="a스마일L" panose="02020600000000000000" pitchFamily="18" charset="-127"/>
              <a:ea typeface="a스마일L" panose="02020600000000000000" pitchFamily="18" charset="-127"/>
            </a:rPr>
            <a:t>log.conf</a:t>
          </a:r>
          <a:endParaRPr lang="ko-KR" altLang="en-US" sz="1100" dirty="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9D559597-8964-4D82-BE55-37DA8BBE2041}" type="parTrans" cxnId="{4552A51F-8217-4BA0-B5D8-741B926DF47E}">
      <dgm:prSet/>
      <dgm:spPr/>
      <dgm:t>
        <a:bodyPr/>
        <a:lstStyle/>
        <a:p>
          <a:pPr algn="ctr" latinLnBrk="1">
            <a:lnSpc>
              <a:spcPct val="100000"/>
            </a:lnSpc>
          </a:pPr>
          <a:endParaRPr lang="ko-KR" altLang="en-US" sz="110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BC9CA77A-28B3-49CA-8D45-CE3DF5C9A818}" type="sibTrans" cxnId="{4552A51F-8217-4BA0-B5D8-741B926DF47E}">
      <dgm:prSet/>
      <dgm:spPr/>
      <dgm:t>
        <a:bodyPr/>
        <a:lstStyle/>
        <a:p>
          <a:pPr algn="ctr" latinLnBrk="1">
            <a:lnSpc>
              <a:spcPct val="100000"/>
            </a:lnSpc>
          </a:pPr>
          <a:endParaRPr lang="ko-KR" altLang="en-US" sz="110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B549A3EA-03DA-40E9-BE0F-9C6B3495DEC1}">
      <dgm:prSet phldrT="[텍스트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latinLnBrk="1"/>
          <a:r>
            <a:rPr lang="en-US" altLang="ko-KR" sz="1100" dirty="0" smtClean="0">
              <a:latin typeface="a스마일L" panose="02020600000000000000" pitchFamily="18" charset="-127"/>
              <a:ea typeface="a스마일L" panose="02020600000000000000" pitchFamily="18" charset="-127"/>
            </a:rPr>
            <a:t>.</a:t>
          </a:r>
          <a:r>
            <a:rPr lang="en-US" altLang="ko-KR" sz="1100" dirty="0" err="1" smtClean="0">
              <a:latin typeface="a스마일L" panose="02020600000000000000" pitchFamily="18" charset="-127"/>
              <a:ea typeface="a스마일L" panose="02020600000000000000" pitchFamily="18" charset="-127"/>
            </a:rPr>
            <a:t>vscode</a:t>
          </a:r>
          <a:endParaRPr lang="ko-KR" altLang="en-US" sz="1100" dirty="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DF8227C5-3AE0-496E-ADC0-C89D05322E7C}" type="parTrans" cxnId="{69E7978C-8366-4EE4-8D28-56C9CA3FD17D}">
      <dgm:prSet/>
      <dgm:spPr/>
      <dgm:t>
        <a:bodyPr/>
        <a:lstStyle/>
        <a:p>
          <a:pPr latinLnBrk="1"/>
          <a:endParaRPr lang="ko-KR" altLang="en-US" sz="1100"/>
        </a:p>
      </dgm:t>
    </dgm:pt>
    <dgm:pt modelId="{B2B1957F-A22C-4D1E-BF5C-FD5AB2F34E3A}" type="sibTrans" cxnId="{69E7978C-8366-4EE4-8D28-56C9CA3FD17D}">
      <dgm:prSet/>
      <dgm:spPr/>
      <dgm:t>
        <a:bodyPr/>
        <a:lstStyle/>
        <a:p>
          <a:pPr latinLnBrk="1"/>
          <a:endParaRPr lang="ko-KR" altLang="en-US" sz="1100"/>
        </a:p>
      </dgm:t>
    </dgm:pt>
    <dgm:pt modelId="{9CDBE51A-7F9B-4E5B-BB11-C1F3521710CE}" type="pres">
      <dgm:prSet presAssocID="{0FA130A4-8D3C-456F-8B88-60E5F1D0743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9BFBE9-D268-4D6F-A228-E101DB52CF81}" type="pres">
      <dgm:prSet presAssocID="{A41D8CA1-6985-4ABD-85B6-4B5439DA40FC}" presName="hierRoot1" presStyleCnt="0"/>
      <dgm:spPr/>
    </dgm:pt>
    <dgm:pt modelId="{9FCB5BED-824D-44E4-B047-2650B57694F7}" type="pres">
      <dgm:prSet presAssocID="{A41D8CA1-6985-4ABD-85B6-4B5439DA40FC}" presName="composite" presStyleCnt="0"/>
      <dgm:spPr/>
    </dgm:pt>
    <dgm:pt modelId="{EE2F7CE3-EC1C-401C-BEFA-4864B8D93CF4}" type="pres">
      <dgm:prSet presAssocID="{A41D8CA1-6985-4ABD-85B6-4B5439DA40FC}" presName="background" presStyleLbl="node0" presStyleIdx="0" presStyleCnt="1"/>
      <dgm:spPr>
        <a:noFill/>
      </dgm:spPr>
      <dgm:t>
        <a:bodyPr/>
        <a:lstStyle/>
        <a:p>
          <a:pPr latinLnBrk="1"/>
          <a:endParaRPr lang="ko-KR" altLang="en-US"/>
        </a:p>
      </dgm:t>
    </dgm:pt>
    <dgm:pt modelId="{5955DFE7-FFAE-4843-B86A-0D411B59B9D1}" type="pres">
      <dgm:prSet presAssocID="{A41D8CA1-6985-4ABD-85B6-4B5439DA40FC}" presName="text" presStyleLbl="fgAcc0" presStyleIdx="0" presStyleCnt="1" custLinFactNeighborY="-3402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56DE47-FD7F-45B7-8063-C4D2CEA9F04B}" type="pres">
      <dgm:prSet presAssocID="{A41D8CA1-6985-4ABD-85B6-4B5439DA40FC}" presName="hierChild2" presStyleCnt="0"/>
      <dgm:spPr/>
    </dgm:pt>
    <dgm:pt modelId="{950B9716-FBFE-4F42-8204-16B3A1D580D3}" type="pres">
      <dgm:prSet presAssocID="{04D819C0-AA35-4F24-86AC-0CE0CCF92B2C}" presName="Name10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67D322FB-50B2-4907-8F7A-EB202CAA4882}" type="pres">
      <dgm:prSet presAssocID="{5F46DC71-07FD-4E04-A9C5-35EBC24F2C4F}" presName="hierRoot2" presStyleCnt="0"/>
      <dgm:spPr/>
    </dgm:pt>
    <dgm:pt modelId="{05FF7016-A3E2-4421-B74E-AB29B5B3F0A9}" type="pres">
      <dgm:prSet presAssocID="{5F46DC71-07FD-4E04-A9C5-35EBC24F2C4F}" presName="composite2" presStyleCnt="0"/>
      <dgm:spPr/>
    </dgm:pt>
    <dgm:pt modelId="{637532E8-0230-48B6-8D76-497EB9A8898F}" type="pres">
      <dgm:prSet presAssocID="{5F46DC71-07FD-4E04-A9C5-35EBC24F2C4F}" presName="background2" presStyleLbl="node2" presStyleIdx="0" presStyleCnt="3"/>
      <dgm:spPr>
        <a:noFill/>
      </dgm:spPr>
      <dgm:t>
        <a:bodyPr/>
        <a:lstStyle/>
        <a:p>
          <a:pPr latinLnBrk="1"/>
          <a:endParaRPr lang="ko-KR" altLang="en-US"/>
        </a:p>
      </dgm:t>
    </dgm:pt>
    <dgm:pt modelId="{144E05AF-458D-4778-B7C0-12E4E76859A5}" type="pres">
      <dgm:prSet presAssocID="{5F46DC71-07FD-4E04-A9C5-35EBC24F2C4F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C408E7-08D0-432D-AE56-59EF9D05C328}" type="pres">
      <dgm:prSet presAssocID="{5F46DC71-07FD-4E04-A9C5-35EBC24F2C4F}" presName="hierChild3" presStyleCnt="0"/>
      <dgm:spPr/>
    </dgm:pt>
    <dgm:pt modelId="{9BF31B39-6D0C-48E5-A273-01DDE8F36FF9}" type="pres">
      <dgm:prSet presAssocID="{9EC040FB-0751-4600-98C1-53BE12AF3DE6}" presName="Name17" presStyleLbl="parChTrans1D3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A7FB28E7-5E3C-437B-9351-86BD8C173267}" type="pres">
      <dgm:prSet presAssocID="{F1DBC9B1-6034-497E-A8F1-669D59C8C117}" presName="hierRoot3" presStyleCnt="0"/>
      <dgm:spPr/>
    </dgm:pt>
    <dgm:pt modelId="{66B0CA79-2420-4D8F-B016-E7CC48100517}" type="pres">
      <dgm:prSet presAssocID="{F1DBC9B1-6034-497E-A8F1-669D59C8C117}" presName="composite3" presStyleCnt="0"/>
      <dgm:spPr/>
    </dgm:pt>
    <dgm:pt modelId="{34BD632C-9C17-4319-8093-38C50F61D0DD}" type="pres">
      <dgm:prSet presAssocID="{F1DBC9B1-6034-497E-A8F1-669D59C8C117}" presName="background3" presStyleLbl="node3" presStyleIdx="0" presStyleCnt="9"/>
      <dgm:spPr>
        <a:noFill/>
      </dgm:spPr>
      <dgm:t>
        <a:bodyPr/>
        <a:lstStyle/>
        <a:p>
          <a:pPr latinLnBrk="1"/>
          <a:endParaRPr lang="ko-KR" altLang="en-US"/>
        </a:p>
      </dgm:t>
    </dgm:pt>
    <dgm:pt modelId="{51C04A39-C83D-4C0E-AC7A-A5992DFE43CA}" type="pres">
      <dgm:prSet presAssocID="{F1DBC9B1-6034-497E-A8F1-669D59C8C117}" presName="text3" presStyleLbl="fgAcc3" presStyleIdx="0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E26CD7-8F29-4EA6-87F1-D80FD6FC1683}" type="pres">
      <dgm:prSet presAssocID="{F1DBC9B1-6034-497E-A8F1-669D59C8C117}" presName="hierChild4" presStyleCnt="0"/>
      <dgm:spPr/>
    </dgm:pt>
    <dgm:pt modelId="{64F16859-35E8-43A8-89A2-DB5C28D853E1}" type="pres">
      <dgm:prSet presAssocID="{6DFAA1F2-0446-4AE3-834F-021DC7539358}" presName="Name17" presStyleLbl="parChTrans1D3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08C330B0-E0C3-4C70-A3A6-7DA21E8D6194}" type="pres">
      <dgm:prSet presAssocID="{DD1C96F8-4042-4A6A-BE5A-49D2CBBC8653}" presName="hierRoot3" presStyleCnt="0"/>
      <dgm:spPr/>
    </dgm:pt>
    <dgm:pt modelId="{874C9A1C-3552-4E77-9BFB-2041476E6C23}" type="pres">
      <dgm:prSet presAssocID="{DD1C96F8-4042-4A6A-BE5A-49D2CBBC8653}" presName="composite3" presStyleCnt="0"/>
      <dgm:spPr/>
    </dgm:pt>
    <dgm:pt modelId="{D3EE18EE-DA72-41B7-AC8C-E4B1B6636EDC}" type="pres">
      <dgm:prSet presAssocID="{DD1C96F8-4042-4A6A-BE5A-49D2CBBC8653}" presName="background3" presStyleLbl="node3" presStyleIdx="1" presStyleCnt="9"/>
      <dgm:spPr>
        <a:noFill/>
      </dgm:spPr>
      <dgm:t>
        <a:bodyPr/>
        <a:lstStyle/>
        <a:p>
          <a:pPr latinLnBrk="1"/>
          <a:endParaRPr lang="ko-KR" altLang="en-US"/>
        </a:p>
      </dgm:t>
    </dgm:pt>
    <dgm:pt modelId="{1E8F5585-06CB-46E9-ACE2-5FF5BA157E7C}" type="pres">
      <dgm:prSet presAssocID="{DD1C96F8-4042-4A6A-BE5A-49D2CBBC8653}" presName="text3" presStyleLbl="fgAcc3" presStyleIdx="1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73039C-BB8D-467F-87D6-634B0BF36C13}" type="pres">
      <dgm:prSet presAssocID="{DD1C96F8-4042-4A6A-BE5A-49D2CBBC8653}" presName="hierChild4" presStyleCnt="0"/>
      <dgm:spPr/>
    </dgm:pt>
    <dgm:pt modelId="{CEA14226-0EBC-4700-8B9A-3588E8C201A8}" type="pres">
      <dgm:prSet presAssocID="{53694FDD-DBE7-41CC-8D3A-DC443FE18A14}" presName="Name17" presStyleLbl="parChTrans1D3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1500AB6C-D646-4AFD-878D-0A5326C9EABD}" type="pres">
      <dgm:prSet presAssocID="{4CC4A3C1-C175-4240-8872-9785D7885E54}" presName="hierRoot3" presStyleCnt="0"/>
      <dgm:spPr/>
    </dgm:pt>
    <dgm:pt modelId="{88680394-56AB-4CBF-A39B-5212B4D30861}" type="pres">
      <dgm:prSet presAssocID="{4CC4A3C1-C175-4240-8872-9785D7885E54}" presName="composite3" presStyleCnt="0"/>
      <dgm:spPr/>
    </dgm:pt>
    <dgm:pt modelId="{AEEF73AF-BC8B-4F8F-8970-17C91D3CAAEC}" type="pres">
      <dgm:prSet presAssocID="{4CC4A3C1-C175-4240-8872-9785D7885E54}" presName="background3" presStyleLbl="node3" presStyleIdx="2" presStyleCnt="9"/>
      <dgm:spPr>
        <a:noFill/>
      </dgm:spPr>
      <dgm:t>
        <a:bodyPr/>
        <a:lstStyle/>
        <a:p>
          <a:pPr latinLnBrk="1"/>
          <a:endParaRPr lang="ko-KR" altLang="en-US"/>
        </a:p>
      </dgm:t>
    </dgm:pt>
    <dgm:pt modelId="{6CE6C550-3CAE-478C-ABFE-A7A59E22CB02}" type="pres">
      <dgm:prSet presAssocID="{4CC4A3C1-C175-4240-8872-9785D7885E54}" presName="text3" presStyleLbl="fgAcc3" presStyleIdx="2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C7609C-296B-4D5C-B158-6AD0E3472102}" type="pres">
      <dgm:prSet presAssocID="{4CC4A3C1-C175-4240-8872-9785D7885E54}" presName="hierChild4" presStyleCnt="0"/>
      <dgm:spPr/>
    </dgm:pt>
    <dgm:pt modelId="{A24235CF-DC36-44DC-AD65-7035E1AAC584}" type="pres">
      <dgm:prSet presAssocID="{E75BFC82-93AF-4206-9A9A-8BAFD9B42A02}" presName="Name10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B65F5BB0-2904-4434-9363-CFC922D117C1}" type="pres">
      <dgm:prSet presAssocID="{9687837A-6F1C-4BD6-8E98-7709FA87D90C}" presName="hierRoot2" presStyleCnt="0"/>
      <dgm:spPr/>
    </dgm:pt>
    <dgm:pt modelId="{82884BD7-BFA9-429A-8350-C74BF74605BB}" type="pres">
      <dgm:prSet presAssocID="{9687837A-6F1C-4BD6-8E98-7709FA87D90C}" presName="composite2" presStyleCnt="0"/>
      <dgm:spPr/>
    </dgm:pt>
    <dgm:pt modelId="{61905F1F-8C53-4D84-91BE-2D7DCE42CC3D}" type="pres">
      <dgm:prSet presAssocID="{9687837A-6F1C-4BD6-8E98-7709FA87D90C}" presName="background2" presStyleLbl="node2" presStyleIdx="1" presStyleCnt="3"/>
      <dgm:spPr>
        <a:noFill/>
      </dgm:spPr>
      <dgm:t>
        <a:bodyPr/>
        <a:lstStyle/>
        <a:p>
          <a:pPr latinLnBrk="1"/>
          <a:endParaRPr lang="ko-KR" altLang="en-US"/>
        </a:p>
      </dgm:t>
    </dgm:pt>
    <dgm:pt modelId="{712A07CB-0F7C-4FFD-87E1-6BAB478A753C}" type="pres">
      <dgm:prSet presAssocID="{9687837A-6F1C-4BD6-8E98-7709FA87D90C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65A505-7C30-4854-8511-0DE928D5927C}" type="pres">
      <dgm:prSet presAssocID="{9687837A-6F1C-4BD6-8E98-7709FA87D90C}" presName="hierChild3" presStyleCnt="0"/>
      <dgm:spPr/>
    </dgm:pt>
    <dgm:pt modelId="{3E709194-CF0E-4BE9-BA3A-D7CA94A751A8}" type="pres">
      <dgm:prSet presAssocID="{0F77CF6E-60B3-4A52-972E-57973144AAE2}" presName="Name17" presStyleLbl="parChTrans1D3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001C893D-C51F-406C-9B28-012C5206AE7A}" type="pres">
      <dgm:prSet presAssocID="{2320E4D9-922B-482C-9582-24C763F264C9}" presName="hierRoot3" presStyleCnt="0"/>
      <dgm:spPr/>
    </dgm:pt>
    <dgm:pt modelId="{0BFAA87F-16B0-483D-B18E-F2BA75356BDA}" type="pres">
      <dgm:prSet presAssocID="{2320E4D9-922B-482C-9582-24C763F264C9}" presName="composite3" presStyleCnt="0"/>
      <dgm:spPr/>
    </dgm:pt>
    <dgm:pt modelId="{F2D5DA0F-9EB0-46C8-BED8-B815FB72E5CA}" type="pres">
      <dgm:prSet presAssocID="{2320E4D9-922B-482C-9582-24C763F264C9}" presName="background3" presStyleLbl="node3" presStyleIdx="3" presStyleCnt="9"/>
      <dgm:spPr>
        <a:noFill/>
      </dgm:spPr>
      <dgm:t>
        <a:bodyPr/>
        <a:lstStyle/>
        <a:p>
          <a:pPr latinLnBrk="1"/>
          <a:endParaRPr lang="ko-KR" altLang="en-US"/>
        </a:p>
      </dgm:t>
    </dgm:pt>
    <dgm:pt modelId="{D982726D-58C9-476B-880E-1A6E3D2E433B}" type="pres">
      <dgm:prSet presAssocID="{2320E4D9-922B-482C-9582-24C763F264C9}" presName="text3" presStyleLbl="fgAcc3" presStyleIdx="3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E6B871-D908-4CA9-BA09-9B0901EF86E4}" type="pres">
      <dgm:prSet presAssocID="{2320E4D9-922B-482C-9582-24C763F264C9}" presName="hierChild4" presStyleCnt="0"/>
      <dgm:spPr/>
    </dgm:pt>
    <dgm:pt modelId="{C04A521B-687C-43A7-BF01-9E340C83B536}" type="pres">
      <dgm:prSet presAssocID="{1C200BD3-F8AA-4CFD-B2B6-10DEFE911CC4}" presName="Name17" presStyleLbl="parChTrans1D3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15388958-7DA8-4A15-BC49-28E6080F7C54}" type="pres">
      <dgm:prSet presAssocID="{FB4B7DC6-93F9-4FED-B45A-C612F90E2EDD}" presName="hierRoot3" presStyleCnt="0"/>
      <dgm:spPr/>
    </dgm:pt>
    <dgm:pt modelId="{7AF56FB9-0C56-4B22-888E-EE82A042A00F}" type="pres">
      <dgm:prSet presAssocID="{FB4B7DC6-93F9-4FED-B45A-C612F90E2EDD}" presName="composite3" presStyleCnt="0"/>
      <dgm:spPr/>
    </dgm:pt>
    <dgm:pt modelId="{B709B058-C4C9-46E8-B18F-82DBE7EAD292}" type="pres">
      <dgm:prSet presAssocID="{FB4B7DC6-93F9-4FED-B45A-C612F90E2EDD}" presName="background3" presStyleLbl="node3" presStyleIdx="4" presStyleCnt="9"/>
      <dgm:spPr>
        <a:noFill/>
      </dgm:spPr>
      <dgm:t>
        <a:bodyPr/>
        <a:lstStyle/>
        <a:p>
          <a:pPr latinLnBrk="1"/>
          <a:endParaRPr lang="ko-KR" altLang="en-US"/>
        </a:p>
      </dgm:t>
    </dgm:pt>
    <dgm:pt modelId="{04F1897F-C637-411F-AE84-0EE355BC0359}" type="pres">
      <dgm:prSet presAssocID="{FB4B7DC6-93F9-4FED-B45A-C612F90E2EDD}" presName="text3" presStyleLbl="fgAcc3" presStyleIdx="4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059095-4A5B-4796-A964-5629EFD46B60}" type="pres">
      <dgm:prSet presAssocID="{FB4B7DC6-93F9-4FED-B45A-C612F90E2EDD}" presName="hierChild4" presStyleCnt="0"/>
      <dgm:spPr/>
    </dgm:pt>
    <dgm:pt modelId="{C073D12D-57EC-40DC-9774-40EF047B0C67}" type="pres">
      <dgm:prSet presAssocID="{69F5E4B6-4338-448F-9B3F-ED06586E4315}" presName="Name17" presStyleLbl="parChTrans1D3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5F050BBE-F1AB-4190-8C57-58873A0AADD6}" type="pres">
      <dgm:prSet presAssocID="{B9C22427-BE0A-4120-88EF-12001130A7B9}" presName="hierRoot3" presStyleCnt="0"/>
      <dgm:spPr/>
    </dgm:pt>
    <dgm:pt modelId="{4079C291-7FB0-4C0F-832E-F612FE4BDF11}" type="pres">
      <dgm:prSet presAssocID="{B9C22427-BE0A-4120-88EF-12001130A7B9}" presName="composite3" presStyleCnt="0"/>
      <dgm:spPr/>
    </dgm:pt>
    <dgm:pt modelId="{E33803FF-A60D-423A-9D96-B57CD58EAA6A}" type="pres">
      <dgm:prSet presAssocID="{B9C22427-BE0A-4120-88EF-12001130A7B9}" presName="background3" presStyleLbl="node3" presStyleIdx="5" presStyleCnt="9"/>
      <dgm:spPr>
        <a:noFill/>
      </dgm:spPr>
      <dgm:t>
        <a:bodyPr/>
        <a:lstStyle/>
        <a:p>
          <a:pPr latinLnBrk="1"/>
          <a:endParaRPr lang="ko-KR" altLang="en-US"/>
        </a:p>
      </dgm:t>
    </dgm:pt>
    <dgm:pt modelId="{63A10EA3-B288-446E-8910-D4B4EB0405BE}" type="pres">
      <dgm:prSet presAssocID="{B9C22427-BE0A-4120-88EF-12001130A7B9}" presName="text3" presStyleLbl="fgAcc3" presStyleIdx="5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B31A22-2BC7-4813-8E46-5F5A23B6C9AF}" type="pres">
      <dgm:prSet presAssocID="{B9C22427-BE0A-4120-88EF-12001130A7B9}" presName="hierChild4" presStyleCnt="0"/>
      <dgm:spPr/>
    </dgm:pt>
    <dgm:pt modelId="{31F61349-AE74-4DA0-9D03-AE972116A131}" type="pres">
      <dgm:prSet presAssocID="{A315C834-BE2D-4650-9932-4F43DD1BA9FA}" presName="Name17" presStyleLbl="parChTrans1D3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98FAFF8C-A2D0-40D8-A3DE-21F8DAFE20EB}" type="pres">
      <dgm:prSet presAssocID="{3F2FB97E-4895-4AB0-A23B-6FB8334B2A2E}" presName="hierRoot3" presStyleCnt="0"/>
      <dgm:spPr/>
    </dgm:pt>
    <dgm:pt modelId="{9E0429B8-1464-4B71-8587-672A28456ED4}" type="pres">
      <dgm:prSet presAssocID="{3F2FB97E-4895-4AB0-A23B-6FB8334B2A2E}" presName="composite3" presStyleCnt="0"/>
      <dgm:spPr/>
    </dgm:pt>
    <dgm:pt modelId="{F953FC88-94BC-4A37-BD98-D6B4928C1C78}" type="pres">
      <dgm:prSet presAssocID="{3F2FB97E-4895-4AB0-A23B-6FB8334B2A2E}" presName="background3" presStyleLbl="node3" presStyleIdx="6" presStyleCnt="9"/>
      <dgm:spPr>
        <a:noFill/>
      </dgm:spPr>
      <dgm:t>
        <a:bodyPr/>
        <a:lstStyle/>
        <a:p>
          <a:pPr latinLnBrk="1"/>
          <a:endParaRPr lang="ko-KR" altLang="en-US"/>
        </a:p>
      </dgm:t>
    </dgm:pt>
    <dgm:pt modelId="{344A6712-AF32-4897-8EF3-2A83643D64CA}" type="pres">
      <dgm:prSet presAssocID="{3F2FB97E-4895-4AB0-A23B-6FB8334B2A2E}" presName="text3" presStyleLbl="fgAcc3" presStyleIdx="6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B07CFD-334A-45B1-8E91-A9B34D13D6DB}" type="pres">
      <dgm:prSet presAssocID="{3F2FB97E-4895-4AB0-A23B-6FB8334B2A2E}" presName="hierChild4" presStyleCnt="0"/>
      <dgm:spPr/>
    </dgm:pt>
    <dgm:pt modelId="{3426D310-87DB-4C4F-98B4-CFD54D8D7E97}" type="pres">
      <dgm:prSet presAssocID="{5F5056C2-383C-4926-B8FA-6EDF35812A00}" presName="Name17" presStyleLbl="parChTrans1D3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03C97DA0-D2FA-4A64-BD0C-90155633405C}" type="pres">
      <dgm:prSet presAssocID="{557A9CEB-1D3B-4273-8D96-AE15992D8C37}" presName="hierRoot3" presStyleCnt="0"/>
      <dgm:spPr/>
    </dgm:pt>
    <dgm:pt modelId="{1F0A667B-8750-48ED-B2B8-C6FB4AE8839D}" type="pres">
      <dgm:prSet presAssocID="{557A9CEB-1D3B-4273-8D96-AE15992D8C37}" presName="composite3" presStyleCnt="0"/>
      <dgm:spPr/>
    </dgm:pt>
    <dgm:pt modelId="{0C594D82-7D12-4D5D-8275-439890141D99}" type="pres">
      <dgm:prSet presAssocID="{557A9CEB-1D3B-4273-8D96-AE15992D8C37}" presName="background3" presStyleLbl="node3" presStyleIdx="7" presStyleCnt="9"/>
      <dgm:spPr>
        <a:noFill/>
      </dgm:spPr>
      <dgm:t>
        <a:bodyPr/>
        <a:lstStyle/>
        <a:p>
          <a:pPr latinLnBrk="1"/>
          <a:endParaRPr lang="ko-KR" altLang="en-US"/>
        </a:p>
      </dgm:t>
    </dgm:pt>
    <dgm:pt modelId="{18A78E67-00DE-4ED6-B669-5B6201A7F41D}" type="pres">
      <dgm:prSet presAssocID="{557A9CEB-1D3B-4273-8D96-AE15992D8C37}" presName="text3" presStyleLbl="fgAcc3" presStyleIdx="7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150DC3-7863-41C9-A599-4443EC43255F}" type="pres">
      <dgm:prSet presAssocID="{557A9CEB-1D3B-4273-8D96-AE15992D8C37}" presName="hierChild4" presStyleCnt="0"/>
      <dgm:spPr/>
    </dgm:pt>
    <dgm:pt modelId="{5CBAB0D7-3DBC-4FDF-8171-5B4F2B7EFB41}" type="pres">
      <dgm:prSet presAssocID="{9D559597-8964-4D82-BE55-37DA8BBE2041}" presName="Name17" presStyleLbl="parChTrans1D3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DAE8F446-61D4-4216-82DF-F518E55B0018}" type="pres">
      <dgm:prSet presAssocID="{81E0DA80-362A-4921-806A-7C86A96621B3}" presName="hierRoot3" presStyleCnt="0"/>
      <dgm:spPr/>
    </dgm:pt>
    <dgm:pt modelId="{54775F63-6F0B-46B6-968E-7A7819628FDC}" type="pres">
      <dgm:prSet presAssocID="{81E0DA80-362A-4921-806A-7C86A96621B3}" presName="composite3" presStyleCnt="0"/>
      <dgm:spPr/>
    </dgm:pt>
    <dgm:pt modelId="{702EFA81-7971-43D9-8952-CB5A20528475}" type="pres">
      <dgm:prSet presAssocID="{81E0DA80-362A-4921-806A-7C86A96621B3}" presName="background3" presStyleLbl="node3" presStyleIdx="8" presStyleCnt="9"/>
      <dgm:spPr>
        <a:noFill/>
      </dgm:spPr>
      <dgm:t>
        <a:bodyPr/>
        <a:lstStyle/>
        <a:p>
          <a:pPr latinLnBrk="1"/>
          <a:endParaRPr lang="ko-KR" altLang="en-US"/>
        </a:p>
      </dgm:t>
    </dgm:pt>
    <dgm:pt modelId="{82598E00-16A9-499B-BDDB-68ED3BAE6EFD}" type="pres">
      <dgm:prSet presAssocID="{81E0DA80-362A-4921-806A-7C86A96621B3}" presName="text3" presStyleLbl="fgAcc3" presStyleIdx="8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EE48FC-653E-4F47-A4E1-6A1C452FFA18}" type="pres">
      <dgm:prSet presAssocID="{81E0DA80-362A-4921-806A-7C86A96621B3}" presName="hierChild4" presStyleCnt="0"/>
      <dgm:spPr/>
    </dgm:pt>
    <dgm:pt modelId="{D5E93EE7-D890-4D73-8E1B-786602EF1A8C}" type="pres">
      <dgm:prSet presAssocID="{DF8227C5-3AE0-496E-ADC0-C89D05322E7C}" presName="Name10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1459D756-4573-4A53-A71E-18074607077E}" type="pres">
      <dgm:prSet presAssocID="{B549A3EA-03DA-40E9-BE0F-9C6B3495DEC1}" presName="hierRoot2" presStyleCnt="0"/>
      <dgm:spPr/>
    </dgm:pt>
    <dgm:pt modelId="{D3E0280A-E723-41D4-A645-16649247AA98}" type="pres">
      <dgm:prSet presAssocID="{B549A3EA-03DA-40E9-BE0F-9C6B3495DEC1}" presName="composite2" presStyleCnt="0"/>
      <dgm:spPr/>
    </dgm:pt>
    <dgm:pt modelId="{9286EF6B-CDBF-4252-AB51-188E1CB5254A}" type="pres">
      <dgm:prSet presAssocID="{B549A3EA-03DA-40E9-BE0F-9C6B3495DEC1}" presName="background2" presStyleLbl="node2" presStyleIdx="2" presStyleCnt="3"/>
      <dgm:spPr>
        <a:noFill/>
      </dgm:spPr>
      <dgm:t>
        <a:bodyPr/>
        <a:lstStyle/>
        <a:p>
          <a:pPr latinLnBrk="1"/>
          <a:endParaRPr lang="ko-KR" altLang="en-US"/>
        </a:p>
      </dgm:t>
    </dgm:pt>
    <dgm:pt modelId="{B27CF318-BB54-42CD-93C3-F04FCBAB63F8}" type="pres">
      <dgm:prSet presAssocID="{B549A3EA-03DA-40E9-BE0F-9C6B3495DEC1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0757C2-FC09-4587-9F7F-9D465A5360BD}" type="pres">
      <dgm:prSet presAssocID="{B549A3EA-03DA-40E9-BE0F-9C6B3495DEC1}" presName="hierChild3" presStyleCnt="0"/>
      <dgm:spPr/>
    </dgm:pt>
  </dgm:ptLst>
  <dgm:cxnLst>
    <dgm:cxn modelId="{7E2AD45F-AFCE-4D04-955E-28B03388222E}" type="presOf" srcId="{6DFAA1F2-0446-4AE3-834F-021DC7539358}" destId="{64F16859-35E8-43A8-89A2-DB5C28D853E1}" srcOrd="0" destOrd="0" presId="urn:microsoft.com/office/officeart/2005/8/layout/hierarchy1"/>
    <dgm:cxn modelId="{479F928D-7E8D-467F-994B-30DF382633A0}" type="presOf" srcId="{5F5056C2-383C-4926-B8FA-6EDF35812A00}" destId="{3426D310-87DB-4C4F-98B4-CFD54D8D7E97}" srcOrd="0" destOrd="0" presId="urn:microsoft.com/office/officeart/2005/8/layout/hierarchy1"/>
    <dgm:cxn modelId="{D32C80EC-BE67-49D3-A2B3-CE4EC878C558}" srcId="{A41D8CA1-6985-4ABD-85B6-4B5439DA40FC}" destId="{5F46DC71-07FD-4E04-A9C5-35EBC24F2C4F}" srcOrd="0" destOrd="0" parTransId="{04D819C0-AA35-4F24-86AC-0CE0CCF92B2C}" sibTransId="{889F394A-B8A0-46E4-BE37-8101C4463A95}"/>
    <dgm:cxn modelId="{4552A51F-8217-4BA0-B5D8-741B926DF47E}" srcId="{9687837A-6F1C-4BD6-8E98-7709FA87D90C}" destId="{81E0DA80-362A-4921-806A-7C86A96621B3}" srcOrd="5" destOrd="0" parTransId="{9D559597-8964-4D82-BE55-37DA8BBE2041}" sibTransId="{BC9CA77A-28B3-49CA-8D45-CE3DF5C9A818}"/>
    <dgm:cxn modelId="{959ED2EB-31CE-46E3-90E2-AF69B26B7897}" srcId="{9687837A-6F1C-4BD6-8E98-7709FA87D90C}" destId="{FB4B7DC6-93F9-4FED-B45A-C612F90E2EDD}" srcOrd="1" destOrd="0" parTransId="{1C200BD3-F8AA-4CFD-B2B6-10DEFE911CC4}" sibTransId="{C59D663C-C3EF-4D8A-9781-BF0F37967E69}"/>
    <dgm:cxn modelId="{0AF2848C-C62A-4459-A82A-7B6762531094}" type="presOf" srcId="{FB4B7DC6-93F9-4FED-B45A-C612F90E2EDD}" destId="{04F1897F-C637-411F-AE84-0EE355BC0359}" srcOrd="0" destOrd="0" presId="urn:microsoft.com/office/officeart/2005/8/layout/hierarchy1"/>
    <dgm:cxn modelId="{360E7499-14B0-48F4-9EF3-E467ABCE989D}" type="presOf" srcId="{A315C834-BE2D-4650-9932-4F43DD1BA9FA}" destId="{31F61349-AE74-4DA0-9D03-AE972116A131}" srcOrd="0" destOrd="0" presId="urn:microsoft.com/office/officeart/2005/8/layout/hierarchy1"/>
    <dgm:cxn modelId="{8422E0AF-ABAE-46FD-A5E1-ABAEB5249E9E}" type="presOf" srcId="{53694FDD-DBE7-41CC-8D3A-DC443FE18A14}" destId="{CEA14226-0EBC-4700-8B9A-3588E8C201A8}" srcOrd="0" destOrd="0" presId="urn:microsoft.com/office/officeart/2005/8/layout/hierarchy1"/>
    <dgm:cxn modelId="{A992B0F3-587D-413D-8FC2-4BC1A794827E}" type="presOf" srcId="{B9C22427-BE0A-4120-88EF-12001130A7B9}" destId="{63A10EA3-B288-446E-8910-D4B4EB0405BE}" srcOrd="0" destOrd="0" presId="urn:microsoft.com/office/officeart/2005/8/layout/hierarchy1"/>
    <dgm:cxn modelId="{8106F4F5-3575-4CCD-B39A-54B81EF01E2E}" type="presOf" srcId="{F1DBC9B1-6034-497E-A8F1-669D59C8C117}" destId="{51C04A39-C83D-4C0E-AC7A-A5992DFE43CA}" srcOrd="0" destOrd="0" presId="urn:microsoft.com/office/officeart/2005/8/layout/hierarchy1"/>
    <dgm:cxn modelId="{583AED2F-32BB-45A8-B165-AE6EDF9976C3}" srcId="{5F46DC71-07FD-4E04-A9C5-35EBC24F2C4F}" destId="{F1DBC9B1-6034-497E-A8F1-669D59C8C117}" srcOrd="0" destOrd="0" parTransId="{9EC040FB-0751-4600-98C1-53BE12AF3DE6}" sibTransId="{8421F4E6-257A-4F19-9A9E-6AE5DAEA007F}"/>
    <dgm:cxn modelId="{CE003379-2D90-4795-A2B3-ED19E240CA1A}" srcId="{9687837A-6F1C-4BD6-8E98-7709FA87D90C}" destId="{3F2FB97E-4895-4AB0-A23B-6FB8334B2A2E}" srcOrd="3" destOrd="0" parTransId="{A315C834-BE2D-4650-9932-4F43DD1BA9FA}" sibTransId="{8947112C-D901-4677-831A-8509510A7201}"/>
    <dgm:cxn modelId="{039F4BFB-01E4-4690-AA65-3AADD8F85909}" type="presOf" srcId="{0F77CF6E-60B3-4A52-972E-57973144AAE2}" destId="{3E709194-CF0E-4BE9-BA3A-D7CA94A751A8}" srcOrd="0" destOrd="0" presId="urn:microsoft.com/office/officeart/2005/8/layout/hierarchy1"/>
    <dgm:cxn modelId="{C3428BD2-AE0F-4C68-A3C3-9E2047FEBEE5}" type="presOf" srcId="{3F2FB97E-4895-4AB0-A23B-6FB8334B2A2E}" destId="{344A6712-AF32-4897-8EF3-2A83643D64CA}" srcOrd="0" destOrd="0" presId="urn:microsoft.com/office/officeart/2005/8/layout/hierarchy1"/>
    <dgm:cxn modelId="{BBCA7FEF-245D-4198-AC36-7B2E06EDC038}" type="presOf" srcId="{2320E4D9-922B-482C-9582-24C763F264C9}" destId="{D982726D-58C9-476B-880E-1A6E3D2E433B}" srcOrd="0" destOrd="0" presId="urn:microsoft.com/office/officeart/2005/8/layout/hierarchy1"/>
    <dgm:cxn modelId="{69E7978C-8366-4EE4-8D28-56C9CA3FD17D}" srcId="{A41D8CA1-6985-4ABD-85B6-4B5439DA40FC}" destId="{B549A3EA-03DA-40E9-BE0F-9C6B3495DEC1}" srcOrd="2" destOrd="0" parTransId="{DF8227C5-3AE0-496E-ADC0-C89D05322E7C}" sibTransId="{B2B1957F-A22C-4D1E-BF5C-FD5AB2F34E3A}"/>
    <dgm:cxn modelId="{C11D0B12-48F2-4B28-BEC7-068EB679D72B}" type="presOf" srcId="{1C200BD3-F8AA-4CFD-B2B6-10DEFE911CC4}" destId="{C04A521B-687C-43A7-BF01-9E340C83B536}" srcOrd="0" destOrd="0" presId="urn:microsoft.com/office/officeart/2005/8/layout/hierarchy1"/>
    <dgm:cxn modelId="{B91FE0BD-8CD9-41CE-9AE1-18BCCBB3BD98}" type="presOf" srcId="{DF8227C5-3AE0-496E-ADC0-C89D05322E7C}" destId="{D5E93EE7-D890-4D73-8E1B-786602EF1A8C}" srcOrd="0" destOrd="0" presId="urn:microsoft.com/office/officeart/2005/8/layout/hierarchy1"/>
    <dgm:cxn modelId="{487419C5-F44C-429A-B8E0-63781E48D855}" type="presOf" srcId="{DD1C96F8-4042-4A6A-BE5A-49D2CBBC8653}" destId="{1E8F5585-06CB-46E9-ACE2-5FF5BA157E7C}" srcOrd="0" destOrd="0" presId="urn:microsoft.com/office/officeart/2005/8/layout/hierarchy1"/>
    <dgm:cxn modelId="{9F0A0394-4ECE-4185-A17C-FE92369D228A}" type="presOf" srcId="{B549A3EA-03DA-40E9-BE0F-9C6B3495DEC1}" destId="{B27CF318-BB54-42CD-93C3-F04FCBAB63F8}" srcOrd="0" destOrd="0" presId="urn:microsoft.com/office/officeart/2005/8/layout/hierarchy1"/>
    <dgm:cxn modelId="{C6DFA6D9-74BD-4A3E-80AE-6F5F4BA82355}" srcId="{9687837A-6F1C-4BD6-8E98-7709FA87D90C}" destId="{2320E4D9-922B-482C-9582-24C763F264C9}" srcOrd="0" destOrd="0" parTransId="{0F77CF6E-60B3-4A52-972E-57973144AAE2}" sibTransId="{C659EA9E-7B50-4C1E-81F9-F27003475E29}"/>
    <dgm:cxn modelId="{E7E150A6-240E-4702-833F-AF5E17E5252A}" type="presOf" srcId="{4CC4A3C1-C175-4240-8872-9785D7885E54}" destId="{6CE6C550-3CAE-478C-ABFE-A7A59E22CB02}" srcOrd="0" destOrd="0" presId="urn:microsoft.com/office/officeart/2005/8/layout/hierarchy1"/>
    <dgm:cxn modelId="{EE9AE917-B699-4908-90F9-F0F93F7A9878}" type="presOf" srcId="{557A9CEB-1D3B-4273-8D96-AE15992D8C37}" destId="{18A78E67-00DE-4ED6-B669-5B6201A7F41D}" srcOrd="0" destOrd="0" presId="urn:microsoft.com/office/officeart/2005/8/layout/hierarchy1"/>
    <dgm:cxn modelId="{03C84800-A5E1-4223-9263-05F25FC9955C}" srcId="{9687837A-6F1C-4BD6-8E98-7709FA87D90C}" destId="{B9C22427-BE0A-4120-88EF-12001130A7B9}" srcOrd="2" destOrd="0" parTransId="{69F5E4B6-4338-448F-9B3F-ED06586E4315}" sibTransId="{BDA952D8-0CD9-4B6D-9AD8-A88F7356F154}"/>
    <dgm:cxn modelId="{0CF2E9CE-9205-4153-8045-1B5D18F0001D}" srcId="{0FA130A4-8D3C-456F-8B88-60E5F1D07436}" destId="{A41D8CA1-6985-4ABD-85B6-4B5439DA40FC}" srcOrd="0" destOrd="0" parTransId="{480D1EF0-8FA0-49F5-B4B9-377E3AEB0E11}" sibTransId="{1477778C-B68C-400E-9A95-D056DA2CDC5B}"/>
    <dgm:cxn modelId="{FE3DF06D-666B-4B41-884E-0F4C1BCF6927}" srcId="{5F46DC71-07FD-4E04-A9C5-35EBC24F2C4F}" destId="{4CC4A3C1-C175-4240-8872-9785D7885E54}" srcOrd="2" destOrd="0" parTransId="{53694FDD-DBE7-41CC-8D3A-DC443FE18A14}" sibTransId="{42CEC3CB-B89B-40AE-BF98-7E799E58F743}"/>
    <dgm:cxn modelId="{4B9214CF-4C76-4E30-BB12-2BF5DE67BE5F}" srcId="{9687837A-6F1C-4BD6-8E98-7709FA87D90C}" destId="{557A9CEB-1D3B-4273-8D96-AE15992D8C37}" srcOrd="4" destOrd="0" parTransId="{5F5056C2-383C-4926-B8FA-6EDF35812A00}" sibTransId="{3BAABE87-CFDE-4E06-BB9E-3E9E6ABC8F2C}"/>
    <dgm:cxn modelId="{9AA2178C-C25A-421D-A4C3-9DA94490D271}" type="presOf" srcId="{69F5E4B6-4338-448F-9B3F-ED06586E4315}" destId="{C073D12D-57EC-40DC-9774-40EF047B0C67}" srcOrd="0" destOrd="0" presId="urn:microsoft.com/office/officeart/2005/8/layout/hierarchy1"/>
    <dgm:cxn modelId="{21CE99E6-4590-4918-B2D1-4AACD4A43408}" type="presOf" srcId="{9D559597-8964-4D82-BE55-37DA8BBE2041}" destId="{5CBAB0D7-3DBC-4FDF-8171-5B4F2B7EFB41}" srcOrd="0" destOrd="0" presId="urn:microsoft.com/office/officeart/2005/8/layout/hierarchy1"/>
    <dgm:cxn modelId="{5F180B92-9146-4757-9057-0523419EFB05}" type="presOf" srcId="{0FA130A4-8D3C-456F-8B88-60E5F1D07436}" destId="{9CDBE51A-7F9B-4E5B-BB11-C1F3521710CE}" srcOrd="0" destOrd="0" presId="urn:microsoft.com/office/officeart/2005/8/layout/hierarchy1"/>
    <dgm:cxn modelId="{C8E373AD-7A54-4B64-80DA-B9E9AB34E8A3}" type="presOf" srcId="{5F46DC71-07FD-4E04-A9C5-35EBC24F2C4F}" destId="{144E05AF-458D-4778-B7C0-12E4E76859A5}" srcOrd="0" destOrd="0" presId="urn:microsoft.com/office/officeart/2005/8/layout/hierarchy1"/>
    <dgm:cxn modelId="{1AB67D92-3E5A-43FA-9268-3DC53DA4414B}" type="presOf" srcId="{9687837A-6F1C-4BD6-8E98-7709FA87D90C}" destId="{712A07CB-0F7C-4FFD-87E1-6BAB478A753C}" srcOrd="0" destOrd="0" presId="urn:microsoft.com/office/officeart/2005/8/layout/hierarchy1"/>
    <dgm:cxn modelId="{043B7191-525A-440C-A948-3EAFF9A697FA}" type="presOf" srcId="{E75BFC82-93AF-4206-9A9A-8BAFD9B42A02}" destId="{A24235CF-DC36-44DC-AD65-7035E1AAC584}" srcOrd="0" destOrd="0" presId="urn:microsoft.com/office/officeart/2005/8/layout/hierarchy1"/>
    <dgm:cxn modelId="{25AF54B3-6C56-4882-8AA3-EFF7627D0B84}" type="presOf" srcId="{04D819C0-AA35-4F24-86AC-0CE0CCF92B2C}" destId="{950B9716-FBFE-4F42-8204-16B3A1D580D3}" srcOrd="0" destOrd="0" presId="urn:microsoft.com/office/officeart/2005/8/layout/hierarchy1"/>
    <dgm:cxn modelId="{0010F658-C884-4F59-9ABA-25B3A9F98F85}" type="presOf" srcId="{A41D8CA1-6985-4ABD-85B6-4B5439DA40FC}" destId="{5955DFE7-FFAE-4843-B86A-0D411B59B9D1}" srcOrd="0" destOrd="0" presId="urn:microsoft.com/office/officeart/2005/8/layout/hierarchy1"/>
    <dgm:cxn modelId="{186750A5-90E4-4355-BA35-B3ABC2745539}" type="presOf" srcId="{81E0DA80-362A-4921-806A-7C86A96621B3}" destId="{82598E00-16A9-499B-BDDB-68ED3BAE6EFD}" srcOrd="0" destOrd="0" presId="urn:microsoft.com/office/officeart/2005/8/layout/hierarchy1"/>
    <dgm:cxn modelId="{FDCA81E8-24C2-499F-9878-F0AA9743396B}" type="presOf" srcId="{9EC040FB-0751-4600-98C1-53BE12AF3DE6}" destId="{9BF31B39-6D0C-48E5-A273-01DDE8F36FF9}" srcOrd="0" destOrd="0" presId="urn:microsoft.com/office/officeart/2005/8/layout/hierarchy1"/>
    <dgm:cxn modelId="{CCB6AEFD-ABC2-463C-A42A-C4373FD662B3}" srcId="{5F46DC71-07FD-4E04-A9C5-35EBC24F2C4F}" destId="{DD1C96F8-4042-4A6A-BE5A-49D2CBBC8653}" srcOrd="1" destOrd="0" parTransId="{6DFAA1F2-0446-4AE3-834F-021DC7539358}" sibTransId="{48EFBF7A-E951-4EAE-8E34-91CCB9DDE3E5}"/>
    <dgm:cxn modelId="{4A5DCE57-84F7-4ECB-8BEA-8596AAC5F370}" srcId="{A41D8CA1-6985-4ABD-85B6-4B5439DA40FC}" destId="{9687837A-6F1C-4BD6-8E98-7709FA87D90C}" srcOrd="1" destOrd="0" parTransId="{E75BFC82-93AF-4206-9A9A-8BAFD9B42A02}" sibTransId="{E5858309-C6FF-4366-BB83-C798F07ACBD3}"/>
    <dgm:cxn modelId="{2B4C8AA6-DD6E-4ADD-B764-915BB9A3100B}" type="presParOf" srcId="{9CDBE51A-7F9B-4E5B-BB11-C1F3521710CE}" destId="{349BFBE9-D268-4D6F-A228-E101DB52CF81}" srcOrd="0" destOrd="0" presId="urn:microsoft.com/office/officeart/2005/8/layout/hierarchy1"/>
    <dgm:cxn modelId="{7ADC6AD2-9D30-4724-85A4-58AA1CE72988}" type="presParOf" srcId="{349BFBE9-D268-4D6F-A228-E101DB52CF81}" destId="{9FCB5BED-824D-44E4-B047-2650B57694F7}" srcOrd="0" destOrd="0" presId="urn:microsoft.com/office/officeart/2005/8/layout/hierarchy1"/>
    <dgm:cxn modelId="{5D083333-FF85-4283-955E-618425F15ED6}" type="presParOf" srcId="{9FCB5BED-824D-44E4-B047-2650B57694F7}" destId="{EE2F7CE3-EC1C-401C-BEFA-4864B8D93CF4}" srcOrd="0" destOrd="0" presId="urn:microsoft.com/office/officeart/2005/8/layout/hierarchy1"/>
    <dgm:cxn modelId="{7CE907E3-9D62-495A-9015-7DBD9C6B04F8}" type="presParOf" srcId="{9FCB5BED-824D-44E4-B047-2650B57694F7}" destId="{5955DFE7-FFAE-4843-B86A-0D411B59B9D1}" srcOrd="1" destOrd="0" presId="urn:microsoft.com/office/officeart/2005/8/layout/hierarchy1"/>
    <dgm:cxn modelId="{49C64E16-47DB-42B5-AC2E-791D2392DEF9}" type="presParOf" srcId="{349BFBE9-D268-4D6F-A228-E101DB52CF81}" destId="{0B56DE47-FD7F-45B7-8063-C4D2CEA9F04B}" srcOrd="1" destOrd="0" presId="urn:microsoft.com/office/officeart/2005/8/layout/hierarchy1"/>
    <dgm:cxn modelId="{B3A5963D-C5ED-4EC4-A749-24F3059F2376}" type="presParOf" srcId="{0B56DE47-FD7F-45B7-8063-C4D2CEA9F04B}" destId="{950B9716-FBFE-4F42-8204-16B3A1D580D3}" srcOrd="0" destOrd="0" presId="urn:microsoft.com/office/officeart/2005/8/layout/hierarchy1"/>
    <dgm:cxn modelId="{D43E3D7D-2BA4-47DE-8A3E-C6384ED0B400}" type="presParOf" srcId="{0B56DE47-FD7F-45B7-8063-C4D2CEA9F04B}" destId="{67D322FB-50B2-4907-8F7A-EB202CAA4882}" srcOrd="1" destOrd="0" presId="urn:microsoft.com/office/officeart/2005/8/layout/hierarchy1"/>
    <dgm:cxn modelId="{56908D0A-9B04-456E-93B0-B9F4BAB32564}" type="presParOf" srcId="{67D322FB-50B2-4907-8F7A-EB202CAA4882}" destId="{05FF7016-A3E2-4421-B74E-AB29B5B3F0A9}" srcOrd="0" destOrd="0" presId="urn:microsoft.com/office/officeart/2005/8/layout/hierarchy1"/>
    <dgm:cxn modelId="{89FAD525-FA57-47AE-B4BD-FBB9080C13EB}" type="presParOf" srcId="{05FF7016-A3E2-4421-B74E-AB29B5B3F0A9}" destId="{637532E8-0230-48B6-8D76-497EB9A8898F}" srcOrd="0" destOrd="0" presId="urn:microsoft.com/office/officeart/2005/8/layout/hierarchy1"/>
    <dgm:cxn modelId="{2FF2FFF4-2E73-409A-86E4-59F69353941C}" type="presParOf" srcId="{05FF7016-A3E2-4421-B74E-AB29B5B3F0A9}" destId="{144E05AF-458D-4778-B7C0-12E4E76859A5}" srcOrd="1" destOrd="0" presId="urn:microsoft.com/office/officeart/2005/8/layout/hierarchy1"/>
    <dgm:cxn modelId="{C7F5D074-5E34-4E47-8CFB-B522190C3C49}" type="presParOf" srcId="{67D322FB-50B2-4907-8F7A-EB202CAA4882}" destId="{10C408E7-08D0-432D-AE56-59EF9D05C328}" srcOrd="1" destOrd="0" presId="urn:microsoft.com/office/officeart/2005/8/layout/hierarchy1"/>
    <dgm:cxn modelId="{AE03A297-B196-4F05-8C36-03932E6EB186}" type="presParOf" srcId="{10C408E7-08D0-432D-AE56-59EF9D05C328}" destId="{9BF31B39-6D0C-48E5-A273-01DDE8F36FF9}" srcOrd="0" destOrd="0" presId="urn:microsoft.com/office/officeart/2005/8/layout/hierarchy1"/>
    <dgm:cxn modelId="{3BDD4E3A-E8E1-4120-8C3D-52C351B0C822}" type="presParOf" srcId="{10C408E7-08D0-432D-AE56-59EF9D05C328}" destId="{A7FB28E7-5E3C-437B-9351-86BD8C173267}" srcOrd="1" destOrd="0" presId="urn:microsoft.com/office/officeart/2005/8/layout/hierarchy1"/>
    <dgm:cxn modelId="{A29A7492-6DF6-42D6-B92E-88F8259EFAE3}" type="presParOf" srcId="{A7FB28E7-5E3C-437B-9351-86BD8C173267}" destId="{66B0CA79-2420-4D8F-B016-E7CC48100517}" srcOrd="0" destOrd="0" presId="urn:microsoft.com/office/officeart/2005/8/layout/hierarchy1"/>
    <dgm:cxn modelId="{C6ECB7FE-46A0-450F-9164-765E443F0950}" type="presParOf" srcId="{66B0CA79-2420-4D8F-B016-E7CC48100517}" destId="{34BD632C-9C17-4319-8093-38C50F61D0DD}" srcOrd="0" destOrd="0" presId="urn:microsoft.com/office/officeart/2005/8/layout/hierarchy1"/>
    <dgm:cxn modelId="{6FEC3838-69B5-4748-B166-5FF47BA71725}" type="presParOf" srcId="{66B0CA79-2420-4D8F-B016-E7CC48100517}" destId="{51C04A39-C83D-4C0E-AC7A-A5992DFE43CA}" srcOrd="1" destOrd="0" presId="urn:microsoft.com/office/officeart/2005/8/layout/hierarchy1"/>
    <dgm:cxn modelId="{29162C0D-F6EE-4AB3-AE23-A3F9D7B9E45D}" type="presParOf" srcId="{A7FB28E7-5E3C-437B-9351-86BD8C173267}" destId="{14E26CD7-8F29-4EA6-87F1-D80FD6FC1683}" srcOrd="1" destOrd="0" presId="urn:microsoft.com/office/officeart/2005/8/layout/hierarchy1"/>
    <dgm:cxn modelId="{F0BB946A-BE1E-4470-BC16-90F2ABEA0772}" type="presParOf" srcId="{10C408E7-08D0-432D-AE56-59EF9D05C328}" destId="{64F16859-35E8-43A8-89A2-DB5C28D853E1}" srcOrd="2" destOrd="0" presId="urn:microsoft.com/office/officeart/2005/8/layout/hierarchy1"/>
    <dgm:cxn modelId="{43AA66D5-0578-415B-8CF2-884C2F5A2210}" type="presParOf" srcId="{10C408E7-08D0-432D-AE56-59EF9D05C328}" destId="{08C330B0-E0C3-4C70-A3A6-7DA21E8D6194}" srcOrd="3" destOrd="0" presId="urn:microsoft.com/office/officeart/2005/8/layout/hierarchy1"/>
    <dgm:cxn modelId="{1EE04D0B-8E14-4791-A408-D7E122574A12}" type="presParOf" srcId="{08C330B0-E0C3-4C70-A3A6-7DA21E8D6194}" destId="{874C9A1C-3552-4E77-9BFB-2041476E6C23}" srcOrd="0" destOrd="0" presId="urn:microsoft.com/office/officeart/2005/8/layout/hierarchy1"/>
    <dgm:cxn modelId="{ADF95D54-6EBF-40B3-BD88-37F746165EA2}" type="presParOf" srcId="{874C9A1C-3552-4E77-9BFB-2041476E6C23}" destId="{D3EE18EE-DA72-41B7-AC8C-E4B1B6636EDC}" srcOrd="0" destOrd="0" presId="urn:microsoft.com/office/officeart/2005/8/layout/hierarchy1"/>
    <dgm:cxn modelId="{DAEC02CE-E267-4E38-9445-179C7FDD4B97}" type="presParOf" srcId="{874C9A1C-3552-4E77-9BFB-2041476E6C23}" destId="{1E8F5585-06CB-46E9-ACE2-5FF5BA157E7C}" srcOrd="1" destOrd="0" presId="urn:microsoft.com/office/officeart/2005/8/layout/hierarchy1"/>
    <dgm:cxn modelId="{0A6FA440-FE31-4031-952E-105A0D2DE87A}" type="presParOf" srcId="{08C330B0-E0C3-4C70-A3A6-7DA21E8D6194}" destId="{9973039C-BB8D-467F-87D6-634B0BF36C13}" srcOrd="1" destOrd="0" presId="urn:microsoft.com/office/officeart/2005/8/layout/hierarchy1"/>
    <dgm:cxn modelId="{FE2A7CC2-081C-42CE-96BD-C3DFA93BAF80}" type="presParOf" srcId="{10C408E7-08D0-432D-AE56-59EF9D05C328}" destId="{CEA14226-0EBC-4700-8B9A-3588E8C201A8}" srcOrd="4" destOrd="0" presId="urn:microsoft.com/office/officeart/2005/8/layout/hierarchy1"/>
    <dgm:cxn modelId="{0C4337F3-B52B-4578-96DB-4A4546F1A59E}" type="presParOf" srcId="{10C408E7-08D0-432D-AE56-59EF9D05C328}" destId="{1500AB6C-D646-4AFD-878D-0A5326C9EABD}" srcOrd="5" destOrd="0" presId="urn:microsoft.com/office/officeart/2005/8/layout/hierarchy1"/>
    <dgm:cxn modelId="{663C9F29-6EB4-443D-ADAB-9301049C30E5}" type="presParOf" srcId="{1500AB6C-D646-4AFD-878D-0A5326C9EABD}" destId="{88680394-56AB-4CBF-A39B-5212B4D30861}" srcOrd="0" destOrd="0" presId="urn:microsoft.com/office/officeart/2005/8/layout/hierarchy1"/>
    <dgm:cxn modelId="{FD867E27-1B0A-4B1B-8C49-0AFD87A75708}" type="presParOf" srcId="{88680394-56AB-4CBF-A39B-5212B4D30861}" destId="{AEEF73AF-BC8B-4F8F-8970-17C91D3CAAEC}" srcOrd="0" destOrd="0" presId="urn:microsoft.com/office/officeart/2005/8/layout/hierarchy1"/>
    <dgm:cxn modelId="{1F02028A-EFAD-4166-A24F-563CA71A7A55}" type="presParOf" srcId="{88680394-56AB-4CBF-A39B-5212B4D30861}" destId="{6CE6C550-3CAE-478C-ABFE-A7A59E22CB02}" srcOrd="1" destOrd="0" presId="urn:microsoft.com/office/officeart/2005/8/layout/hierarchy1"/>
    <dgm:cxn modelId="{BC9F89A3-BDC0-4268-B3BE-08FADA4F7EF8}" type="presParOf" srcId="{1500AB6C-D646-4AFD-878D-0A5326C9EABD}" destId="{50C7609C-296B-4D5C-B158-6AD0E3472102}" srcOrd="1" destOrd="0" presId="urn:microsoft.com/office/officeart/2005/8/layout/hierarchy1"/>
    <dgm:cxn modelId="{69280472-5E2B-4930-87E9-244395626B27}" type="presParOf" srcId="{0B56DE47-FD7F-45B7-8063-C4D2CEA9F04B}" destId="{A24235CF-DC36-44DC-AD65-7035E1AAC584}" srcOrd="2" destOrd="0" presId="urn:microsoft.com/office/officeart/2005/8/layout/hierarchy1"/>
    <dgm:cxn modelId="{FDE9BA51-9A14-454F-B588-23ED86B1192A}" type="presParOf" srcId="{0B56DE47-FD7F-45B7-8063-C4D2CEA9F04B}" destId="{B65F5BB0-2904-4434-9363-CFC922D117C1}" srcOrd="3" destOrd="0" presId="urn:microsoft.com/office/officeart/2005/8/layout/hierarchy1"/>
    <dgm:cxn modelId="{2FED7B47-C479-4810-9DEA-09C70F5799F4}" type="presParOf" srcId="{B65F5BB0-2904-4434-9363-CFC922D117C1}" destId="{82884BD7-BFA9-429A-8350-C74BF74605BB}" srcOrd="0" destOrd="0" presId="urn:microsoft.com/office/officeart/2005/8/layout/hierarchy1"/>
    <dgm:cxn modelId="{A9F5445D-6001-4CE3-8DF5-D0E10703F4BE}" type="presParOf" srcId="{82884BD7-BFA9-429A-8350-C74BF74605BB}" destId="{61905F1F-8C53-4D84-91BE-2D7DCE42CC3D}" srcOrd="0" destOrd="0" presId="urn:microsoft.com/office/officeart/2005/8/layout/hierarchy1"/>
    <dgm:cxn modelId="{7F9363E7-BDF0-4276-A955-05B891441AA9}" type="presParOf" srcId="{82884BD7-BFA9-429A-8350-C74BF74605BB}" destId="{712A07CB-0F7C-4FFD-87E1-6BAB478A753C}" srcOrd="1" destOrd="0" presId="urn:microsoft.com/office/officeart/2005/8/layout/hierarchy1"/>
    <dgm:cxn modelId="{6547FE77-5D60-48DC-81C4-3A61520D4A08}" type="presParOf" srcId="{B65F5BB0-2904-4434-9363-CFC922D117C1}" destId="{D465A505-7C30-4854-8511-0DE928D5927C}" srcOrd="1" destOrd="0" presId="urn:microsoft.com/office/officeart/2005/8/layout/hierarchy1"/>
    <dgm:cxn modelId="{19D7A0AB-AAA5-4339-8084-B1B2FB0328A3}" type="presParOf" srcId="{D465A505-7C30-4854-8511-0DE928D5927C}" destId="{3E709194-CF0E-4BE9-BA3A-D7CA94A751A8}" srcOrd="0" destOrd="0" presId="urn:microsoft.com/office/officeart/2005/8/layout/hierarchy1"/>
    <dgm:cxn modelId="{E57E4B2F-E01F-44EF-9C93-6D1F0CC01D66}" type="presParOf" srcId="{D465A505-7C30-4854-8511-0DE928D5927C}" destId="{001C893D-C51F-406C-9B28-012C5206AE7A}" srcOrd="1" destOrd="0" presId="urn:microsoft.com/office/officeart/2005/8/layout/hierarchy1"/>
    <dgm:cxn modelId="{09CF66FF-DB47-4DAB-B2B1-1C142F717748}" type="presParOf" srcId="{001C893D-C51F-406C-9B28-012C5206AE7A}" destId="{0BFAA87F-16B0-483D-B18E-F2BA75356BDA}" srcOrd="0" destOrd="0" presId="urn:microsoft.com/office/officeart/2005/8/layout/hierarchy1"/>
    <dgm:cxn modelId="{6B45FB93-D8F2-4AC8-BB75-E41DE891158E}" type="presParOf" srcId="{0BFAA87F-16B0-483D-B18E-F2BA75356BDA}" destId="{F2D5DA0F-9EB0-46C8-BED8-B815FB72E5CA}" srcOrd="0" destOrd="0" presId="urn:microsoft.com/office/officeart/2005/8/layout/hierarchy1"/>
    <dgm:cxn modelId="{916FFC17-7CA5-4C02-908B-2FA64A328D7C}" type="presParOf" srcId="{0BFAA87F-16B0-483D-B18E-F2BA75356BDA}" destId="{D982726D-58C9-476B-880E-1A6E3D2E433B}" srcOrd="1" destOrd="0" presId="urn:microsoft.com/office/officeart/2005/8/layout/hierarchy1"/>
    <dgm:cxn modelId="{ABBF11D5-56D0-423E-970C-5D72F39BB7FD}" type="presParOf" srcId="{001C893D-C51F-406C-9B28-012C5206AE7A}" destId="{33E6B871-D908-4CA9-BA09-9B0901EF86E4}" srcOrd="1" destOrd="0" presId="urn:microsoft.com/office/officeart/2005/8/layout/hierarchy1"/>
    <dgm:cxn modelId="{B109AF3D-55B7-45EC-9798-4AA821DE3F39}" type="presParOf" srcId="{D465A505-7C30-4854-8511-0DE928D5927C}" destId="{C04A521B-687C-43A7-BF01-9E340C83B536}" srcOrd="2" destOrd="0" presId="urn:microsoft.com/office/officeart/2005/8/layout/hierarchy1"/>
    <dgm:cxn modelId="{73921C5F-BCEB-4AA8-881A-DFA8F612545C}" type="presParOf" srcId="{D465A505-7C30-4854-8511-0DE928D5927C}" destId="{15388958-7DA8-4A15-BC49-28E6080F7C54}" srcOrd="3" destOrd="0" presId="urn:microsoft.com/office/officeart/2005/8/layout/hierarchy1"/>
    <dgm:cxn modelId="{6606261E-4FBA-4A0A-B336-C70F9B7587A1}" type="presParOf" srcId="{15388958-7DA8-4A15-BC49-28E6080F7C54}" destId="{7AF56FB9-0C56-4B22-888E-EE82A042A00F}" srcOrd="0" destOrd="0" presId="urn:microsoft.com/office/officeart/2005/8/layout/hierarchy1"/>
    <dgm:cxn modelId="{88C4D3AE-B200-44D1-815B-67B8AF077049}" type="presParOf" srcId="{7AF56FB9-0C56-4B22-888E-EE82A042A00F}" destId="{B709B058-C4C9-46E8-B18F-82DBE7EAD292}" srcOrd="0" destOrd="0" presId="urn:microsoft.com/office/officeart/2005/8/layout/hierarchy1"/>
    <dgm:cxn modelId="{7FD30125-6F58-43BD-82CB-1636129201C4}" type="presParOf" srcId="{7AF56FB9-0C56-4B22-888E-EE82A042A00F}" destId="{04F1897F-C637-411F-AE84-0EE355BC0359}" srcOrd="1" destOrd="0" presId="urn:microsoft.com/office/officeart/2005/8/layout/hierarchy1"/>
    <dgm:cxn modelId="{62670E59-40EE-4566-B7A5-55F66E5F714A}" type="presParOf" srcId="{15388958-7DA8-4A15-BC49-28E6080F7C54}" destId="{3F059095-4A5B-4796-A964-5629EFD46B60}" srcOrd="1" destOrd="0" presId="urn:microsoft.com/office/officeart/2005/8/layout/hierarchy1"/>
    <dgm:cxn modelId="{9A9DA855-7407-4F8F-9580-0CB5CEDFEB9D}" type="presParOf" srcId="{D465A505-7C30-4854-8511-0DE928D5927C}" destId="{C073D12D-57EC-40DC-9774-40EF047B0C67}" srcOrd="4" destOrd="0" presId="urn:microsoft.com/office/officeart/2005/8/layout/hierarchy1"/>
    <dgm:cxn modelId="{684FF4C5-351F-4016-BB41-E58758B9E7FD}" type="presParOf" srcId="{D465A505-7C30-4854-8511-0DE928D5927C}" destId="{5F050BBE-F1AB-4190-8C57-58873A0AADD6}" srcOrd="5" destOrd="0" presId="urn:microsoft.com/office/officeart/2005/8/layout/hierarchy1"/>
    <dgm:cxn modelId="{CE57D25F-2A9C-48B6-900C-4FD1F3205402}" type="presParOf" srcId="{5F050BBE-F1AB-4190-8C57-58873A0AADD6}" destId="{4079C291-7FB0-4C0F-832E-F612FE4BDF11}" srcOrd="0" destOrd="0" presId="urn:microsoft.com/office/officeart/2005/8/layout/hierarchy1"/>
    <dgm:cxn modelId="{E9DBC9C8-C29D-41C1-8D2A-BC0F953229ED}" type="presParOf" srcId="{4079C291-7FB0-4C0F-832E-F612FE4BDF11}" destId="{E33803FF-A60D-423A-9D96-B57CD58EAA6A}" srcOrd="0" destOrd="0" presId="urn:microsoft.com/office/officeart/2005/8/layout/hierarchy1"/>
    <dgm:cxn modelId="{698993A4-FD2C-4D6F-8852-ED29B4ED36C9}" type="presParOf" srcId="{4079C291-7FB0-4C0F-832E-F612FE4BDF11}" destId="{63A10EA3-B288-446E-8910-D4B4EB0405BE}" srcOrd="1" destOrd="0" presId="urn:microsoft.com/office/officeart/2005/8/layout/hierarchy1"/>
    <dgm:cxn modelId="{EAE44D89-2B2D-4EF3-AA7B-4895CA4954CE}" type="presParOf" srcId="{5F050BBE-F1AB-4190-8C57-58873A0AADD6}" destId="{B4B31A22-2BC7-4813-8E46-5F5A23B6C9AF}" srcOrd="1" destOrd="0" presId="urn:microsoft.com/office/officeart/2005/8/layout/hierarchy1"/>
    <dgm:cxn modelId="{71EB4163-82EA-4C22-B108-2FDEFAB7A4CE}" type="presParOf" srcId="{D465A505-7C30-4854-8511-0DE928D5927C}" destId="{31F61349-AE74-4DA0-9D03-AE972116A131}" srcOrd="6" destOrd="0" presId="urn:microsoft.com/office/officeart/2005/8/layout/hierarchy1"/>
    <dgm:cxn modelId="{C98FE930-759D-4366-9B1B-7F32782067DC}" type="presParOf" srcId="{D465A505-7C30-4854-8511-0DE928D5927C}" destId="{98FAFF8C-A2D0-40D8-A3DE-21F8DAFE20EB}" srcOrd="7" destOrd="0" presId="urn:microsoft.com/office/officeart/2005/8/layout/hierarchy1"/>
    <dgm:cxn modelId="{350EB213-86A3-4608-85E5-CFEE112AD8AD}" type="presParOf" srcId="{98FAFF8C-A2D0-40D8-A3DE-21F8DAFE20EB}" destId="{9E0429B8-1464-4B71-8587-672A28456ED4}" srcOrd="0" destOrd="0" presId="urn:microsoft.com/office/officeart/2005/8/layout/hierarchy1"/>
    <dgm:cxn modelId="{F1DE1C32-B1F7-492B-9E6C-B1AC6B6CCBAF}" type="presParOf" srcId="{9E0429B8-1464-4B71-8587-672A28456ED4}" destId="{F953FC88-94BC-4A37-BD98-D6B4928C1C78}" srcOrd="0" destOrd="0" presId="urn:microsoft.com/office/officeart/2005/8/layout/hierarchy1"/>
    <dgm:cxn modelId="{002B51E8-08D2-4AE3-AE95-E24949127D14}" type="presParOf" srcId="{9E0429B8-1464-4B71-8587-672A28456ED4}" destId="{344A6712-AF32-4897-8EF3-2A83643D64CA}" srcOrd="1" destOrd="0" presId="urn:microsoft.com/office/officeart/2005/8/layout/hierarchy1"/>
    <dgm:cxn modelId="{D47816F3-419D-4151-A714-8BE1F4FA06C0}" type="presParOf" srcId="{98FAFF8C-A2D0-40D8-A3DE-21F8DAFE20EB}" destId="{D8B07CFD-334A-45B1-8E91-A9B34D13D6DB}" srcOrd="1" destOrd="0" presId="urn:microsoft.com/office/officeart/2005/8/layout/hierarchy1"/>
    <dgm:cxn modelId="{E7F70B6A-1261-4CCA-94CF-C9AE79927F1F}" type="presParOf" srcId="{D465A505-7C30-4854-8511-0DE928D5927C}" destId="{3426D310-87DB-4C4F-98B4-CFD54D8D7E97}" srcOrd="8" destOrd="0" presId="urn:microsoft.com/office/officeart/2005/8/layout/hierarchy1"/>
    <dgm:cxn modelId="{D106B9AA-7A3F-4CF1-B219-E330AFE735E7}" type="presParOf" srcId="{D465A505-7C30-4854-8511-0DE928D5927C}" destId="{03C97DA0-D2FA-4A64-BD0C-90155633405C}" srcOrd="9" destOrd="0" presId="urn:microsoft.com/office/officeart/2005/8/layout/hierarchy1"/>
    <dgm:cxn modelId="{568E37BA-E476-4E09-B1D2-22BE4532BB21}" type="presParOf" srcId="{03C97DA0-D2FA-4A64-BD0C-90155633405C}" destId="{1F0A667B-8750-48ED-B2B8-C6FB4AE8839D}" srcOrd="0" destOrd="0" presId="urn:microsoft.com/office/officeart/2005/8/layout/hierarchy1"/>
    <dgm:cxn modelId="{B9A27ECC-C286-42B6-B40D-76E0D9C14546}" type="presParOf" srcId="{1F0A667B-8750-48ED-B2B8-C6FB4AE8839D}" destId="{0C594D82-7D12-4D5D-8275-439890141D99}" srcOrd="0" destOrd="0" presId="urn:microsoft.com/office/officeart/2005/8/layout/hierarchy1"/>
    <dgm:cxn modelId="{41020694-7849-4D97-A3C6-05FAEC720E4B}" type="presParOf" srcId="{1F0A667B-8750-48ED-B2B8-C6FB4AE8839D}" destId="{18A78E67-00DE-4ED6-B669-5B6201A7F41D}" srcOrd="1" destOrd="0" presId="urn:microsoft.com/office/officeart/2005/8/layout/hierarchy1"/>
    <dgm:cxn modelId="{31600DFA-76ED-471E-B3D4-6EDB959BB936}" type="presParOf" srcId="{03C97DA0-D2FA-4A64-BD0C-90155633405C}" destId="{FD150DC3-7863-41C9-A599-4443EC43255F}" srcOrd="1" destOrd="0" presId="urn:microsoft.com/office/officeart/2005/8/layout/hierarchy1"/>
    <dgm:cxn modelId="{A5CCD29F-E677-44C2-B6B9-539B44907DE4}" type="presParOf" srcId="{D465A505-7C30-4854-8511-0DE928D5927C}" destId="{5CBAB0D7-3DBC-4FDF-8171-5B4F2B7EFB41}" srcOrd="10" destOrd="0" presId="urn:microsoft.com/office/officeart/2005/8/layout/hierarchy1"/>
    <dgm:cxn modelId="{75485450-A99B-4099-BA81-6BC55886F549}" type="presParOf" srcId="{D465A505-7C30-4854-8511-0DE928D5927C}" destId="{DAE8F446-61D4-4216-82DF-F518E55B0018}" srcOrd="11" destOrd="0" presId="urn:microsoft.com/office/officeart/2005/8/layout/hierarchy1"/>
    <dgm:cxn modelId="{F17D74B8-D604-402E-AF99-A941A44CBBB9}" type="presParOf" srcId="{DAE8F446-61D4-4216-82DF-F518E55B0018}" destId="{54775F63-6F0B-46B6-968E-7A7819628FDC}" srcOrd="0" destOrd="0" presId="urn:microsoft.com/office/officeart/2005/8/layout/hierarchy1"/>
    <dgm:cxn modelId="{E1BC60CA-115B-4F6C-8C21-4C544816BC8E}" type="presParOf" srcId="{54775F63-6F0B-46B6-968E-7A7819628FDC}" destId="{702EFA81-7971-43D9-8952-CB5A20528475}" srcOrd="0" destOrd="0" presId="urn:microsoft.com/office/officeart/2005/8/layout/hierarchy1"/>
    <dgm:cxn modelId="{BDAAB653-55CA-49E7-81C5-5926931A2B6C}" type="presParOf" srcId="{54775F63-6F0B-46B6-968E-7A7819628FDC}" destId="{82598E00-16A9-499B-BDDB-68ED3BAE6EFD}" srcOrd="1" destOrd="0" presId="urn:microsoft.com/office/officeart/2005/8/layout/hierarchy1"/>
    <dgm:cxn modelId="{59FFC911-6782-498E-96C6-6D0E3870C93A}" type="presParOf" srcId="{DAE8F446-61D4-4216-82DF-F518E55B0018}" destId="{D0EE48FC-653E-4F47-A4E1-6A1C452FFA18}" srcOrd="1" destOrd="0" presId="urn:microsoft.com/office/officeart/2005/8/layout/hierarchy1"/>
    <dgm:cxn modelId="{84CF54EE-36ED-485C-A223-C61268A54372}" type="presParOf" srcId="{0B56DE47-FD7F-45B7-8063-C4D2CEA9F04B}" destId="{D5E93EE7-D890-4D73-8E1B-786602EF1A8C}" srcOrd="4" destOrd="0" presId="urn:microsoft.com/office/officeart/2005/8/layout/hierarchy1"/>
    <dgm:cxn modelId="{A7AE7146-E005-4E1E-8A40-FF3F241D1A02}" type="presParOf" srcId="{0B56DE47-FD7F-45B7-8063-C4D2CEA9F04B}" destId="{1459D756-4573-4A53-A71E-18074607077E}" srcOrd="5" destOrd="0" presId="urn:microsoft.com/office/officeart/2005/8/layout/hierarchy1"/>
    <dgm:cxn modelId="{16ADDB43-B895-4B9A-9281-7988D76E4887}" type="presParOf" srcId="{1459D756-4573-4A53-A71E-18074607077E}" destId="{D3E0280A-E723-41D4-A645-16649247AA98}" srcOrd="0" destOrd="0" presId="urn:microsoft.com/office/officeart/2005/8/layout/hierarchy1"/>
    <dgm:cxn modelId="{BF4316B7-404C-473F-8F11-68B1243B8940}" type="presParOf" srcId="{D3E0280A-E723-41D4-A645-16649247AA98}" destId="{9286EF6B-CDBF-4252-AB51-188E1CB5254A}" srcOrd="0" destOrd="0" presId="urn:microsoft.com/office/officeart/2005/8/layout/hierarchy1"/>
    <dgm:cxn modelId="{0F45F58A-82C8-4EEF-9E88-6D12C176ED74}" type="presParOf" srcId="{D3E0280A-E723-41D4-A645-16649247AA98}" destId="{B27CF318-BB54-42CD-93C3-F04FCBAB63F8}" srcOrd="1" destOrd="0" presId="urn:microsoft.com/office/officeart/2005/8/layout/hierarchy1"/>
    <dgm:cxn modelId="{6130FC24-688C-4503-8530-E9A0DCD39543}" type="presParOf" srcId="{1459D756-4573-4A53-A71E-18074607077E}" destId="{EF0757C2-FC09-4587-9F7F-9D465A5360B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E93EE7-D890-4D73-8E1B-786602EF1A8C}">
      <dsp:nvSpPr>
        <dsp:cNvPr id="0" name=""/>
        <dsp:cNvSpPr/>
      </dsp:nvSpPr>
      <dsp:spPr>
        <a:xfrm>
          <a:off x="3661308" y="2020370"/>
          <a:ext cx="2418016" cy="364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999"/>
              </a:lnTo>
              <a:lnTo>
                <a:pt x="2418016" y="297999"/>
              </a:lnTo>
              <a:lnTo>
                <a:pt x="2418016" y="364644"/>
              </a:lnTo>
            </a:path>
          </a:pathLst>
        </a:custGeom>
        <a:noFill/>
        <a:ln w="63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AB0D7-3DBC-4FDF-8171-5B4F2B7EFB41}">
      <dsp:nvSpPr>
        <dsp:cNvPr id="0" name=""/>
        <dsp:cNvSpPr/>
      </dsp:nvSpPr>
      <dsp:spPr>
        <a:xfrm>
          <a:off x="5200045" y="2841840"/>
          <a:ext cx="2198196" cy="209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583"/>
              </a:lnTo>
              <a:lnTo>
                <a:pt x="2198196" y="142583"/>
              </a:lnTo>
              <a:lnTo>
                <a:pt x="2198196" y="209228"/>
              </a:lnTo>
            </a:path>
          </a:pathLst>
        </a:custGeom>
        <a:noFill/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26D310-87DB-4C4F-98B4-CFD54D8D7E97}">
      <dsp:nvSpPr>
        <dsp:cNvPr id="0" name=""/>
        <dsp:cNvSpPr/>
      </dsp:nvSpPr>
      <dsp:spPr>
        <a:xfrm>
          <a:off x="5200045" y="2841840"/>
          <a:ext cx="1318918" cy="209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583"/>
              </a:lnTo>
              <a:lnTo>
                <a:pt x="1318918" y="142583"/>
              </a:lnTo>
              <a:lnTo>
                <a:pt x="1318918" y="209228"/>
              </a:lnTo>
            </a:path>
          </a:pathLst>
        </a:custGeom>
        <a:noFill/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F61349-AE74-4DA0-9D03-AE972116A131}">
      <dsp:nvSpPr>
        <dsp:cNvPr id="0" name=""/>
        <dsp:cNvSpPr/>
      </dsp:nvSpPr>
      <dsp:spPr>
        <a:xfrm>
          <a:off x="5200045" y="2841840"/>
          <a:ext cx="439639" cy="209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583"/>
              </a:lnTo>
              <a:lnTo>
                <a:pt x="439639" y="142583"/>
              </a:lnTo>
              <a:lnTo>
                <a:pt x="439639" y="209228"/>
              </a:lnTo>
            </a:path>
          </a:pathLst>
        </a:custGeom>
        <a:noFill/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73D12D-57EC-40DC-9774-40EF047B0C67}">
      <dsp:nvSpPr>
        <dsp:cNvPr id="0" name=""/>
        <dsp:cNvSpPr/>
      </dsp:nvSpPr>
      <dsp:spPr>
        <a:xfrm>
          <a:off x="4760406" y="2841840"/>
          <a:ext cx="439639" cy="209228"/>
        </a:xfrm>
        <a:custGeom>
          <a:avLst/>
          <a:gdLst/>
          <a:ahLst/>
          <a:cxnLst/>
          <a:rect l="0" t="0" r="0" b="0"/>
          <a:pathLst>
            <a:path>
              <a:moveTo>
                <a:pt x="439639" y="0"/>
              </a:moveTo>
              <a:lnTo>
                <a:pt x="439639" y="142583"/>
              </a:lnTo>
              <a:lnTo>
                <a:pt x="0" y="142583"/>
              </a:lnTo>
              <a:lnTo>
                <a:pt x="0" y="209228"/>
              </a:lnTo>
            </a:path>
          </a:pathLst>
        </a:custGeom>
        <a:noFill/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4A521B-687C-43A7-BF01-9E340C83B536}">
      <dsp:nvSpPr>
        <dsp:cNvPr id="0" name=""/>
        <dsp:cNvSpPr/>
      </dsp:nvSpPr>
      <dsp:spPr>
        <a:xfrm>
          <a:off x="3881127" y="2841840"/>
          <a:ext cx="1318918" cy="209228"/>
        </a:xfrm>
        <a:custGeom>
          <a:avLst/>
          <a:gdLst/>
          <a:ahLst/>
          <a:cxnLst/>
          <a:rect l="0" t="0" r="0" b="0"/>
          <a:pathLst>
            <a:path>
              <a:moveTo>
                <a:pt x="1318918" y="0"/>
              </a:moveTo>
              <a:lnTo>
                <a:pt x="1318918" y="142583"/>
              </a:lnTo>
              <a:lnTo>
                <a:pt x="0" y="142583"/>
              </a:lnTo>
              <a:lnTo>
                <a:pt x="0" y="209228"/>
              </a:lnTo>
            </a:path>
          </a:pathLst>
        </a:custGeom>
        <a:noFill/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709194-CF0E-4BE9-BA3A-D7CA94A751A8}">
      <dsp:nvSpPr>
        <dsp:cNvPr id="0" name=""/>
        <dsp:cNvSpPr/>
      </dsp:nvSpPr>
      <dsp:spPr>
        <a:xfrm>
          <a:off x="3001849" y="2841840"/>
          <a:ext cx="2198196" cy="209228"/>
        </a:xfrm>
        <a:custGeom>
          <a:avLst/>
          <a:gdLst/>
          <a:ahLst/>
          <a:cxnLst/>
          <a:rect l="0" t="0" r="0" b="0"/>
          <a:pathLst>
            <a:path>
              <a:moveTo>
                <a:pt x="2198196" y="0"/>
              </a:moveTo>
              <a:lnTo>
                <a:pt x="2198196" y="142583"/>
              </a:lnTo>
              <a:lnTo>
                <a:pt x="0" y="142583"/>
              </a:lnTo>
              <a:lnTo>
                <a:pt x="0" y="209228"/>
              </a:lnTo>
            </a:path>
          </a:pathLst>
        </a:custGeom>
        <a:noFill/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4235CF-DC36-44DC-AD65-7035E1AAC584}">
      <dsp:nvSpPr>
        <dsp:cNvPr id="0" name=""/>
        <dsp:cNvSpPr/>
      </dsp:nvSpPr>
      <dsp:spPr>
        <a:xfrm>
          <a:off x="3661308" y="2020370"/>
          <a:ext cx="1538737" cy="364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999"/>
              </a:lnTo>
              <a:lnTo>
                <a:pt x="1538737" y="297999"/>
              </a:lnTo>
              <a:lnTo>
                <a:pt x="1538737" y="364644"/>
              </a:lnTo>
            </a:path>
          </a:pathLst>
        </a:custGeom>
        <a:noFill/>
        <a:ln w="63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14226-0EBC-4700-8B9A-3588E8C201A8}">
      <dsp:nvSpPr>
        <dsp:cNvPr id="0" name=""/>
        <dsp:cNvSpPr/>
      </dsp:nvSpPr>
      <dsp:spPr>
        <a:xfrm>
          <a:off x="1243291" y="2841840"/>
          <a:ext cx="879278" cy="209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583"/>
              </a:lnTo>
              <a:lnTo>
                <a:pt x="879278" y="142583"/>
              </a:lnTo>
              <a:lnTo>
                <a:pt x="879278" y="209228"/>
              </a:lnTo>
            </a:path>
          </a:pathLst>
        </a:custGeom>
        <a:noFill/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16859-35E8-43A8-89A2-DB5C28D853E1}">
      <dsp:nvSpPr>
        <dsp:cNvPr id="0" name=""/>
        <dsp:cNvSpPr/>
      </dsp:nvSpPr>
      <dsp:spPr>
        <a:xfrm>
          <a:off x="1197571" y="2841840"/>
          <a:ext cx="91440" cy="2092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228"/>
              </a:lnTo>
            </a:path>
          </a:pathLst>
        </a:custGeom>
        <a:noFill/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31B39-6D0C-48E5-A273-01DDE8F36FF9}">
      <dsp:nvSpPr>
        <dsp:cNvPr id="0" name=""/>
        <dsp:cNvSpPr/>
      </dsp:nvSpPr>
      <dsp:spPr>
        <a:xfrm>
          <a:off x="364012" y="2841840"/>
          <a:ext cx="879278" cy="209228"/>
        </a:xfrm>
        <a:custGeom>
          <a:avLst/>
          <a:gdLst/>
          <a:ahLst/>
          <a:cxnLst/>
          <a:rect l="0" t="0" r="0" b="0"/>
          <a:pathLst>
            <a:path>
              <a:moveTo>
                <a:pt x="879278" y="0"/>
              </a:moveTo>
              <a:lnTo>
                <a:pt x="879278" y="142583"/>
              </a:lnTo>
              <a:lnTo>
                <a:pt x="0" y="142583"/>
              </a:lnTo>
              <a:lnTo>
                <a:pt x="0" y="209228"/>
              </a:lnTo>
            </a:path>
          </a:pathLst>
        </a:custGeom>
        <a:noFill/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0B9716-FBFE-4F42-8204-16B3A1D580D3}">
      <dsp:nvSpPr>
        <dsp:cNvPr id="0" name=""/>
        <dsp:cNvSpPr/>
      </dsp:nvSpPr>
      <dsp:spPr>
        <a:xfrm>
          <a:off x="1243291" y="2020370"/>
          <a:ext cx="2418016" cy="364644"/>
        </a:xfrm>
        <a:custGeom>
          <a:avLst/>
          <a:gdLst/>
          <a:ahLst/>
          <a:cxnLst/>
          <a:rect l="0" t="0" r="0" b="0"/>
          <a:pathLst>
            <a:path>
              <a:moveTo>
                <a:pt x="2418016" y="0"/>
              </a:moveTo>
              <a:lnTo>
                <a:pt x="2418016" y="297999"/>
              </a:lnTo>
              <a:lnTo>
                <a:pt x="0" y="297999"/>
              </a:lnTo>
              <a:lnTo>
                <a:pt x="0" y="364644"/>
              </a:lnTo>
            </a:path>
          </a:pathLst>
        </a:custGeom>
        <a:noFill/>
        <a:ln w="63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F7CE3-EC1C-401C-BEFA-4864B8D93CF4}">
      <dsp:nvSpPr>
        <dsp:cNvPr id="0" name=""/>
        <dsp:cNvSpPr/>
      </dsp:nvSpPr>
      <dsp:spPr>
        <a:xfrm>
          <a:off x="3301603" y="1563545"/>
          <a:ext cx="719409" cy="456825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55DFE7-FFAE-4843-B86A-0D411B59B9D1}">
      <dsp:nvSpPr>
        <dsp:cNvPr id="0" name=""/>
        <dsp:cNvSpPr/>
      </dsp:nvSpPr>
      <dsp:spPr>
        <a:xfrm>
          <a:off x="3381537" y="1639483"/>
          <a:ext cx="719409" cy="45682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>
              <a:latin typeface="a스마일L" panose="02020600000000000000" pitchFamily="18" charset="-127"/>
              <a:ea typeface="a스마일L" panose="02020600000000000000" pitchFamily="18" charset="-127"/>
            </a:rPr>
            <a:t>IPC</a:t>
          </a:r>
          <a:endParaRPr lang="ko-KR" altLang="en-US" sz="1100" kern="1200" dirty="0">
            <a:latin typeface="a스마일L" panose="02020600000000000000" pitchFamily="18" charset="-127"/>
            <a:ea typeface="a스마일L" panose="02020600000000000000" pitchFamily="18" charset="-127"/>
          </a:endParaRPr>
        </a:p>
      </dsp:txBody>
      <dsp:txXfrm>
        <a:off x="3394917" y="1652863"/>
        <a:ext cx="692649" cy="430065"/>
      </dsp:txXfrm>
    </dsp:sp>
    <dsp:sp modelId="{637532E8-0230-48B6-8D76-497EB9A8898F}">
      <dsp:nvSpPr>
        <dsp:cNvPr id="0" name=""/>
        <dsp:cNvSpPr/>
      </dsp:nvSpPr>
      <dsp:spPr>
        <a:xfrm>
          <a:off x="883586" y="2385015"/>
          <a:ext cx="719409" cy="456825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4E05AF-458D-4778-B7C0-12E4E76859A5}">
      <dsp:nvSpPr>
        <dsp:cNvPr id="0" name=""/>
        <dsp:cNvSpPr/>
      </dsp:nvSpPr>
      <dsp:spPr>
        <a:xfrm>
          <a:off x="963521" y="2460953"/>
          <a:ext cx="719409" cy="456825"/>
        </a:xfrm>
        <a:prstGeom prst="roundRect">
          <a:avLst>
            <a:gd name="adj" fmla="val 10000"/>
          </a:avLst>
        </a:prstGeom>
        <a:solidFill>
          <a:srgbClr val="BDD7EE">
            <a:alpha val="90000"/>
          </a:srgb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>
              <a:latin typeface="a스마일L" panose="02020600000000000000" pitchFamily="18" charset="-127"/>
              <a:ea typeface="a스마일L" panose="02020600000000000000" pitchFamily="18" charset="-127"/>
            </a:rPr>
            <a:t>1</a:t>
          </a:r>
          <a:endParaRPr lang="ko-KR" altLang="en-US" sz="1100" kern="1200" dirty="0">
            <a:latin typeface="a스마일L" panose="02020600000000000000" pitchFamily="18" charset="-127"/>
            <a:ea typeface="a스마일L" panose="02020600000000000000" pitchFamily="18" charset="-127"/>
          </a:endParaRPr>
        </a:p>
      </dsp:txBody>
      <dsp:txXfrm>
        <a:off x="976901" y="2474333"/>
        <a:ext cx="692649" cy="430065"/>
      </dsp:txXfrm>
    </dsp:sp>
    <dsp:sp modelId="{34BD632C-9C17-4319-8093-38C50F61D0DD}">
      <dsp:nvSpPr>
        <dsp:cNvPr id="0" name=""/>
        <dsp:cNvSpPr/>
      </dsp:nvSpPr>
      <dsp:spPr>
        <a:xfrm>
          <a:off x="4307" y="3051069"/>
          <a:ext cx="719409" cy="456825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C04A39-C83D-4C0E-AC7A-A5992DFE43CA}">
      <dsp:nvSpPr>
        <dsp:cNvPr id="0" name=""/>
        <dsp:cNvSpPr/>
      </dsp:nvSpPr>
      <dsp:spPr>
        <a:xfrm>
          <a:off x="84242" y="3127006"/>
          <a:ext cx="719409" cy="456825"/>
        </a:xfrm>
        <a:prstGeom prst="roundRect">
          <a:avLst>
            <a:gd name="adj" fmla="val 10000"/>
          </a:avLst>
        </a:prstGeom>
        <a:solidFill>
          <a:srgbClr val="BDD7EE">
            <a:alpha val="90000"/>
          </a:srgb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err="1" smtClean="0">
              <a:latin typeface="a스마일L" panose="02020600000000000000" pitchFamily="18" charset="-127"/>
              <a:ea typeface="a스마일L" panose="02020600000000000000" pitchFamily="18" charset="-127"/>
            </a:rPr>
            <a:t>header.h</a:t>
          </a:r>
          <a:endParaRPr lang="ko-KR" altLang="en-US" sz="1100" kern="1200" dirty="0">
            <a:latin typeface="a스마일L" panose="02020600000000000000" pitchFamily="18" charset="-127"/>
            <a:ea typeface="a스마일L" panose="02020600000000000000" pitchFamily="18" charset="-127"/>
          </a:endParaRPr>
        </a:p>
      </dsp:txBody>
      <dsp:txXfrm>
        <a:off x="97622" y="3140386"/>
        <a:ext cx="692649" cy="430065"/>
      </dsp:txXfrm>
    </dsp:sp>
    <dsp:sp modelId="{D3EE18EE-DA72-41B7-AC8C-E4B1B6636EDC}">
      <dsp:nvSpPr>
        <dsp:cNvPr id="0" name=""/>
        <dsp:cNvSpPr/>
      </dsp:nvSpPr>
      <dsp:spPr>
        <a:xfrm>
          <a:off x="883586" y="3051069"/>
          <a:ext cx="719409" cy="456825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8F5585-06CB-46E9-ACE2-5FF5BA157E7C}">
      <dsp:nvSpPr>
        <dsp:cNvPr id="0" name=""/>
        <dsp:cNvSpPr/>
      </dsp:nvSpPr>
      <dsp:spPr>
        <a:xfrm>
          <a:off x="963521" y="3127006"/>
          <a:ext cx="719409" cy="456825"/>
        </a:xfrm>
        <a:prstGeom prst="roundRect">
          <a:avLst>
            <a:gd name="adj" fmla="val 10000"/>
          </a:avLst>
        </a:prstGeom>
        <a:solidFill>
          <a:srgbClr val="BDD7EE">
            <a:alpha val="90000"/>
          </a:srgb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>
              <a:latin typeface="a스마일L" panose="02020600000000000000" pitchFamily="18" charset="-127"/>
              <a:ea typeface="a스마일L" panose="02020600000000000000" pitchFamily="18" charset="-127"/>
            </a:rPr>
            <a:t>A…</a:t>
          </a:r>
          <a:r>
            <a:rPr lang="en-US" altLang="ko-KR" sz="1100" kern="1200" dirty="0" err="1" smtClean="0">
              <a:latin typeface="a스마일L" panose="02020600000000000000" pitchFamily="18" charset="-127"/>
              <a:ea typeface="a스마일L" panose="02020600000000000000" pitchFamily="18" charset="-127"/>
            </a:rPr>
            <a:t>F.c</a:t>
          </a:r>
          <a:endParaRPr lang="ko-KR" altLang="en-US" sz="1100" kern="1200" dirty="0">
            <a:latin typeface="a스마일L" panose="02020600000000000000" pitchFamily="18" charset="-127"/>
            <a:ea typeface="a스마일L" panose="02020600000000000000" pitchFamily="18" charset="-127"/>
          </a:endParaRPr>
        </a:p>
      </dsp:txBody>
      <dsp:txXfrm>
        <a:off x="976901" y="3140386"/>
        <a:ext cx="692649" cy="430065"/>
      </dsp:txXfrm>
    </dsp:sp>
    <dsp:sp modelId="{AEEF73AF-BC8B-4F8F-8970-17C91D3CAAEC}">
      <dsp:nvSpPr>
        <dsp:cNvPr id="0" name=""/>
        <dsp:cNvSpPr/>
      </dsp:nvSpPr>
      <dsp:spPr>
        <a:xfrm>
          <a:off x="1762865" y="3051069"/>
          <a:ext cx="719409" cy="456825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E6C550-3CAE-478C-ABFE-A7A59E22CB02}">
      <dsp:nvSpPr>
        <dsp:cNvPr id="0" name=""/>
        <dsp:cNvSpPr/>
      </dsp:nvSpPr>
      <dsp:spPr>
        <a:xfrm>
          <a:off x="1842799" y="3127006"/>
          <a:ext cx="719409" cy="456825"/>
        </a:xfrm>
        <a:prstGeom prst="roundRect">
          <a:avLst>
            <a:gd name="adj" fmla="val 10000"/>
          </a:avLst>
        </a:prstGeom>
        <a:solidFill>
          <a:srgbClr val="BDD7EE">
            <a:alpha val="90000"/>
          </a:srgb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err="1" smtClean="0">
              <a:latin typeface="a스마일L" panose="02020600000000000000" pitchFamily="18" charset="-127"/>
              <a:ea typeface="a스마일L" panose="02020600000000000000" pitchFamily="18" charset="-127"/>
            </a:rPr>
            <a:t>Makefile</a:t>
          </a:r>
          <a:endParaRPr lang="ko-KR" altLang="en-US" sz="1100" kern="1200" dirty="0">
            <a:latin typeface="a스마일L" panose="02020600000000000000" pitchFamily="18" charset="-127"/>
            <a:ea typeface="a스마일L" panose="02020600000000000000" pitchFamily="18" charset="-127"/>
          </a:endParaRPr>
        </a:p>
      </dsp:txBody>
      <dsp:txXfrm>
        <a:off x="1856179" y="3140386"/>
        <a:ext cx="692649" cy="430065"/>
      </dsp:txXfrm>
    </dsp:sp>
    <dsp:sp modelId="{61905F1F-8C53-4D84-91BE-2D7DCE42CC3D}">
      <dsp:nvSpPr>
        <dsp:cNvPr id="0" name=""/>
        <dsp:cNvSpPr/>
      </dsp:nvSpPr>
      <dsp:spPr>
        <a:xfrm>
          <a:off x="4840340" y="2385015"/>
          <a:ext cx="719409" cy="456825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2A07CB-0F7C-4FFD-87E1-6BAB478A753C}">
      <dsp:nvSpPr>
        <dsp:cNvPr id="0" name=""/>
        <dsp:cNvSpPr/>
      </dsp:nvSpPr>
      <dsp:spPr>
        <a:xfrm>
          <a:off x="4920275" y="2460953"/>
          <a:ext cx="719409" cy="456825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  <a:alpha val="9000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>
              <a:latin typeface="a스마일L" panose="02020600000000000000" pitchFamily="18" charset="-127"/>
              <a:ea typeface="a스마일L" panose="02020600000000000000" pitchFamily="18" charset="-127"/>
            </a:rPr>
            <a:t>2</a:t>
          </a:r>
          <a:endParaRPr lang="ko-KR" altLang="en-US" sz="1100" kern="1200" dirty="0">
            <a:latin typeface="a스마일L" panose="02020600000000000000" pitchFamily="18" charset="-127"/>
            <a:ea typeface="a스마일L" panose="02020600000000000000" pitchFamily="18" charset="-127"/>
          </a:endParaRPr>
        </a:p>
      </dsp:txBody>
      <dsp:txXfrm>
        <a:off x="4933655" y="2474333"/>
        <a:ext cx="692649" cy="430065"/>
      </dsp:txXfrm>
    </dsp:sp>
    <dsp:sp modelId="{F2D5DA0F-9EB0-46C8-BED8-B815FB72E5CA}">
      <dsp:nvSpPr>
        <dsp:cNvPr id="0" name=""/>
        <dsp:cNvSpPr/>
      </dsp:nvSpPr>
      <dsp:spPr>
        <a:xfrm>
          <a:off x="2642144" y="3051069"/>
          <a:ext cx="719409" cy="456825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82726D-58C9-476B-880E-1A6E3D2E433B}">
      <dsp:nvSpPr>
        <dsp:cNvPr id="0" name=""/>
        <dsp:cNvSpPr/>
      </dsp:nvSpPr>
      <dsp:spPr>
        <a:xfrm>
          <a:off x="2722078" y="3127006"/>
          <a:ext cx="719409" cy="456825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  <a:alpha val="9000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err="1" smtClean="0">
              <a:latin typeface="a스마일L" panose="02020600000000000000" pitchFamily="18" charset="-127"/>
              <a:ea typeface="a스마일L" panose="02020600000000000000" pitchFamily="18" charset="-127"/>
            </a:rPr>
            <a:t>header.h</a:t>
          </a:r>
          <a:endParaRPr lang="ko-KR" altLang="en-US" sz="1100" kern="1200" dirty="0">
            <a:latin typeface="a스마일L" panose="02020600000000000000" pitchFamily="18" charset="-127"/>
            <a:ea typeface="a스마일L" panose="02020600000000000000" pitchFamily="18" charset="-127"/>
          </a:endParaRPr>
        </a:p>
      </dsp:txBody>
      <dsp:txXfrm>
        <a:off x="2735458" y="3140386"/>
        <a:ext cx="692649" cy="430065"/>
      </dsp:txXfrm>
    </dsp:sp>
    <dsp:sp modelId="{B709B058-C4C9-46E8-B18F-82DBE7EAD292}">
      <dsp:nvSpPr>
        <dsp:cNvPr id="0" name=""/>
        <dsp:cNvSpPr/>
      </dsp:nvSpPr>
      <dsp:spPr>
        <a:xfrm>
          <a:off x="3521422" y="3051069"/>
          <a:ext cx="719409" cy="456825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F1897F-C637-411F-AE84-0EE355BC0359}">
      <dsp:nvSpPr>
        <dsp:cNvPr id="0" name=""/>
        <dsp:cNvSpPr/>
      </dsp:nvSpPr>
      <dsp:spPr>
        <a:xfrm>
          <a:off x="3601357" y="3127006"/>
          <a:ext cx="719409" cy="456825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  <a:alpha val="9000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>
              <a:latin typeface="a스마일L" panose="02020600000000000000" pitchFamily="18" charset="-127"/>
              <a:ea typeface="a스마일L" panose="02020600000000000000" pitchFamily="18" charset="-127"/>
            </a:rPr>
            <a:t>A…</a:t>
          </a:r>
          <a:r>
            <a:rPr lang="en-US" altLang="ko-KR" sz="1100" kern="1200" dirty="0" err="1" smtClean="0">
              <a:latin typeface="a스마일L" panose="02020600000000000000" pitchFamily="18" charset="-127"/>
              <a:ea typeface="a스마일L" panose="02020600000000000000" pitchFamily="18" charset="-127"/>
            </a:rPr>
            <a:t>F.c</a:t>
          </a:r>
          <a:endParaRPr lang="ko-KR" altLang="en-US" sz="1100" kern="1200" dirty="0">
            <a:latin typeface="a스마일L" panose="02020600000000000000" pitchFamily="18" charset="-127"/>
            <a:ea typeface="a스마일L" panose="02020600000000000000" pitchFamily="18" charset="-127"/>
          </a:endParaRPr>
        </a:p>
      </dsp:txBody>
      <dsp:txXfrm>
        <a:off x="3614737" y="3140386"/>
        <a:ext cx="692649" cy="430065"/>
      </dsp:txXfrm>
    </dsp:sp>
    <dsp:sp modelId="{E33803FF-A60D-423A-9D96-B57CD58EAA6A}">
      <dsp:nvSpPr>
        <dsp:cNvPr id="0" name=""/>
        <dsp:cNvSpPr/>
      </dsp:nvSpPr>
      <dsp:spPr>
        <a:xfrm>
          <a:off x="4400701" y="3051069"/>
          <a:ext cx="719409" cy="456825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A10EA3-B288-446E-8910-D4B4EB0405BE}">
      <dsp:nvSpPr>
        <dsp:cNvPr id="0" name=""/>
        <dsp:cNvSpPr/>
      </dsp:nvSpPr>
      <dsp:spPr>
        <a:xfrm>
          <a:off x="4480636" y="3127006"/>
          <a:ext cx="719409" cy="456825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  <a:alpha val="9000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err="1" smtClean="0">
              <a:latin typeface="a스마일L" panose="02020600000000000000" pitchFamily="18" charset="-127"/>
              <a:ea typeface="a스마일L" panose="02020600000000000000" pitchFamily="18" charset="-127"/>
            </a:rPr>
            <a:t>Makefile</a:t>
          </a:r>
          <a:endParaRPr lang="ko-KR" altLang="en-US" sz="1100" kern="1200" dirty="0">
            <a:latin typeface="a스마일L" panose="02020600000000000000" pitchFamily="18" charset="-127"/>
            <a:ea typeface="a스마일L" panose="02020600000000000000" pitchFamily="18" charset="-127"/>
          </a:endParaRPr>
        </a:p>
      </dsp:txBody>
      <dsp:txXfrm>
        <a:off x="4494016" y="3140386"/>
        <a:ext cx="692649" cy="430065"/>
      </dsp:txXfrm>
    </dsp:sp>
    <dsp:sp modelId="{F953FC88-94BC-4A37-BD98-D6B4928C1C78}">
      <dsp:nvSpPr>
        <dsp:cNvPr id="0" name=""/>
        <dsp:cNvSpPr/>
      </dsp:nvSpPr>
      <dsp:spPr>
        <a:xfrm>
          <a:off x="5279980" y="3051069"/>
          <a:ext cx="719409" cy="456825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4A6712-AF32-4897-8EF3-2A83643D64CA}">
      <dsp:nvSpPr>
        <dsp:cNvPr id="0" name=""/>
        <dsp:cNvSpPr/>
      </dsp:nvSpPr>
      <dsp:spPr>
        <a:xfrm>
          <a:off x="5359914" y="3127006"/>
          <a:ext cx="719409" cy="456825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  <a:alpha val="9000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err="1" smtClean="0">
              <a:latin typeface="a스마일L" panose="02020600000000000000" pitchFamily="18" charset="-127"/>
              <a:ea typeface="a스마일L" panose="02020600000000000000" pitchFamily="18" charset="-127"/>
            </a:rPr>
            <a:t>log.c</a:t>
          </a:r>
          <a:endParaRPr lang="ko-KR" altLang="en-US" sz="1100" kern="1200" dirty="0">
            <a:latin typeface="a스마일L" panose="02020600000000000000" pitchFamily="18" charset="-127"/>
            <a:ea typeface="a스마일L" panose="02020600000000000000" pitchFamily="18" charset="-127"/>
          </a:endParaRPr>
        </a:p>
      </dsp:txBody>
      <dsp:txXfrm>
        <a:off x="5373294" y="3140386"/>
        <a:ext cx="692649" cy="430065"/>
      </dsp:txXfrm>
    </dsp:sp>
    <dsp:sp modelId="{0C594D82-7D12-4D5D-8275-439890141D99}">
      <dsp:nvSpPr>
        <dsp:cNvPr id="0" name=""/>
        <dsp:cNvSpPr/>
      </dsp:nvSpPr>
      <dsp:spPr>
        <a:xfrm>
          <a:off x="6159259" y="3051069"/>
          <a:ext cx="719409" cy="456825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A78E67-00DE-4ED6-B669-5B6201A7F41D}">
      <dsp:nvSpPr>
        <dsp:cNvPr id="0" name=""/>
        <dsp:cNvSpPr/>
      </dsp:nvSpPr>
      <dsp:spPr>
        <a:xfrm>
          <a:off x="6239193" y="3127006"/>
          <a:ext cx="719409" cy="456825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  <a:alpha val="9000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err="1" smtClean="0">
              <a:latin typeface="a스마일L" panose="02020600000000000000" pitchFamily="18" charset="-127"/>
              <a:ea typeface="a스마일L" panose="02020600000000000000" pitchFamily="18" charset="-127"/>
            </a:rPr>
            <a:t>log.h</a:t>
          </a:r>
          <a:endParaRPr lang="ko-KR" altLang="en-US" sz="1100" kern="1200" dirty="0">
            <a:latin typeface="a스마일L" panose="02020600000000000000" pitchFamily="18" charset="-127"/>
            <a:ea typeface="a스마일L" panose="02020600000000000000" pitchFamily="18" charset="-127"/>
          </a:endParaRPr>
        </a:p>
      </dsp:txBody>
      <dsp:txXfrm>
        <a:off x="6252573" y="3140386"/>
        <a:ext cx="692649" cy="430065"/>
      </dsp:txXfrm>
    </dsp:sp>
    <dsp:sp modelId="{702EFA81-7971-43D9-8952-CB5A20528475}">
      <dsp:nvSpPr>
        <dsp:cNvPr id="0" name=""/>
        <dsp:cNvSpPr/>
      </dsp:nvSpPr>
      <dsp:spPr>
        <a:xfrm>
          <a:off x="7038537" y="3051069"/>
          <a:ext cx="719409" cy="456825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598E00-16A9-499B-BDDB-68ED3BAE6EFD}">
      <dsp:nvSpPr>
        <dsp:cNvPr id="0" name=""/>
        <dsp:cNvSpPr/>
      </dsp:nvSpPr>
      <dsp:spPr>
        <a:xfrm>
          <a:off x="7118472" y="3127006"/>
          <a:ext cx="719409" cy="456825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  <a:alpha val="9000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err="1" smtClean="0">
              <a:latin typeface="a스마일L" panose="02020600000000000000" pitchFamily="18" charset="-127"/>
              <a:ea typeface="a스마일L" panose="02020600000000000000" pitchFamily="18" charset="-127"/>
            </a:rPr>
            <a:t>log.conf</a:t>
          </a:r>
          <a:endParaRPr lang="ko-KR" altLang="en-US" sz="1100" kern="1200" dirty="0">
            <a:latin typeface="a스마일L" panose="02020600000000000000" pitchFamily="18" charset="-127"/>
            <a:ea typeface="a스마일L" panose="02020600000000000000" pitchFamily="18" charset="-127"/>
          </a:endParaRPr>
        </a:p>
      </dsp:txBody>
      <dsp:txXfrm>
        <a:off x="7131852" y="3140386"/>
        <a:ext cx="692649" cy="430065"/>
      </dsp:txXfrm>
    </dsp:sp>
    <dsp:sp modelId="{9286EF6B-CDBF-4252-AB51-188E1CB5254A}">
      <dsp:nvSpPr>
        <dsp:cNvPr id="0" name=""/>
        <dsp:cNvSpPr/>
      </dsp:nvSpPr>
      <dsp:spPr>
        <a:xfrm>
          <a:off x="5719619" y="2385015"/>
          <a:ext cx="719409" cy="456825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7CF318-BB54-42CD-93C3-F04FCBAB63F8}">
      <dsp:nvSpPr>
        <dsp:cNvPr id="0" name=""/>
        <dsp:cNvSpPr/>
      </dsp:nvSpPr>
      <dsp:spPr>
        <a:xfrm>
          <a:off x="5799554" y="2460953"/>
          <a:ext cx="719409" cy="456825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  <a:alpha val="9000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>
              <a:latin typeface="a스마일L" panose="02020600000000000000" pitchFamily="18" charset="-127"/>
              <a:ea typeface="a스마일L" panose="02020600000000000000" pitchFamily="18" charset="-127"/>
            </a:rPr>
            <a:t>.</a:t>
          </a:r>
          <a:r>
            <a:rPr lang="en-US" altLang="ko-KR" sz="1100" kern="1200" dirty="0" err="1" smtClean="0">
              <a:latin typeface="a스마일L" panose="02020600000000000000" pitchFamily="18" charset="-127"/>
              <a:ea typeface="a스마일L" panose="02020600000000000000" pitchFamily="18" charset="-127"/>
            </a:rPr>
            <a:t>vscode</a:t>
          </a:r>
          <a:endParaRPr lang="ko-KR" altLang="en-US" sz="1100" kern="1200" dirty="0">
            <a:latin typeface="a스마일L" panose="02020600000000000000" pitchFamily="18" charset="-127"/>
            <a:ea typeface="a스마일L" panose="02020600000000000000" pitchFamily="18" charset="-127"/>
          </a:endParaRPr>
        </a:p>
      </dsp:txBody>
      <dsp:txXfrm>
        <a:off x="5812934" y="2474333"/>
        <a:ext cx="692649" cy="430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fld id="{DEAF4E36-54F2-4906-B019-5F85C732521B}" type="datetimeFigureOut">
              <a:rPr lang="ko-KR" altLang="en-US" smtClean="0"/>
              <a:pPr/>
              <a:t>2022-01-25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fld id="{B98417BD-1B26-4BF1-9A2B-E3216FB1EDF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0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OTF" panose="020B0600000101010101" pitchFamily="34" charset="-127"/>
        <a:ea typeface="나눔스퀘어OTF" panose="020B0600000101010101" pitchFamily="34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OTF" panose="020B0600000101010101" pitchFamily="34" charset="-127"/>
        <a:ea typeface="나눔스퀘어OTF" panose="020B0600000101010101" pitchFamily="34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OTF" panose="020B0600000101010101" pitchFamily="34" charset="-127"/>
        <a:ea typeface="나눔스퀘어OTF" panose="020B0600000101010101" pitchFamily="34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OTF" panose="020B0600000101010101" pitchFamily="34" charset="-127"/>
        <a:ea typeface="나눔스퀘어OTF" panose="020B0600000101010101" pitchFamily="34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OTF" panose="020B0600000101010101" pitchFamily="34" charset="-127"/>
        <a:ea typeface="나눔스퀘어OTF" panose="020B0600000101010101" pitchFamily="34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417BD-1B26-4BF1-9A2B-E3216FB1EDF1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625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417BD-1B26-4BF1-9A2B-E3216FB1EDF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8153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417BD-1B26-4BF1-9A2B-E3216FB1EDF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256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417BD-1B26-4BF1-9A2B-E3216FB1EDF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6066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417BD-1B26-4BF1-9A2B-E3216FB1EDF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243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417BD-1B26-4BF1-9A2B-E3216FB1EDF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77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417BD-1B26-4BF1-9A2B-E3216FB1EDF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840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417BD-1B26-4BF1-9A2B-E3216FB1EDF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8443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417BD-1B26-4BF1-9A2B-E3216FB1EDF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3956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417BD-1B26-4BF1-9A2B-E3216FB1EDF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822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1. </a:t>
            </a:r>
            <a:r>
              <a:rPr lang="ko-KR" altLang="en-US" dirty="0" smtClean="0"/>
              <a:t>헤드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 </a:t>
            </a:r>
            <a:r>
              <a:rPr lang="en-US" altLang="ko-KR" dirty="0" smtClean="0"/>
              <a:t>: </a:t>
            </a:r>
            <a:r>
              <a:rPr lang="ko-KR" altLang="en-US" sz="1200" dirty="0" smtClean="0">
                <a:solidFill>
                  <a:srgbClr val="2E75B6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구조체에 데이터 타입</a:t>
            </a:r>
            <a:r>
              <a:rPr lang="en-US" altLang="ko-KR" sz="1200" dirty="0" smtClean="0">
                <a:solidFill>
                  <a:srgbClr val="2E75B6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, </a:t>
            </a:r>
            <a:r>
              <a:rPr lang="ko-KR" altLang="en-US" sz="1200" dirty="0" smtClean="0">
                <a:solidFill>
                  <a:srgbClr val="2E75B6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크기 등을 넣어서 함께 전송</a:t>
            </a:r>
            <a:endParaRPr lang="en-US" altLang="ko-KR" sz="1200" dirty="0" smtClean="0">
              <a:solidFill>
                <a:srgbClr val="2E75B6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2. Non-block </a:t>
            </a:r>
            <a:r>
              <a:rPr lang="ko-KR" altLang="en-US" dirty="0" smtClean="0"/>
              <a:t>만들기 </a:t>
            </a:r>
            <a:r>
              <a:rPr lang="en-US" altLang="ko-KR" dirty="0" smtClean="0"/>
              <a:t>: </a:t>
            </a:r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나머지 통신 구간</a:t>
            </a:r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(MQ, UDP </a:t>
            </a:r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등</a:t>
            </a:r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) Non-Block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3. </a:t>
            </a:r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C</a:t>
            </a:r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 종료 후 재실행 시 </a:t>
            </a:r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D</a:t>
            </a:r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는 데이터를 받지 못함</a:t>
            </a:r>
            <a:endParaRPr lang="en-US" altLang="ko-KR" sz="1200" dirty="0" smtClean="0"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4.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실행순서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C</a:t>
            </a:r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보다 </a:t>
            </a:r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D(Unix)</a:t>
            </a:r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를 먼저 실행할 경우 동작하지 않음</a:t>
            </a:r>
            <a:endParaRPr lang="en-US" altLang="ko-KR" sz="1200" dirty="0" smtClean="0"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417BD-1B26-4BF1-9A2B-E3216FB1EDF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2258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417BD-1B26-4BF1-9A2B-E3216FB1EDF1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905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윈도우 개발환경에 </a:t>
            </a:r>
            <a:r>
              <a:rPr lang="ko-KR" altLang="en-US" dirty="0" err="1" smtClean="0"/>
              <a:t>익숙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적응하고자 </a:t>
            </a:r>
            <a:r>
              <a:rPr lang="en-US" altLang="ko-KR" dirty="0" smtClean="0"/>
              <a:t>vi</a:t>
            </a:r>
            <a:r>
              <a:rPr lang="ko-KR" altLang="en-US" dirty="0" smtClean="0"/>
              <a:t>편집기에서 개발함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적응이 </a:t>
            </a:r>
            <a:r>
              <a:rPr lang="ko-KR" altLang="en-US" dirty="0" err="1" smtClean="0"/>
              <a:t>어느정도되자</a:t>
            </a:r>
            <a:r>
              <a:rPr lang="ko-KR" altLang="en-US" dirty="0" smtClean="0"/>
              <a:t> 디버깅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자동완성이</a:t>
            </a:r>
            <a:r>
              <a:rPr lang="ko-KR" altLang="en-US" dirty="0" smtClean="0"/>
              <a:t> 안돼서 불편함을 느낌 </a:t>
            </a:r>
            <a:r>
              <a:rPr lang="en-US" altLang="ko-KR" dirty="0" smtClean="0"/>
              <a:t>=&gt; </a:t>
            </a:r>
            <a:r>
              <a:rPr lang="en-US" altLang="ko-KR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씀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가장 어려웠음 </a:t>
            </a:r>
            <a:r>
              <a:rPr lang="en-US" altLang="ko-KR" dirty="0" smtClean="0"/>
              <a:t>=&gt;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어려웠던 이유 </a:t>
            </a:r>
            <a:r>
              <a:rPr lang="en-US" altLang="ko-KR" baseline="0" dirty="0" smtClean="0"/>
              <a:t>=&gt; </a:t>
            </a:r>
            <a:r>
              <a:rPr lang="ko-KR" altLang="en-US" baseline="0" dirty="0" smtClean="0"/>
              <a:t>여러가지 시도를 해보니 됨 </a:t>
            </a:r>
            <a:r>
              <a:rPr lang="en-US" altLang="ko-KR" baseline="0" dirty="0" smtClean="0"/>
              <a:t>=&gt; </a:t>
            </a:r>
            <a:r>
              <a:rPr lang="ko-KR" altLang="en-US" baseline="0" dirty="0" smtClean="0"/>
              <a:t>다음 </a:t>
            </a:r>
            <a:r>
              <a:rPr lang="ko-KR" altLang="en-US" baseline="0" dirty="0" err="1" smtClean="0"/>
              <a:t>프로젝트때</a:t>
            </a:r>
            <a:r>
              <a:rPr lang="ko-KR" altLang="en-US" baseline="0" dirty="0" smtClean="0"/>
              <a:t> 사용 예정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3.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417BD-1B26-4BF1-9A2B-E3216FB1EDF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0892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417BD-1B26-4BF1-9A2B-E3216FB1EDF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7075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417BD-1B26-4BF1-9A2B-E3216FB1EDF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5851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417BD-1B26-4BF1-9A2B-E3216FB1EDF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0271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417BD-1B26-4BF1-9A2B-E3216FB1EDF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73668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417BD-1B26-4BF1-9A2B-E3216FB1EDF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0390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417BD-1B26-4BF1-9A2B-E3216FB1EDF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7099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417BD-1B26-4BF1-9A2B-E3216FB1EDF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859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417BD-1B26-4BF1-9A2B-E3216FB1EDF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64296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417BD-1B26-4BF1-9A2B-E3216FB1EDF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237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417BD-1B26-4BF1-9A2B-E3216FB1EDF1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8095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417BD-1B26-4BF1-9A2B-E3216FB1EDF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165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417BD-1B26-4BF1-9A2B-E3216FB1EDF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1548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417BD-1B26-4BF1-9A2B-E3216FB1EDF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503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417BD-1B26-4BF1-9A2B-E3216FB1EDF1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6936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417BD-1B26-4BF1-9A2B-E3216FB1EDF1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9009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417BD-1B26-4BF1-9A2B-E3216FB1EDF1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9622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417BD-1B26-4BF1-9A2B-E3216FB1EDF1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4441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417BD-1B26-4BF1-9A2B-E3216FB1EDF1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2257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417BD-1B26-4BF1-9A2B-E3216FB1EDF1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1266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>
            <a:off x="0" y="3963391"/>
            <a:ext cx="9906000" cy="2894610"/>
          </a:xfrm>
          <a:prstGeom prst="rtTriangle">
            <a:avLst/>
          </a:prstGeom>
          <a:solidFill>
            <a:srgbClr val="037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flipH="1">
            <a:off x="3290130" y="2754864"/>
            <a:ext cx="6615859" cy="4103136"/>
          </a:xfrm>
          <a:prstGeom prst="rtTriangle">
            <a:avLst/>
          </a:prstGeom>
          <a:solidFill>
            <a:srgbClr val="1759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051" y="3139876"/>
            <a:ext cx="6461844" cy="37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6511440"/>
            <a:ext cx="9905999" cy="346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164" y="6594508"/>
            <a:ext cx="734786" cy="169566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1" y="62531"/>
            <a:ext cx="9905999" cy="284693"/>
          </a:xfrm>
          <a:prstGeom prst="rect">
            <a:avLst/>
          </a:prstGeom>
          <a:solidFill>
            <a:srgbClr val="24222E"/>
          </a:solidFill>
        </p:spPr>
        <p:txBody>
          <a:bodyPr wrap="square" rtlCol="0" anchor="ctr">
            <a:spAutoFit/>
          </a:bodyPr>
          <a:lstStyle/>
          <a:p>
            <a:pPr lvl="7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</a:pP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평행 사변형 5"/>
          <p:cNvSpPr/>
          <p:nvPr userDrawn="1"/>
        </p:nvSpPr>
        <p:spPr>
          <a:xfrm>
            <a:off x="8260080" y="-3550"/>
            <a:ext cx="1417723" cy="416853"/>
          </a:xfrm>
          <a:prstGeom prst="parallelogram">
            <a:avLst>
              <a:gd name="adj" fmla="val 62772"/>
            </a:avLst>
          </a:prstGeom>
          <a:solidFill>
            <a:srgbClr val="2E75B6">
              <a:alpha val="60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평행 사변형 6"/>
          <p:cNvSpPr/>
          <p:nvPr userDrawn="1"/>
        </p:nvSpPr>
        <p:spPr>
          <a:xfrm>
            <a:off x="8473440" y="-3550"/>
            <a:ext cx="1417723" cy="416853"/>
          </a:xfrm>
          <a:prstGeom prst="parallelogram">
            <a:avLst>
              <a:gd name="adj" fmla="val 62772"/>
            </a:avLst>
          </a:prstGeom>
          <a:solidFill>
            <a:srgbClr val="2E75B6"/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11" y="95351"/>
            <a:ext cx="895339" cy="208160"/>
          </a:xfrm>
          <a:prstGeom prst="rect">
            <a:avLst/>
          </a:prstGeom>
          <a:effectLst/>
        </p:spPr>
      </p:pic>
      <p:sp>
        <p:nvSpPr>
          <p:cNvPr id="9" name="평행 사변형 8"/>
          <p:cNvSpPr/>
          <p:nvPr userDrawn="1"/>
        </p:nvSpPr>
        <p:spPr>
          <a:xfrm>
            <a:off x="716280" y="-3550"/>
            <a:ext cx="1417723" cy="416853"/>
          </a:xfrm>
          <a:prstGeom prst="parallelogram">
            <a:avLst>
              <a:gd name="adj" fmla="val 62772"/>
            </a:avLst>
          </a:prstGeom>
          <a:solidFill>
            <a:srgbClr val="2E75B6">
              <a:alpha val="36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273049" y="144517"/>
            <a:ext cx="707419" cy="684403"/>
            <a:chOff x="264138" y="144516"/>
            <a:chExt cx="787972" cy="762335"/>
          </a:xfrm>
        </p:grpSpPr>
        <p:sp>
          <p:nvSpPr>
            <p:cNvPr id="11" name="직사각형 10"/>
            <p:cNvSpPr/>
            <p:nvPr/>
          </p:nvSpPr>
          <p:spPr>
            <a:xfrm>
              <a:off x="264138" y="144516"/>
              <a:ext cx="762335" cy="762335"/>
            </a:xfrm>
            <a:prstGeom prst="rect">
              <a:avLst/>
            </a:prstGeom>
            <a:gradFill>
              <a:gsLst>
                <a:gs pos="0">
                  <a:srgbClr val="24222E"/>
                </a:gs>
                <a:gs pos="50000">
                  <a:srgbClr val="24222E"/>
                </a:gs>
                <a:gs pos="50000">
                  <a:srgbClr val="2E75B6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b="1">
                <a:solidFill>
                  <a:srgbClr val="5B9BD5"/>
                </a:solidFill>
                <a:latin typeface="+mn-ea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19053" y="199431"/>
              <a:ext cx="652504" cy="652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13" name="제목 1"/>
            <p:cNvSpPr txBox="1">
              <a:spLocks/>
            </p:cNvSpPr>
            <p:nvPr/>
          </p:nvSpPr>
          <p:spPr>
            <a:xfrm>
              <a:off x="367765" y="199431"/>
              <a:ext cx="684345" cy="53678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  <a:cs typeface="+mj-cs"/>
                </a:defRPr>
              </a:lvl1pPr>
            </a:lstStyle>
            <a:p>
              <a:endParaRPr lang="ko-KR" altLang="en-US" sz="2800" b="1" dirty="0">
                <a:solidFill>
                  <a:srgbClr val="2E9893"/>
                </a:solidFill>
                <a:latin typeface="+mn-ea"/>
                <a:ea typeface="+mn-ea"/>
                <a:cs typeface="KoPubWorld바탕체 Medium" panose="00000600000000000000" pitchFamily="2" charset="-127"/>
              </a:endParaRPr>
            </a:p>
          </p:txBody>
        </p:sp>
      </p:grpSp>
      <p:sp>
        <p:nvSpPr>
          <p:cNvPr id="19" name="Text Box 26"/>
          <p:cNvSpPr txBox="1">
            <a:spLocks noChangeArrowheads="1"/>
          </p:cNvSpPr>
          <p:nvPr userDrawn="1"/>
        </p:nvSpPr>
        <p:spPr bwMode="auto">
          <a:xfrm>
            <a:off x="4889748" y="6603602"/>
            <a:ext cx="14427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100">
                <a:solidFill>
                  <a:schemeClr val="tx1"/>
                </a:solidFill>
                <a:latin typeface="산돌향기 M" pitchFamily="18" charset="-127"/>
                <a:ea typeface="산돌향기 M" pitchFamily="18" charset="-127"/>
              </a:defRPr>
            </a:lvl1pPr>
            <a:lvl2pPr marL="742950" indent="-285750" eaLnBrk="0" hangingPunct="0">
              <a:defRPr kumimoji="1" sz="3100">
                <a:solidFill>
                  <a:schemeClr val="tx1"/>
                </a:solidFill>
                <a:latin typeface="산돌향기 M" pitchFamily="18" charset="-127"/>
                <a:ea typeface="산돌향기 M" pitchFamily="18" charset="-127"/>
              </a:defRPr>
            </a:lvl2pPr>
            <a:lvl3pPr marL="1143000" indent="-228600" eaLnBrk="0" hangingPunct="0">
              <a:defRPr kumimoji="1" sz="3100">
                <a:solidFill>
                  <a:schemeClr val="tx1"/>
                </a:solidFill>
                <a:latin typeface="산돌향기 M" pitchFamily="18" charset="-127"/>
                <a:ea typeface="산돌향기 M" pitchFamily="18" charset="-127"/>
              </a:defRPr>
            </a:lvl3pPr>
            <a:lvl4pPr marL="1600200" indent="-228600" eaLnBrk="0" hangingPunct="0">
              <a:defRPr kumimoji="1" sz="3100">
                <a:solidFill>
                  <a:schemeClr val="tx1"/>
                </a:solidFill>
                <a:latin typeface="산돌향기 M" pitchFamily="18" charset="-127"/>
                <a:ea typeface="산돌향기 M" pitchFamily="18" charset="-127"/>
              </a:defRPr>
            </a:lvl4pPr>
            <a:lvl5pPr marL="2057400" indent="-228600" eaLnBrk="0" hangingPunct="0">
              <a:defRPr kumimoji="1" sz="3100">
                <a:solidFill>
                  <a:schemeClr val="tx1"/>
                </a:solidFill>
                <a:latin typeface="산돌향기 M" pitchFamily="18" charset="-127"/>
                <a:ea typeface="산돌향기 M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100">
                <a:solidFill>
                  <a:schemeClr val="tx1"/>
                </a:solidFill>
                <a:latin typeface="산돌향기 M" pitchFamily="18" charset="-127"/>
                <a:ea typeface="산돌향기 M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100">
                <a:solidFill>
                  <a:schemeClr val="tx1"/>
                </a:solidFill>
                <a:latin typeface="산돌향기 M" pitchFamily="18" charset="-127"/>
                <a:ea typeface="산돌향기 M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100">
                <a:solidFill>
                  <a:schemeClr val="tx1"/>
                </a:solidFill>
                <a:latin typeface="산돌향기 M" pitchFamily="18" charset="-127"/>
                <a:ea typeface="산돌향기 M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100">
                <a:solidFill>
                  <a:schemeClr val="tx1"/>
                </a:solidFill>
                <a:latin typeface="산돌향기 M" pitchFamily="18" charset="-127"/>
                <a:ea typeface="산돌향기 M" pitchFamily="18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EB9FB23A-475B-4FDC-89C5-2D160245A57B}" type="slidenum">
              <a:rPr lang="en-US" altLang="ko-KR" sz="900" smtClean="0">
                <a:solidFill>
                  <a:srgbClr val="FFFFFF">
                    <a:lumMod val="50000"/>
                  </a:srgbClr>
                </a:solidFill>
                <a:latin typeface="+mn-ea"/>
                <a:ea typeface="+mn-ea"/>
              </a:rPr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900">
              <a:solidFill>
                <a:srgbClr val="FFFFFF">
                  <a:lumMod val="50000"/>
                </a:srgbClr>
              </a:solidFill>
              <a:latin typeface="+mn-ea"/>
              <a:ea typeface="+mn-ea"/>
            </a:endParaRPr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4773345" y="6682997"/>
            <a:ext cx="370155" cy="74990"/>
            <a:chOff x="4616181" y="6668711"/>
            <a:chExt cx="679721" cy="0"/>
          </a:xfrm>
        </p:grpSpPr>
        <p:cxnSp>
          <p:nvCxnSpPr>
            <p:cNvPr id="18" name="직선 연결선 17"/>
            <p:cNvCxnSpPr/>
            <p:nvPr userDrawn="1"/>
          </p:nvCxnSpPr>
          <p:spPr>
            <a:xfrm flipH="1">
              <a:off x="5149581" y="6668711"/>
              <a:ext cx="14632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 flipH="1">
              <a:off x="4616181" y="6668711"/>
              <a:ext cx="14632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325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6511440"/>
            <a:ext cx="9905999" cy="346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164" y="6594508"/>
            <a:ext cx="734786" cy="169566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" y="62531"/>
            <a:ext cx="9905999" cy="284693"/>
          </a:xfrm>
          <a:prstGeom prst="rect">
            <a:avLst/>
          </a:prstGeom>
          <a:solidFill>
            <a:srgbClr val="24222E"/>
          </a:solidFill>
        </p:spPr>
        <p:txBody>
          <a:bodyPr wrap="square" rtlCol="0" anchor="ctr">
            <a:spAutoFit/>
          </a:bodyPr>
          <a:lstStyle/>
          <a:p>
            <a:pPr lvl="7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</a:pP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평행 사변형 4"/>
          <p:cNvSpPr/>
          <p:nvPr userDrawn="1"/>
        </p:nvSpPr>
        <p:spPr>
          <a:xfrm>
            <a:off x="8260080" y="-3550"/>
            <a:ext cx="1417723" cy="416853"/>
          </a:xfrm>
          <a:prstGeom prst="parallelogram">
            <a:avLst>
              <a:gd name="adj" fmla="val 62772"/>
            </a:avLst>
          </a:prstGeom>
          <a:solidFill>
            <a:srgbClr val="2E75B6">
              <a:alpha val="60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평행 사변형 5"/>
          <p:cNvSpPr/>
          <p:nvPr userDrawn="1"/>
        </p:nvSpPr>
        <p:spPr>
          <a:xfrm>
            <a:off x="8473440" y="-3550"/>
            <a:ext cx="1417723" cy="416853"/>
          </a:xfrm>
          <a:prstGeom prst="parallelogram">
            <a:avLst>
              <a:gd name="adj" fmla="val 62772"/>
            </a:avLst>
          </a:prstGeom>
          <a:solidFill>
            <a:srgbClr val="2E75B6"/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11" y="95351"/>
            <a:ext cx="895339" cy="208160"/>
          </a:xfrm>
          <a:prstGeom prst="rect">
            <a:avLst/>
          </a:prstGeom>
          <a:effectLst/>
        </p:spPr>
      </p:pic>
      <p:sp>
        <p:nvSpPr>
          <p:cNvPr id="8" name="평행 사변형 7"/>
          <p:cNvSpPr/>
          <p:nvPr userDrawn="1"/>
        </p:nvSpPr>
        <p:spPr>
          <a:xfrm>
            <a:off x="716280" y="-3550"/>
            <a:ext cx="1417723" cy="416853"/>
          </a:xfrm>
          <a:prstGeom prst="parallelogram">
            <a:avLst>
              <a:gd name="adj" fmla="val 62772"/>
            </a:avLst>
          </a:prstGeom>
          <a:solidFill>
            <a:srgbClr val="2E75B6">
              <a:alpha val="36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273049" y="144517"/>
            <a:ext cx="707419" cy="684403"/>
            <a:chOff x="264138" y="144516"/>
            <a:chExt cx="787972" cy="762335"/>
          </a:xfrm>
        </p:grpSpPr>
        <p:sp>
          <p:nvSpPr>
            <p:cNvPr id="10" name="직사각형 9"/>
            <p:cNvSpPr/>
            <p:nvPr/>
          </p:nvSpPr>
          <p:spPr>
            <a:xfrm>
              <a:off x="264138" y="144516"/>
              <a:ext cx="762335" cy="762335"/>
            </a:xfrm>
            <a:prstGeom prst="rect">
              <a:avLst/>
            </a:prstGeom>
            <a:gradFill>
              <a:gsLst>
                <a:gs pos="0">
                  <a:srgbClr val="24222E"/>
                </a:gs>
                <a:gs pos="50000">
                  <a:srgbClr val="24222E"/>
                </a:gs>
                <a:gs pos="50000">
                  <a:srgbClr val="2E75B6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b="1">
                <a:solidFill>
                  <a:srgbClr val="5B9BD5"/>
                </a:solidFill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19053" y="199431"/>
              <a:ext cx="652504" cy="652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12" name="제목 1"/>
            <p:cNvSpPr txBox="1">
              <a:spLocks/>
            </p:cNvSpPr>
            <p:nvPr/>
          </p:nvSpPr>
          <p:spPr>
            <a:xfrm>
              <a:off x="367765" y="199431"/>
              <a:ext cx="684345" cy="53678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  <a:cs typeface="+mj-cs"/>
                </a:defRPr>
              </a:lvl1pPr>
            </a:lstStyle>
            <a:p>
              <a:endParaRPr lang="ko-KR" altLang="en-US" sz="2800" b="1" dirty="0">
                <a:solidFill>
                  <a:srgbClr val="2E9893"/>
                </a:solidFill>
                <a:latin typeface="+mn-ea"/>
                <a:ea typeface="+mn-ea"/>
                <a:cs typeface="KoPubWorld바탕체 Medium" panose="00000600000000000000" pitchFamily="2" charset="-127"/>
              </a:endParaRPr>
            </a:p>
          </p:txBody>
        </p:sp>
      </p:grpSp>
      <p:sp>
        <p:nvSpPr>
          <p:cNvPr id="14" name="Text Box 26"/>
          <p:cNvSpPr txBox="1">
            <a:spLocks noChangeArrowheads="1"/>
          </p:cNvSpPr>
          <p:nvPr userDrawn="1"/>
        </p:nvSpPr>
        <p:spPr bwMode="auto">
          <a:xfrm>
            <a:off x="4889748" y="6603602"/>
            <a:ext cx="14427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100">
                <a:solidFill>
                  <a:schemeClr val="tx1"/>
                </a:solidFill>
                <a:latin typeface="산돌향기 M" pitchFamily="18" charset="-127"/>
                <a:ea typeface="산돌향기 M" pitchFamily="18" charset="-127"/>
              </a:defRPr>
            </a:lvl1pPr>
            <a:lvl2pPr marL="742950" indent="-285750" eaLnBrk="0" hangingPunct="0">
              <a:defRPr kumimoji="1" sz="3100">
                <a:solidFill>
                  <a:schemeClr val="tx1"/>
                </a:solidFill>
                <a:latin typeface="산돌향기 M" pitchFamily="18" charset="-127"/>
                <a:ea typeface="산돌향기 M" pitchFamily="18" charset="-127"/>
              </a:defRPr>
            </a:lvl2pPr>
            <a:lvl3pPr marL="1143000" indent="-228600" eaLnBrk="0" hangingPunct="0">
              <a:defRPr kumimoji="1" sz="3100">
                <a:solidFill>
                  <a:schemeClr val="tx1"/>
                </a:solidFill>
                <a:latin typeface="산돌향기 M" pitchFamily="18" charset="-127"/>
                <a:ea typeface="산돌향기 M" pitchFamily="18" charset="-127"/>
              </a:defRPr>
            </a:lvl3pPr>
            <a:lvl4pPr marL="1600200" indent="-228600" eaLnBrk="0" hangingPunct="0">
              <a:defRPr kumimoji="1" sz="3100">
                <a:solidFill>
                  <a:schemeClr val="tx1"/>
                </a:solidFill>
                <a:latin typeface="산돌향기 M" pitchFamily="18" charset="-127"/>
                <a:ea typeface="산돌향기 M" pitchFamily="18" charset="-127"/>
              </a:defRPr>
            </a:lvl4pPr>
            <a:lvl5pPr marL="2057400" indent="-228600" eaLnBrk="0" hangingPunct="0">
              <a:defRPr kumimoji="1" sz="3100">
                <a:solidFill>
                  <a:schemeClr val="tx1"/>
                </a:solidFill>
                <a:latin typeface="산돌향기 M" pitchFamily="18" charset="-127"/>
                <a:ea typeface="산돌향기 M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100">
                <a:solidFill>
                  <a:schemeClr val="tx1"/>
                </a:solidFill>
                <a:latin typeface="산돌향기 M" pitchFamily="18" charset="-127"/>
                <a:ea typeface="산돌향기 M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100">
                <a:solidFill>
                  <a:schemeClr val="tx1"/>
                </a:solidFill>
                <a:latin typeface="산돌향기 M" pitchFamily="18" charset="-127"/>
                <a:ea typeface="산돌향기 M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100">
                <a:solidFill>
                  <a:schemeClr val="tx1"/>
                </a:solidFill>
                <a:latin typeface="산돌향기 M" pitchFamily="18" charset="-127"/>
                <a:ea typeface="산돌향기 M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100">
                <a:solidFill>
                  <a:schemeClr val="tx1"/>
                </a:solidFill>
                <a:latin typeface="산돌향기 M" pitchFamily="18" charset="-127"/>
                <a:ea typeface="산돌향기 M" pitchFamily="18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EB9FB23A-475B-4FDC-89C5-2D160245A57B}" type="slidenum">
              <a:rPr lang="en-US" altLang="ko-KR" sz="900" smtClean="0">
                <a:solidFill>
                  <a:srgbClr val="FFFFFF">
                    <a:lumMod val="50000"/>
                  </a:srgbClr>
                </a:solidFill>
                <a:latin typeface="+mn-ea"/>
                <a:ea typeface="+mn-ea"/>
              </a:rPr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900">
              <a:solidFill>
                <a:srgbClr val="FFFFFF">
                  <a:lumMod val="50000"/>
                </a:srgbClr>
              </a:solidFill>
              <a:latin typeface="+mn-ea"/>
              <a:ea typeface="+mn-ea"/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4773345" y="6682997"/>
            <a:ext cx="370155" cy="74990"/>
            <a:chOff x="4616181" y="6668711"/>
            <a:chExt cx="679721" cy="0"/>
          </a:xfrm>
        </p:grpSpPr>
        <p:cxnSp>
          <p:nvCxnSpPr>
            <p:cNvPr id="16" name="직선 연결선 15"/>
            <p:cNvCxnSpPr/>
            <p:nvPr userDrawn="1"/>
          </p:nvCxnSpPr>
          <p:spPr>
            <a:xfrm flipH="1">
              <a:off x="5149581" y="6668711"/>
              <a:ext cx="14632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 userDrawn="1"/>
          </p:nvCxnSpPr>
          <p:spPr>
            <a:xfrm flipH="1">
              <a:off x="4616181" y="6668711"/>
              <a:ext cx="14632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639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64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806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0" r:id="rId2"/>
    <p:sldLayoutId id="2147483683" r:id="rId3"/>
    <p:sldLayoutId id="2147483697" r:id="rId4"/>
  </p:sldLayoutIdLst>
  <p:hf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그림 8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36"/>
            <a:ext cx="9906000" cy="6857328"/>
          </a:xfrm>
          <a:prstGeom prst="rect">
            <a:avLst/>
          </a:prstGeom>
        </p:spPr>
      </p:pic>
      <p:cxnSp>
        <p:nvCxnSpPr>
          <p:cNvPr id="106" name="직선 연결선 105"/>
          <p:cNvCxnSpPr/>
          <p:nvPr/>
        </p:nvCxnSpPr>
        <p:spPr>
          <a:xfrm flipH="1">
            <a:off x="7449879" y="1514471"/>
            <a:ext cx="2446596" cy="385403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평행 사변형 86"/>
          <p:cNvSpPr/>
          <p:nvPr/>
        </p:nvSpPr>
        <p:spPr>
          <a:xfrm>
            <a:off x="2541813" y="0"/>
            <a:ext cx="7364187" cy="6868880"/>
          </a:xfrm>
          <a:prstGeom prst="parallelogram">
            <a:avLst>
              <a:gd name="adj" fmla="val 62772"/>
            </a:avLst>
          </a:prstGeom>
          <a:solidFill>
            <a:srgbClr val="2E75B6">
              <a:alpha val="40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92" name="평행 사변형 91"/>
          <p:cNvSpPr/>
          <p:nvPr/>
        </p:nvSpPr>
        <p:spPr>
          <a:xfrm>
            <a:off x="1159464" y="0"/>
            <a:ext cx="7364187" cy="6868880"/>
          </a:xfrm>
          <a:prstGeom prst="parallelogram">
            <a:avLst>
              <a:gd name="adj" fmla="val 62772"/>
            </a:avLst>
          </a:prstGeom>
          <a:solidFill>
            <a:srgbClr val="2E75B6">
              <a:alpha val="40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89" name="평행 사변형 88"/>
          <p:cNvSpPr/>
          <p:nvPr/>
        </p:nvSpPr>
        <p:spPr>
          <a:xfrm>
            <a:off x="766113" y="1"/>
            <a:ext cx="7182304" cy="6857664"/>
          </a:xfrm>
          <a:prstGeom prst="parallelogram">
            <a:avLst>
              <a:gd name="adj" fmla="val 62772"/>
            </a:avLst>
          </a:prstGeom>
          <a:solidFill>
            <a:srgbClr val="2E75B6"/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90" name="직사각형 89"/>
          <p:cNvSpPr/>
          <p:nvPr/>
        </p:nvSpPr>
        <p:spPr>
          <a:xfrm rot="10800000">
            <a:off x="0" y="-1"/>
            <a:ext cx="6161996" cy="2596240"/>
          </a:xfrm>
          <a:prstGeom prst="rect">
            <a:avLst/>
          </a:prstGeom>
          <a:solidFill>
            <a:srgbClr val="2E75B6"/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91" name="직사각형 90"/>
          <p:cNvSpPr/>
          <p:nvPr/>
        </p:nvSpPr>
        <p:spPr>
          <a:xfrm rot="10800000">
            <a:off x="-1" y="2492822"/>
            <a:ext cx="3609975" cy="4376058"/>
          </a:xfrm>
          <a:prstGeom prst="rect">
            <a:avLst/>
          </a:prstGeom>
          <a:solidFill>
            <a:srgbClr val="2E75B6"/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920929" y="1637526"/>
            <a:ext cx="8518345" cy="11704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ko-KR" altLang="en-US" sz="3600" b="1" spc="-100" dirty="0" smtClean="0">
                <a:solidFill>
                  <a:schemeClr val="bg1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프로그램 제작 실습</a:t>
            </a:r>
            <a:endParaRPr lang="en-US" altLang="ko-KR" sz="3600" b="1" spc="-100" dirty="0" smtClean="0">
              <a:solidFill>
                <a:schemeClr val="bg1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r>
              <a:rPr lang="en-US" altLang="ko-KR" sz="2800" b="1" spc="-100" dirty="0" smtClean="0">
                <a:solidFill>
                  <a:schemeClr val="bg1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(Inter-Process Communication)</a:t>
            </a:r>
            <a:endParaRPr lang="ko-KR" altLang="en-US" sz="2800" b="1" spc="-100" dirty="0">
              <a:solidFill>
                <a:schemeClr val="bg1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62" y="6443299"/>
            <a:ext cx="1169179" cy="271826"/>
          </a:xfrm>
          <a:prstGeom prst="rect">
            <a:avLst/>
          </a:prstGeom>
          <a:effectLst/>
        </p:spPr>
      </p:pic>
      <p:cxnSp>
        <p:nvCxnSpPr>
          <p:cNvPr id="97" name="직선 연결선 96"/>
          <p:cNvCxnSpPr/>
          <p:nvPr/>
        </p:nvCxnSpPr>
        <p:spPr>
          <a:xfrm flipH="1">
            <a:off x="3160237" y="1"/>
            <a:ext cx="1034080" cy="1628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 flipH="1">
            <a:off x="1503575" y="2619376"/>
            <a:ext cx="2690742" cy="4238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8539817" y="6507004"/>
            <a:ext cx="13195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www.hanssak.co.kr</a:t>
            </a:r>
          </a:p>
        </p:txBody>
      </p:sp>
      <p:cxnSp>
        <p:nvCxnSpPr>
          <p:cNvPr id="109" name="직선 연결선 108"/>
          <p:cNvCxnSpPr/>
          <p:nvPr/>
        </p:nvCxnSpPr>
        <p:spPr>
          <a:xfrm flipH="1">
            <a:off x="5727631" y="4721435"/>
            <a:ext cx="1370832" cy="2159417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 txBox="1">
            <a:spLocks/>
          </p:cNvSpPr>
          <p:nvPr/>
        </p:nvSpPr>
        <p:spPr>
          <a:xfrm>
            <a:off x="6687908" y="2693474"/>
            <a:ext cx="2004291" cy="4039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pPr lvl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2022. 01. </a:t>
            </a:r>
            <a:r>
              <a:rPr lang="en-US" altLang="ko-KR" sz="1400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25</a:t>
            </a:r>
            <a:endParaRPr lang="en-US" altLang="ko-KR" sz="1400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80" y="3216636"/>
            <a:ext cx="6258774" cy="3641364"/>
          </a:xfrm>
          <a:prstGeom prst="rect">
            <a:avLst/>
          </a:prstGeom>
        </p:spPr>
      </p:pic>
      <p:sp>
        <p:nvSpPr>
          <p:cNvPr id="17" name="제목 1"/>
          <p:cNvSpPr txBox="1">
            <a:spLocks/>
          </p:cNvSpPr>
          <p:nvPr/>
        </p:nvSpPr>
        <p:spPr>
          <a:xfrm>
            <a:off x="6919893" y="2954226"/>
            <a:ext cx="2004291" cy="4039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pPr lvl="0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최호준</a:t>
            </a:r>
            <a:endParaRPr lang="en-US" altLang="ko-KR" sz="1400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093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 idx="4294967295"/>
          </p:nvPr>
        </p:nvSpPr>
        <p:spPr>
          <a:xfrm>
            <a:off x="1052110" y="430090"/>
            <a:ext cx="4296207" cy="398021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b="1" dirty="0">
                <a:solidFill>
                  <a:srgbClr val="24222E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흐름도</a:t>
            </a:r>
          </a:p>
        </p:txBody>
      </p:sp>
      <p:sp>
        <p:nvSpPr>
          <p:cNvPr id="21" name="평행 사변형 20"/>
          <p:cNvSpPr/>
          <p:nvPr/>
        </p:nvSpPr>
        <p:spPr>
          <a:xfrm>
            <a:off x="716280" y="-3550"/>
            <a:ext cx="1417723" cy="416853"/>
          </a:xfrm>
          <a:prstGeom prst="parallelogram">
            <a:avLst>
              <a:gd name="adj" fmla="val 62772"/>
            </a:avLst>
          </a:prstGeom>
          <a:solidFill>
            <a:srgbClr val="2E75B6">
              <a:alpha val="36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3049" y="144517"/>
            <a:ext cx="707419" cy="684403"/>
            <a:chOff x="264138" y="144516"/>
            <a:chExt cx="787972" cy="762335"/>
          </a:xfrm>
        </p:grpSpPr>
        <p:sp>
          <p:nvSpPr>
            <p:cNvPr id="61" name="직사각형 60"/>
            <p:cNvSpPr/>
            <p:nvPr/>
          </p:nvSpPr>
          <p:spPr>
            <a:xfrm>
              <a:off x="264138" y="144516"/>
              <a:ext cx="762335" cy="762335"/>
            </a:xfrm>
            <a:prstGeom prst="rect">
              <a:avLst/>
            </a:prstGeom>
            <a:gradFill>
              <a:gsLst>
                <a:gs pos="0">
                  <a:srgbClr val="24222E"/>
                </a:gs>
                <a:gs pos="50000">
                  <a:srgbClr val="24222E"/>
                </a:gs>
                <a:gs pos="50000">
                  <a:srgbClr val="2E75B6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b="1" dirty="0">
                <a:solidFill>
                  <a:srgbClr val="5B9BD5"/>
                </a:solidFill>
                <a:latin typeface="+mn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19053" y="199431"/>
              <a:ext cx="652504" cy="652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63" name="제목 1"/>
            <p:cNvSpPr txBox="1">
              <a:spLocks/>
            </p:cNvSpPr>
            <p:nvPr/>
          </p:nvSpPr>
          <p:spPr>
            <a:xfrm>
              <a:off x="367765" y="199431"/>
              <a:ext cx="684345" cy="53678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  <a:cs typeface="+mj-cs"/>
                </a:defRPr>
              </a:lvl1pPr>
            </a:lstStyle>
            <a:p>
              <a:endParaRPr lang="ko-KR" altLang="en-US" sz="2800" b="1" dirty="0">
                <a:solidFill>
                  <a:srgbClr val="2E9893"/>
                </a:solidFill>
                <a:latin typeface="+mn-ea"/>
                <a:ea typeface="+mn-ea"/>
                <a:cs typeface="KoPubWorld바탕체 Medium" panose="00000600000000000000" pitchFamily="2" charset="-127"/>
              </a:endParaRPr>
            </a:p>
          </p:txBody>
        </p:sp>
      </p:grpSp>
      <p:sp>
        <p:nvSpPr>
          <p:cNvPr id="32" name="제목 1"/>
          <p:cNvSpPr txBox="1">
            <a:spLocks/>
          </p:cNvSpPr>
          <p:nvPr/>
        </p:nvSpPr>
        <p:spPr>
          <a:xfrm>
            <a:off x="278152" y="304639"/>
            <a:ext cx="504528" cy="3957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4000" b="1" dirty="0">
                <a:latin typeface="a스마일B" panose="02020600000000000000" pitchFamily="18" charset="-127"/>
                <a:ea typeface="a스마일B" panose="02020600000000000000" pitchFamily="18" charset="-127"/>
              </a:rPr>
              <a:t>Ⅱ</a:t>
            </a: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1109734" y="86805"/>
            <a:ext cx="2179789" cy="2686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1400" b="1" dirty="0" smtClean="0">
                <a:solidFill>
                  <a:schemeClr val="bg1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IPC</a:t>
            </a:r>
            <a:endParaRPr lang="ko-KR" altLang="en-US" sz="1400" b="1" dirty="0">
              <a:solidFill>
                <a:schemeClr val="bg1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273049" y="672129"/>
            <a:ext cx="4813300" cy="923330"/>
            <a:chOff x="377396" y="137996"/>
            <a:chExt cx="4561007" cy="923330"/>
          </a:xfrm>
        </p:grpSpPr>
        <p:grpSp>
          <p:nvGrpSpPr>
            <p:cNvPr id="49" name="그룹 48"/>
            <p:cNvGrpSpPr/>
            <p:nvPr/>
          </p:nvGrpSpPr>
          <p:grpSpPr>
            <a:xfrm>
              <a:off x="377396" y="137996"/>
              <a:ext cx="629022" cy="923330"/>
              <a:chOff x="2483768" y="1700808"/>
              <a:chExt cx="629022" cy="923330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2483768" y="1700808"/>
                <a:ext cx="576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5400" dirty="0" smtClean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53" name="이등변 삼각형 52"/>
              <p:cNvSpPr/>
              <p:nvPr/>
            </p:nvSpPr>
            <p:spPr>
              <a:xfrm>
                <a:off x="2680742" y="2256666"/>
                <a:ext cx="432048" cy="308237"/>
              </a:xfrm>
              <a:prstGeom prst="triangle">
                <a:avLst>
                  <a:gd name="adj" fmla="val 100000"/>
                </a:avLst>
              </a:prstGeom>
              <a:solidFill>
                <a:srgbClr val="0C27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</p:grpSp>
        <p:cxnSp>
          <p:nvCxnSpPr>
            <p:cNvPr id="50" name="직선 연결선 49"/>
            <p:cNvCxnSpPr/>
            <p:nvPr/>
          </p:nvCxnSpPr>
          <p:spPr>
            <a:xfrm>
              <a:off x="574370" y="1007986"/>
              <a:ext cx="245826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027931" y="631082"/>
              <a:ext cx="3910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Non-Blocking </a:t>
              </a:r>
              <a:r>
                <a:rPr lang="ko-KR" altLang="en-US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개념</a:t>
              </a:r>
              <a:endParaRPr lang="en-US" altLang="ko-KR" dirty="0" smtClean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6312903" y="565050"/>
            <a:ext cx="216071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Non-Blocking</a:t>
            </a:r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에 필요한 것들</a:t>
            </a:r>
            <a:endParaRPr lang="en-US" altLang="ko-KR" sz="1200" dirty="0" smtClean="0"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err="1" smtClean="0">
                <a:latin typeface="a스마일B" panose="02020600000000000000" pitchFamily="18" charset="-127"/>
                <a:ea typeface="a스마일B" panose="02020600000000000000" pitchFamily="18" charset="-127"/>
              </a:rPr>
              <a:t>fcntl</a:t>
            </a:r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(…)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err="1">
                <a:latin typeface="a스마일B" panose="02020600000000000000" pitchFamily="18" charset="-127"/>
                <a:ea typeface="a스마일B" panose="02020600000000000000" pitchFamily="18" charset="-127"/>
              </a:rPr>
              <a:t>f</a:t>
            </a:r>
            <a:r>
              <a:rPr lang="en-US" altLang="ko-KR" sz="1200" dirty="0" err="1" smtClean="0">
                <a:latin typeface="a스마일B" panose="02020600000000000000" pitchFamily="18" charset="-127"/>
                <a:ea typeface="a스마일B" panose="02020600000000000000" pitchFamily="18" charset="-127"/>
              </a:rPr>
              <a:t>d_set</a:t>
            </a:r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구조체</a:t>
            </a:r>
            <a:endParaRPr lang="en-US" altLang="ko-KR" sz="1200" dirty="0" smtClean="0"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select </a:t>
            </a:r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함수</a:t>
            </a:r>
            <a:endParaRPr lang="en-US" altLang="ko-KR" sz="1200" dirty="0" smtClean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66082" y="2012707"/>
            <a:ext cx="3183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파일 </a:t>
            </a:r>
            <a:r>
              <a:rPr lang="ko-KR" altLang="en-US" sz="1200" dirty="0" err="1" smtClean="0">
                <a:latin typeface="a스마일B" panose="02020600000000000000" pitchFamily="18" charset="-127"/>
                <a:ea typeface="a스마일B" panose="02020600000000000000" pitchFamily="18" charset="-127"/>
              </a:rPr>
              <a:t>디스크립터</a:t>
            </a:r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(FD) : </a:t>
            </a:r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파일에 대한 고유 식별 값</a:t>
            </a:r>
            <a:endParaRPr lang="ko-KR" altLang="en-US" sz="1200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21777" y="2528945"/>
            <a:ext cx="5396381" cy="1169195"/>
            <a:chOff x="221777" y="2417185"/>
            <a:chExt cx="5396381" cy="1169195"/>
          </a:xfrm>
        </p:grpSpPr>
        <p:grpSp>
          <p:nvGrpSpPr>
            <p:cNvPr id="10" name="그룹 9"/>
            <p:cNvGrpSpPr/>
            <p:nvPr/>
          </p:nvGrpSpPr>
          <p:grpSpPr>
            <a:xfrm>
              <a:off x="2322072" y="2417185"/>
              <a:ext cx="3296086" cy="1169195"/>
              <a:chOff x="374359" y="2986488"/>
              <a:chExt cx="3296086" cy="1169195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374359" y="3304570"/>
                <a:ext cx="481781" cy="481781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a스마일M" panose="02020600000000000000" pitchFamily="18" charset="-127"/>
                    <a:ea typeface="a스마일M" panose="02020600000000000000" pitchFamily="18" charset="-127"/>
                  </a:rPr>
                  <a:t>0</a:t>
                </a:r>
                <a:endParaRPr lang="ko-KR" altLang="en-US" dirty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endParaRPr>
              </a:p>
            </p:txBody>
          </p:sp>
          <p:sp>
            <p:nvSpPr>
              <p:cNvPr id="103" name="모서리가 둥근 직사각형 102"/>
              <p:cNvSpPr/>
              <p:nvPr/>
            </p:nvSpPr>
            <p:spPr>
              <a:xfrm>
                <a:off x="884271" y="3304570"/>
                <a:ext cx="481781" cy="481781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a스마일M" panose="02020600000000000000" pitchFamily="18" charset="-127"/>
                    <a:ea typeface="a스마일M" panose="02020600000000000000" pitchFamily="18" charset="-127"/>
                  </a:rPr>
                  <a:t>0</a:t>
                </a:r>
                <a:endParaRPr lang="ko-KR" altLang="en-US" dirty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endParaRPr>
              </a:p>
            </p:txBody>
          </p:sp>
          <p:sp>
            <p:nvSpPr>
              <p:cNvPr id="107" name="모서리가 둥근 직사각형 106"/>
              <p:cNvSpPr/>
              <p:nvPr/>
            </p:nvSpPr>
            <p:spPr>
              <a:xfrm>
                <a:off x="1385771" y="3304570"/>
                <a:ext cx="481781" cy="481781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a스마일M" panose="02020600000000000000" pitchFamily="18" charset="-127"/>
                    <a:ea typeface="a스마일M" panose="02020600000000000000" pitchFamily="18" charset="-127"/>
                  </a:rPr>
                  <a:t>0</a:t>
                </a:r>
                <a:endParaRPr lang="ko-KR" altLang="en-US" dirty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endParaRPr>
              </a:p>
            </p:txBody>
          </p:sp>
          <p:sp>
            <p:nvSpPr>
              <p:cNvPr id="108" name="모서리가 둥근 직사각형 107"/>
              <p:cNvSpPr/>
              <p:nvPr/>
            </p:nvSpPr>
            <p:spPr>
              <a:xfrm>
                <a:off x="1895683" y="3304570"/>
                <a:ext cx="481781" cy="481781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a스마일M" panose="02020600000000000000" pitchFamily="18" charset="-127"/>
                    <a:ea typeface="a스마일M" panose="02020600000000000000" pitchFamily="18" charset="-127"/>
                  </a:rPr>
                  <a:t>0</a:t>
                </a:r>
                <a:endParaRPr lang="ko-KR" altLang="en-US" dirty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endParaRPr>
              </a:p>
            </p:txBody>
          </p:sp>
          <p:sp>
            <p:nvSpPr>
              <p:cNvPr id="109" name="모서리가 둥근 직사각형 108"/>
              <p:cNvSpPr/>
              <p:nvPr/>
            </p:nvSpPr>
            <p:spPr>
              <a:xfrm>
                <a:off x="2807742" y="3304570"/>
                <a:ext cx="481781" cy="481781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a스마일M" panose="02020600000000000000" pitchFamily="18" charset="-127"/>
                    <a:ea typeface="a스마일M" panose="02020600000000000000" pitchFamily="18" charset="-127"/>
                  </a:rPr>
                  <a:t>0</a:t>
                </a:r>
                <a:endParaRPr lang="ko-KR" altLang="en-US" dirty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180678" y="3786351"/>
                <a:ext cx="16510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dirty="0" err="1" smtClean="0">
                    <a:latin typeface="a스마일B" panose="02020600000000000000" pitchFamily="18" charset="-127"/>
                    <a:ea typeface="a스마일B" panose="02020600000000000000" pitchFamily="18" charset="-127"/>
                  </a:rPr>
                  <a:t>fd_set</a:t>
                </a:r>
                <a:r>
                  <a:rPr lang="en-US" altLang="ko-KR" sz="1200" dirty="0" smtClean="0">
                    <a:latin typeface="a스마일B" panose="02020600000000000000" pitchFamily="18" charset="-127"/>
                    <a:ea typeface="a스마일B" panose="02020600000000000000" pitchFamily="18" charset="-127"/>
                  </a:rPr>
                  <a:t> </a:t>
                </a:r>
                <a:r>
                  <a:rPr lang="ko-KR" altLang="en-US" sz="1200" dirty="0" smtClean="0">
                    <a:latin typeface="a스마일B" panose="02020600000000000000" pitchFamily="18" charset="-127"/>
                    <a:ea typeface="a스마일B" panose="02020600000000000000" pitchFamily="18" charset="-127"/>
                  </a:rPr>
                  <a:t>구조체</a:t>
                </a:r>
                <a:endParaRPr lang="ko-KR" altLang="en-US" sz="1200" dirty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2426305" y="3376952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dirty="0" smtClean="0">
                    <a:latin typeface="a스마일B" panose="02020600000000000000" pitchFamily="18" charset="-127"/>
                    <a:ea typeface="a스마일B" panose="02020600000000000000" pitchFamily="18" charset="-127"/>
                  </a:rPr>
                  <a:t>…</a:t>
                </a:r>
                <a:endParaRPr lang="ko-KR" altLang="en-US" sz="1200" dirty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481936" y="2986488"/>
                <a:ext cx="324128" cy="3370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dirty="0" smtClean="0">
                    <a:latin typeface="a스마일B" panose="02020600000000000000" pitchFamily="18" charset="-127"/>
                    <a:ea typeface="a스마일B" panose="02020600000000000000" pitchFamily="18" charset="-127"/>
                  </a:rPr>
                  <a:t>0</a:t>
                </a:r>
                <a:endParaRPr lang="ko-KR" altLang="en-US" sz="1200" dirty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980468" y="2986488"/>
                <a:ext cx="324128" cy="3370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smtClean="0">
                    <a:latin typeface="a스마일B" panose="02020600000000000000" pitchFamily="18" charset="-127"/>
                    <a:ea typeface="a스마일B" panose="02020600000000000000" pitchFamily="18" charset="-127"/>
                  </a:rPr>
                  <a:t>1</a:t>
                </a:r>
                <a:endParaRPr lang="ko-KR" altLang="en-US" sz="1200" dirty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496254" y="2986488"/>
                <a:ext cx="324128" cy="3370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dirty="0" smtClean="0">
                    <a:latin typeface="a스마일B" panose="02020600000000000000" pitchFamily="18" charset="-127"/>
                    <a:ea typeface="a스마일B" panose="02020600000000000000" pitchFamily="18" charset="-127"/>
                  </a:rPr>
                  <a:t>2</a:t>
                </a:r>
                <a:endParaRPr lang="ko-KR" altLang="en-US" sz="1200" dirty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2006221" y="2986488"/>
                <a:ext cx="324128" cy="3370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a스마일B" panose="02020600000000000000" pitchFamily="18" charset="-127"/>
                    <a:ea typeface="a스마일B" panose="02020600000000000000" pitchFamily="18" charset="-127"/>
                  </a:rPr>
                  <a:t>3</a:t>
                </a:r>
                <a:endParaRPr lang="ko-KR" altLang="en-US" sz="1200" dirty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827798" y="2986488"/>
                <a:ext cx="84264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dirty="0" smtClean="0">
                    <a:latin typeface="a스마일B" panose="02020600000000000000" pitchFamily="18" charset="-127"/>
                    <a:ea typeface="a스마일B" panose="02020600000000000000" pitchFamily="18" charset="-127"/>
                  </a:rPr>
                  <a:t>1023</a:t>
                </a:r>
                <a:endParaRPr lang="ko-KR" altLang="en-US" sz="1200" dirty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>
              <a:off x="221777" y="2754200"/>
              <a:ext cx="2156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①</a:t>
              </a:r>
              <a:r>
                <a:rPr lang="en-US" altLang="ko-KR" sz="120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 FD_ZERO(&amp;</a:t>
              </a:r>
              <a:r>
                <a:rPr lang="en-US" altLang="ko-KR" sz="1200" dirty="0" err="1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fds_read</a:t>
              </a:r>
              <a:r>
                <a:rPr lang="en-US" altLang="ko-KR" sz="120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) =&gt;</a:t>
              </a:r>
              <a:endParaRPr lang="ko-KR" altLang="en-US" sz="1200" dirty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19862" y="3587722"/>
            <a:ext cx="5393538" cy="1299790"/>
            <a:chOff x="219862" y="3475962"/>
            <a:chExt cx="5393538" cy="1299790"/>
          </a:xfrm>
        </p:grpSpPr>
        <p:sp>
          <p:nvSpPr>
            <p:cNvPr id="138" name="TextBox 137"/>
            <p:cNvSpPr txBox="1"/>
            <p:nvPr/>
          </p:nvSpPr>
          <p:spPr>
            <a:xfrm>
              <a:off x="219862" y="3850268"/>
              <a:ext cx="17259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② </a:t>
              </a:r>
              <a:r>
                <a:rPr lang="en-US" altLang="ko-KR" sz="120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FD_SET(…) =&gt;</a:t>
              </a:r>
              <a:endParaRPr lang="ko-KR" altLang="en-US" sz="1200" dirty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2252505" y="3475962"/>
              <a:ext cx="3360895" cy="1299790"/>
              <a:chOff x="2252505" y="3475962"/>
              <a:chExt cx="3360895" cy="1299790"/>
            </a:xfrm>
          </p:grpSpPr>
          <p:grpSp>
            <p:nvGrpSpPr>
              <p:cNvPr id="137" name="그룹 136"/>
              <p:cNvGrpSpPr/>
              <p:nvPr/>
            </p:nvGrpSpPr>
            <p:grpSpPr>
              <a:xfrm>
                <a:off x="2252505" y="3475962"/>
                <a:ext cx="3360895" cy="1299790"/>
                <a:chOff x="309550" y="2986488"/>
                <a:chExt cx="3360895" cy="1299790"/>
              </a:xfrm>
            </p:grpSpPr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374359" y="3304570"/>
                  <a:ext cx="481781" cy="481781"/>
                </a:xfrm>
                <a:prstGeom prst="roundRect">
                  <a:avLst/>
                </a:prstGeom>
                <a:solidFill>
                  <a:srgbClr val="FFE6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  <a:latin typeface="a스마일M" panose="02020600000000000000" pitchFamily="18" charset="-127"/>
                      <a:ea typeface="a스마일M" panose="02020600000000000000" pitchFamily="18" charset="-127"/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  <a:latin typeface="a스마일M" panose="02020600000000000000" pitchFamily="18" charset="-127"/>
                    <a:ea typeface="a스마일M" panose="02020600000000000000" pitchFamily="18" charset="-127"/>
                  </a:endParaRPr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884271" y="3304570"/>
                  <a:ext cx="481781" cy="481781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  <a:latin typeface="a스마일M" panose="02020600000000000000" pitchFamily="18" charset="-127"/>
                      <a:ea typeface="a스마일M" panose="02020600000000000000" pitchFamily="18" charset="-127"/>
                    </a:rPr>
                    <a:t>0</a:t>
                  </a:r>
                  <a:endParaRPr lang="ko-KR" altLang="en-US" dirty="0">
                    <a:solidFill>
                      <a:schemeClr val="tx1"/>
                    </a:solidFill>
                    <a:latin typeface="a스마일M" panose="02020600000000000000" pitchFamily="18" charset="-127"/>
                    <a:ea typeface="a스마일M" panose="02020600000000000000" pitchFamily="18" charset="-127"/>
                  </a:endParaRPr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1394238" y="3304570"/>
                  <a:ext cx="481781" cy="481781"/>
                </a:xfrm>
                <a:prstGeom prst="roundRect">
                  <a:avLst/>
                </a:prstGeom>
                <a:solidFill>
                  <a:srgbClr val="FFE6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  <a:latin typeface="a스마일M" panose="02020600000000000000" pitchFamily="18" charset="-127"/>
                      <a:ea typeface="a스마일M" panose="02020600000000000000" pitchFamily="18" charset="-127"/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  <a:latin typeface="a스마일M" panose="02020600000000000000" pitchFamily="18" charset="-127"/>
                    <a:ea typeface="a스마일M" panose="02020600000000000000" pitchFamily="18" charset="-127"/>
                  </a:endParaRPr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1904150" y="3304570"/>
                  <a:ext cx="481781" cy="481781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  <a:latin typeface="a스마일M" panose="02020600000000000000" pitchFamily="18" charset="-127"/>
                      <a:ea typeface="a스마일M" panose="02020600000000000000" pitchFamily="18" charset="-127"/>
                    </a:rPr>
                    <a:t>0</a:t>
                  </a:r>
                  <a:endParaRPr lang="ko-KR" altLang="en-US" dirty="0">
                    <a:solidFill>
                      <a:schemeClr val="tx1"/>
                    </a:solidFill>
                    <a:latin typeface="a스마일M" panose="02020600000000000000" pitchFamily="18" charset="-127"/>
                    <a:ea typeface="a스마일M" panose="02020600000000000000" pitchFamily="18" charset="-127"/>
                  </a:endParaRPr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2807742" y="3304570"/>
                  <a:ext cx="481781" cy="481781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  <a:latin typeface="a스마일M" panose="02020600000000000000" pitchFamily="18" charset="-127"/>
                      <a:ea typeface="a스마일M" panose="02020600000000000000" pitchFamily="18" charset="-127"/>
                    </a:rPr>
                    <a:t>0</a:t>
                  </a:r>
                  <a:endParaRPr lang="ko-KR" altLang="en-US" dirty="0">
                    <a:solidFill>
                      <a:schemeClr val="tx1"/>
                    </a:solidFill>
                    <a:latin typeface="a스마일M" panose="02020600000000000000" pitchFamily="18" charset="-127"/>
                    <a:ea typeface="a스마일M" panose="02020600000000000000" pitchFamily="18" charset="-127"/>
                  </a:endParaRPr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>
                  <a:off x="2426305" y="3376952"/>
                  <a:ext cx="32412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dirty="0" smtClean="0">
                      <a:latin typeface="a스마일B" panose="02020600000000000000" pitchFamily="18" charset="-127"/>
                      <a:ea typeface="a스마일B" panose="02020600000000000000" pitchFamily="18" charset="-127"/>
                    </a:rPr>
                    <a:t>…</a:t>
                  </a:r>
                  <a:endParaRPr lang="ko-KR" altLang="en-US" sz="1200" dirty="0">
                    <a:latin typeface="a스마일B" panose="02020600000000000000" pitchFamily="18" charset="-127"/>
                    <a:ea typeface="a스마일B" panose="02020600000000000000" pitchFamily="18" charset="-127"/>
                  </a:endParaRPr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481936" y="2986488"/>
                  <a:ext cx="324128" cy="33701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dirty="0" smtClean="0">
                      <a:latin typeface="a스마일B" panose="02020600000000000000" pitchFamily="18" charset="-127"/>
                      <a:ea typeface="a스마일B" panose="02020600000000000000" pitchFamily="18" charset="-127"/>
                    </a:rPr>
                    <a:t>0</a:t>
                  </a:r>
                  <a:endParaRPr lang="ko-KR" altLang="en-US" sz="1200" dirty="0">
                    <a:latin typeface="a스마일B" panose="02020600000000000000" pitchFamily="18" charset="-127"/>
                    <a:ea typeface="a스마일B" panose="02020600000000000000" pitchFamily="18" charset="-127"/>
                  </a:endParaRPr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980468" y="2986488"/>
                  <a:ext cx="324128" cy="33701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smtClean="0">
                      <a:latin typeface="a스마일B" panose="02020600000000000000" pitchFamily="18" charset="-127"/>
                      <a:ea typeface="a스마일B" panose="02020600000000000000" pitchFamily="18" charset="-127"/>
                    </a:rPr>
                    <a:t>1</a:t>
                  </a:r>
                  <a:endParaRPr lang="ko-KR" altLang="en-US" sz="1200" dirty="0">
                    <a:latin typeface="a스마일B" panose="02020600000000000000" pitchFamily="18" charset="-127"/>
                    <a:ea typeface="a스마일B" panose="02020600000000000000" pitchFamily="18" charset="-127"/>
                  </a:endParaRPr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1496254" y="2986488"/>
                  <a:ext cx="324128" cy="33701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dirty="0" smtClean="0">
                      <a:latin typeface="a스마일B" panose="02020600000000000000" pitchFamily="18" charset="-127"/>
                      <a:ea typeface="a스마일B" panose="02020600000000000000" pitchFamily="18" charset="-127"/>
                    </a:rPr>
                    <a:t>2</a:t>
                  </a:r>
                  <a:endParaRPr lang="ko-KR" altLang="en-US" sz="1200" dirty="0">
                    <a:latin typeface="a스마일B" panose="02020600000000000000" pitchFamily="18" charset="-127"/>
                    <a:ea typeface="a스마일B" panose="02020600000000000000" pitchFamily="18" charset="-127"/>
                  </a:endParaRPr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2006221" y="2986488"/>
                  <a:ext cx="324128" cy="33701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dirty="0">
                      <a:latin typeface="a스마일B" panose="02020600000000000000" pitchFamily="18" charset="-127"/>
                      <a:ea typeface="a스마일B" panose="02020600000000000000" pitchFamily="18" charset="-127"/>
                    </a:rPr>
                    <a:t>3</a:t>
                  </a:r>
                  <a:endParaRPr lang="ko-KR" altLang="en-US" sz="1200" dirty="0">
                    <a:latin typeface="a스마일B" panose="02020600000000000000" pitchFamily="18" charset="-127"/>
                    <a:ea typeface="a스마일B" panose="02020600000000000000" pitchFamily="18" charset="-127"/>
                  </a:endParaRPr>
                </a:p>
              </p:txBody>
            </p:sp>
            <p:sp>
              <p:nvSpPr>
                <p:cNvPr id="171" name="TextBox 170"/>
                <p:cNvSpPr txBox="1"/>
                <p:nvPr/>
              </p:nvSpPr>
              <p:spPr>
                <a:xfrm>
                  <a:off x="2827798" y="2986488"/>
                  <a:ext cx="84264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dirty="0" smtClean="0">
                      <a:latin typeface="a스마일B" panose="02020600000000000000" pitchFamily="18" charset="-127"/>
                      <a:ea typeface="a스마일B" panose="02020600000000000000" pitchFamily="18" charset="-127"/>
                    </a:rPr>
                    <a:t>1023</a:t>
                  </a:r>
                  <a:endParaRPr lang="ko-KR" altLang="en-US" sz="1200" dirty="0">
                    <a:latin typeface="a스마일B" panose="02020600000000000000" pitchFamily="18" charset="-127"/>
                    <a:ea typeface="a스마일B" panose="02020600000000000000" pitchFamily="18" charset="-127"/>
                  </a:endParaRPr>
                </a:p>
              </p:txBody>
            </p:sp>
            <p:sp>
              <p:nvSpPr>
                <p:cNvPr id="172" name="TextBox 171"/>
                <p:cNvSpPr txBox="1"/>
                <p:nvPr/>
              </p:nvSpPr>
              <p:spPr>
                <a:xfrm>
                  <a:off x="309550" y="3949263"/>
                  <a:ext cx="822660" cy="33701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dirty="0" smtClean="0">
                      <a:latin typeface="a스마일B" panose="02020600000000000000" pitchFamily="18" charset="-127"/>
                      <a:ea typeface="a스마일B" panose="02020600000000000000" pitchFamily="18" charset="-127"/>
                    </a:rPr>
                    <a:t>sockfd1</a:t>
                  </a:r>
                  <a:endParaRPr lang="ko-KR" altLang="en-US" sz="1200" dirty="0">
                    <a:latin typeface="a스마일B" panose="02020600000000000000" pitchFamily="18" charset="-127"/>
                    <a:ea typeface="a스마일B" panose="02020600000000000000" pitchFamily="18" charset="-127"/>
                  </a:endParaRP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1291666" y="3949263"/>
                  <a:ext cx="822660" cy="33701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dirty="0" smtClean="0">
                      <a:latin typeface="a스마일B" panose="02020600000000000000" pitchFamily="18" charset="-127"/>
                      <a:ea typeface="a스마일B" panose="02020600000000000000" pitchFamily="18" charset="-127"/>
                    </a:rPr>
                    <a:t>sockfd2</a:t>
                  </a:r>
                  <a:endParaRPr lang="ko-KR" altLang="en-US" sz="1200" dirty="0">
                    <a:latin typeface="a스마일B" panose="02020600000000000000" pitchFamily="18" charset="-127"/>
                    <a:ea typeface="a스마일B" panose="02020600000000000000" pitchFamily="18" charset="-127"/>
                  </a:endParaRPr>
                </a:p>
              </p:txBody>
            </p:sp>
          </p:grpSp>
          <p:cxnSp>
            <p:nvCxnSpPr>
              <p:cNvPr id="173" name="직선 화살표 연결선 172"/>
              <p:cNvCxnSpPr/>
              <p:nvPr/>
            </p:nvCxnSpPr>
            <p:spPr>
              <a:xfrm>
                <a:off x="2552114" y="4275825"/>
                <a:ext cx="0" cy="22082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/>
              <p:cNvCxnSpPr/>
              <p:nvPr/>
            </p:nvCxnSpPr>
            <p:spPr>
              <a:xfrm>
                <a:off x="3573558" y="4275825"/>
                <a:ext cx="0" cy="22082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4" name="TextBox 173"/>
          <p:cNvSpPr txBox="1"/>
          <p:nvPr/>
        </p:nvSpPr>
        <p:spPr>
          <a:xfrm>
            <a:off x="3662168" y="2012707"/>
            <a:ext cx="48114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select(…) : </a:t>
            </a:r>
            <a:r>
              <a:rPr lang="en-US" altLang="ko-KR" sz="1200" dirty="0" err="1" smtClean="0">
                <a:latin typeface="a스마일B" panose="02020600000000000000" pitchFamily="18" charset="-127"/>
                <a:ea typeface="a스마일B" panose="02020600000000000000" pitchFamily="18" charset="-127"/>
              </a:rPr>
              <a:t>fd_set</a:t>
            </a:r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에 저장된 </a:t>
            </a:r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FD</a:t>
            </a:r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의 이벤트가 발생했는지 감시하는 함수</a:t>
            </a:r>
            <a:endParaRPr lang="ko-KR" altLang="en-US" sz="1200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23739" y="5020805"/>
            <a:ext cx="564683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③ </a:t>
            </a:r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select(…)</a:t>
            </a:r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를 사용해서 </a:t>
            </a:r>
            <a:r>
              <a:rPr lang="en-US" altLang="ko-KR" sz="1200" dirty="0" err="1" smtClean="0">
                <a:latin typeface="a스마일B" panose="02020600000000000000" pitchFamily="18" charset="-127"/>
                <a:ea typeface="a스마일B" panose="02020600000000000000" pitchFamily="18" charset="-127"/>
              </a:rPr>
              <a:t>fd_set</a:t>
            </a:r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에 저장된 </a:t>
            </a:r>
            <a:r>
              <a:rPr lang="en-US" altLang="ko-KR" sz="1200" dirty="0" err="1" smtClean="0">
                <a:latin typeface="a스마일B" panose="02020600000000000000" pitchFamily="18" charset="-127"/>
                <a:ea typeface="a스마일B" panose="02020600000000000000" pitchFamily="18" charset="-127"/>
              </a:rPr>
              <a:t>sockfd</a:t>
            </a:r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의 이벤트가 발생했는지 감시한다</a:t>
            </a:r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. </a:t>
            </a:r>
            <a:endParaRPr lang="ko-KR" altLang="en-US" sz="1200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23739" y="5710250"/>
            <a:ext cx="24113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④ </a:t>
            </a:r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sockfd1</a:t>
            </a:r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에 </a:t>
            </a:r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read </a:t>
            </a:r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이벤트가 발생</a:t>
            </a:r>
            <a:endParaRPr lang="ko-KR" altLang="en-US" sz="1200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179" name="그룹 178"/>
          <p:cNvGrpSpPr/>
          <p:nvPr/>
        </p:nvGrpSpPr>
        <p:grpSpPr>
          <a:xfrm>
            <a:off x="6676102" y="2493765"/>
            <a:ext cx="3360895" cy="1299790"/>
            <a:chOff x="2252505" y="3475962"/>
            <a:chExt cx="3360895" cy="1299790"/>
          </a:xfrm>
        </p:grpSpPr>
        <p:grpSp>
          <p:nvGrpSpPr>
            <p:cNvPr id="180" name="그룹 179"/>
            <p:cNvGrpSpPr/>
            <p:nvPr/>
          </p:nvGrpSpPr>
          <p:grpSpPr>
            <a:xfrm>
              <a:off x="2252505" y="3475962"/>
              <a:ext cx="3360895" cy="1299790"/>
              <a:chOff x="309550" y="2986488"/>
              <a:chExt cx="3360895" cy="1299790"/>
            </a:xfrm>
          </p:grpSpPr>
          <p:sp>
            <p:nvSpPr>
              <p:cNvPr id="182" name="모서리가 둥근 직사각형 181"/>
              <p:cNvSpPr/>
              <p:nvPr/>
            </p:nvSpPr>
            <p:spPr>
              <a:xfrm>
                <a:off x="374359" y="3304570"/>
                <a:ext cx="481781" cy="481781"/>
              </a:xfrm>
              <a:prstGeom prst="roundRect">
                <a:avLst/>
              </a:prstGeom>
              <a:solidFill>
                <a:srgbClr val="FFE6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a스마일M" panose="02020600000000000000" pitchFamily="18" charset="-127"/>
                    <a:ea typeface="a스마일M" panose="02020600000000000000" pitchFamily="18" charset="-127"/>
                  </a:rPr>
                  <a:t>1</a:t>
                </a:r>
                <a:endParaRPr lang="ko-KR" altLang="en-US" dirty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endParaRPr>
              </a:p>
            </p:txBody>
          </p:sp>
          <p:sp>
            <p:nvSpPr>
              <p:cNvPr id="183" name="모서리가 둥근 직사각형 182"/>
              <p:cNvSpPr/>
              <p:nvPr/>
            </p:nvSpPr>
            <p:spPr>
              <a:xfrm>
                <a:off x="884271" y="3304570"/>
                <a:ext cx="481781" cy="481781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a스마일M" panose="02020600000000000000" pitchFamily="18" charset="-127"/>
                    <a:ea typeface="a스마일M" panose="02020600000000000000" pitchFamily="18" charset="-127"/>
                  </a:rPr>
                  <a:t>0</a:t>
                </a:r>
                <a:endParaRPr lang="ko-KR" altLang="en-US" dirty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endParaRPr>
              </a:p>
            </p:txBody>
          </p:sp>
          <p:sp>
            <p:nvSpPr>
              <p:cNvPr id="184" name="모서리가 둥근 직사각형 183"/>
              <p:cNvSpPr/>
              <p:nvPr/>
            </p:nvSpPr>
            <p:spPr>
              <a:xfrm>
                <a:off x="1385771" y="3304570"/>
                <a:ext cx="481781" cy="481781"/>
              </a:xfrm>
              <a:prstGeom prst="roundRect">
                <a:avLst/>
              </a:prstGeom>
              <a:solidFill>
                <a:srgbClr val="FFE6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a스마일M" panose="02020600000000000000" pitchFamily="18" charset="-127"/>
                    <a:ea typeface="a스마일M" panose="02020600000000000000" pitchFamily="18" charset="-127"/>
                  </a:rPr>
                  <a:t>0</a:t>
                </a:r>
                <a:endParaRPr lang="ko-KR" altLang="en-US" dirty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endParaRPr>
              </a:p>
            </p:txBody>
          </p:sp>
          <p:sp>
            <p:nvSpPr>
              <p:cNvPr id="185" name="모서리가 둥근 직사각형 184"/>
              <p:cNvSpPr/>
              <p:nvPr/>
            </p:nvSpPr>
            <p:spPr>
              <a:xfrm>
                <a:off x="1895683" y="3304570"/>
                <a:ext cx="481781" cy="481781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a스마일M" panose="02020600000000000000" pitchFamily="18" charset="-127"/>
                    <a:ea typeface="a스마일M" panose="02020600000000000000" pitchFamily="18" charset="-127"/>
                  </a:rPr>
                  <a:t>0</a:t>
                </a:r>
                <a:endParaRPr lang="ko-KR" altLang="en-US" dirty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endParaRPr>
              </a:p>
            </p:txBody>
          </p:sp>
          <p:sp>
            <p:nvSpPr>
              <p:cNvPr id="186" name="모서리가 둥근 직사각형 185"/>
              <p:cNvSpPr/>
              <p:nvPr/>
            </p:nvSpPr>
            <p:spPr>
              <a:xfrm>
                <a:off x="2807742" y="3304570"/>
                <a:ext cx="481781" cy="481781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a스마일M" panose="02020600000000000000" pitchFamily="18" charset="-127"/>
                    <a:ea typeface="a스마일M" panose="02020600000000000000" pitchFamily="18" charset="-127"/>
                  </a:rPr>
                  <a:t>0</a:t>
                </a:r>
                <a:endParaRPr lang="ko-KR" altLang="en-US" dirty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1180678" y="3786351"/>
                <a:ext cx="16510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dirty="0" err="1" smtClean="0">
                    <a:latin typeface="a스마일B" panose="02020600000000000000" pitchFamily="18" charset="-127"/>
                    <a:ea typeface="a스마일B" panose="02020600000000000000" pitchFamily="18" charset="-127"/>
                  </a:rPr>
                  <a:t>fd_set</a:t>
                </a:r>
                <a:r>
                  <a:rPr lang="en-US" altLang="ko-KR" sz="1200" dirty="0" smtClean="0">
                    <a:latin typeface="a스마일B" panose="02020600000000000000" pitchFamily="18" charset="-127"/>
                    <a:ea typeface="a스마일B" panose="02020600000000000000" pitchFamily="18" charset="-127"/>
                  </a:rPr>
                  <a:t> </a:t>
                </a:r>
                <a:r>
                  <a:rPr lang="ko-KR" altLang="en-US" sz="1200" dirty="0" smtClean="0">
                    <a:latin typeface="a스마일B" panose="02020600000000000000" pitchFamily="18" charset="-127"/>
                    <a:ea typeface="a스마일B" panose="02020600000000000000" pitchFamily="18" charset="-127"/>
                  </a:rPr>
                  <a:t>구조체</a:t>
                </a:r>
                <a:endParaRPr lang="ko-KR" altLang="en-US" sz="1200" dirty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2426305" y="3376952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dirty="0" smtClean="0">
                    <a:latin typeface="a스마일B" panose="02020600000000000000" pitchFamily="18" charset="-127"/>
                    <a:ea typeface="a스마일B" panose="02020600000000000000" pitchFamily="18" charset="-127"/>
                  </a:rPr>
                  <a:t>…</a:t>
                </a:r>
                <a:endParaRPr lang="ko-KR" altLang="en-US" sz="1200" dirty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481936" y="2986488"/>
                <a:ext cx="324128" cy="3370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dirty="0" smtClean="0">
                    <a:latin typeface="a스마일B" panose="02020600000000000000" pitchFamily="18" charset="-127"/>
                    <a:ea typeface="a스마일B" panose="02020600000000000000" pitchFamily="18" charset="-127"/>
                  </a:rPr>
                  <a:t>0</a:t>
                </a:r>
                <a:endParaRPr lang="ko-KR" altLang="en-US" sz="1200" dirty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980468" y="2986488"/>
                <a:ext cx="324128" cy="3370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smtClean="0">
                    <a:latin typeface="a스마일B" panose="02020600000000000000" pitchFamily="18" charset="-127"/>
                    <a:ea typeface="a스마일B" panose="02020600000000000000" pitchFamily="18" charset="-127"/>
                  </a:rPr>
                  <a:t>1</a:t>
                </a:r>
                <a:endParaRPr lang="ko-KR" altLang="en-US" sz="1200" dirty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1496254" y="2986488"/>
                <a:ext cx="324128" cy="3370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dirty="0" smtClean="0">
                    <a:latin typeface="a스마일B" panose="02020600000000000000" pitchFamily="18" charset="-127"/>
                    <a:ea typeface="a스마일B" panose="02020600000000000000" pitchFamily="18" charset="-127"/>
                  </a:rPr>
                  <a:t>2</a:t>
                </a:r>
                <a:endParaRPr lang="ko-KR" altLang="en-US" sz="1200" dirty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2006221" y="2986488"/>
                <a:ext cx="324128" cy="3370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a스마일B" panose="02020600000000000000" pitchFamily="18" charset="-127"/>
                    <a:ea typeface="a스마일B" panose="02020600000000000000" pitchFamily="18" charset="-127"/>
                  </a:rPr>
                  <a:t>3</a:t>
                </a:r>
                <a:endParaRPr lang="ko-KR" altLang="en-US" sz="1200" dirty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2827798" y="2986488"/>
                <a:ext cx="84264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dirty="0" smtClean="0">
                    <a:latin typeface="a스마일B" panose="02020600000000000000" pitchFamily="18" charset="-127"/>
                    <a:ea typeface="a스마일B" panose="02020600000000000000" pitchFamily="18" charset="-127"/>
                  </a:rPr>
                  <a:t>1023</a:t>
                </a:r>
                <a:endParaRPr lang="ko-KR" altLang="en-US" sz="1200" dirty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309550" y="3949263"/>
                <a:ext cx="822660" cy="3370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dirty="0" smtClean="0">
                    <a:latin typeface="a스마일B" panose="02020600000000000000" pitchFamily="18" charset="-127"/>
                    <a:ea typeface="a스마일B" panose="02020600000000000000" pitchFamily="18" charset="-127"/>
                  </a:rPr>
                  <a:t>sockfd1</a:t>
                </a:r>
                <a:endParaRPr lang="ko-KR" altLang="en-US" sz="1200" dirty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</p:grpSp>
        <p:cxnSp>
          <p:nvCxnSpPr>
            <p:cNvPr id="181" name="직선 화살표 연결선 180"/>
            <p:cNvCxnSpPr/>
            <p:nvPr/>
          </p:nvCxnSpPr>
          <p:spPr>
            <a:xfrm>
              <a:off x="2552114" y="4275825"/>
              <a:ext cx="0" cy="2208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꺾인 연결선 25"/>
          <p:cNvCxnSpPr>
            <a:stCxn id="176" idx="3"/>
            <a:endCxn id="182" idx="1"/>
          </p:cNvCxnSpPr>
          <p:nvPr/>
        </p:nvCxnSpPr>
        <p:spPr>
          <a:xfrm flipV="1">
            <a:off x="2635045" y="3052738"/>
            <a:ext cx="4105866" cy="2842178"/>
          </a:xfrm>
          <a:prstGeom prst="bentConnector3">
            <a:avLst>
              <a:gd name="adj1" fmla="val 789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6056463" y="3811754"/>
            <a:ext cx="359961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⑤ </a:t>
            </a:r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0</a:t>
            </a:r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번 </a:t>
            </a:r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sockfd1</a:t>
            </a:r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에 이벤트가 발생하여 </a:t>
            </a:r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1</a:t>
            </a:r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로 세팅하고 나머지는 </a:t>
            </a:r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0</a:t>
            </a:r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으로 세팅</a:t>
            </a:r>
            <a:endParaRPr lang="ko-KR" altLang="en-US" sz="1200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6056462" y="4446900"/>
            <a:ext cx="372761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⑥ </a:t>
            </a:r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FD_ISSET(…)</a:t>
            </a:r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을 사용하여 해당 이벤트 발생 시 처리</a:t>
            </a:r>
            <a:endParaRPr lang="ko-KR" altLang="en-US" sz="1200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7671148" y="4813300"/>
            <a:ext cx="515786" cy="354642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TextBox 197"/>
          <p:cNvSpPr txBox="1"/>
          <p:nvPr/>
        </p:nvSpPr>
        <p:spPr>
          <a:xfrm>
            <a:off x="6056462" y="5215450"/>
            <a:ext cx="3727617" cy="1200329"/>
          </a:xfrm>
          <a:prstGeom prst="rect">
            <a:avLst/>
          </a:prstGeom>
          <a:solidFill>
            <a:srgbClr val="BDD7E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프로세스 </a:t>
            </a:r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C(TCP </a:t>
            </a:r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서버</a:t>
            </a:r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)</a:t>
            </a:r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에서는</a:t>
            </a:r>
            <a:endParaRPr lang="en-US" altLang="ko-KR" sz="1200" dirty="0" smtClean="0"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1. </a:t>
            </a:r>
            <a:r>
              <a:rPr lang="en-US" altLang="ko-KR" sz="1200" dirty="0" err="1" smtClean="0">
                <a:latin typeface="a스마일B" panose="02020600000000000000" pitchFamily="18" charset="-127"/>
                <a:ea typeface="a스마일B" panose="02020600000000000000" pitchFamily="18" charset="-127"/>
              </a:rPr>
              <a:t>listenfd</a:t>
            </a:r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 = socket(…)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2. </a:t>
            </a:r>
            <a:r>
              <a:rPr lang="en-US" altLang="ko-KR" sz="1200" dirty="0" err="1" smtClean="0">
                <a:latin typeface="a스마일B" panose="02020600000000000000" pitchFamily="18" charset="-127"/>
                <a:ea typeface="a스마일B" panose="02020600000000000000" pitchFamily="18" charset="-127"/>
              </a:rPr>
              <a:t>connfd</a:t>
            </a:r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 = accept(…) </a:t>
            </a:r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를 </a:t>
            </a:r>
            <a:r>
              <a:rPr lang="en-US" altLang="ko-KR" sz="1200" dirty="0" err="1" smtClean="0">
                <a:latin typeface="a스마일B" panose="02020600000000000000" pitchFamily="18" charset="-127"/>
                <a:ea typeface="a스마일B" panose="02020600000000000000" pitchFamily="18" charset="-127"/>
              </a:rPr>
              <a:t>fd_set</a:t>
            </a:r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에 넣고 </a:t>
            </a:r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select(…)</a:t>
            </a:r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와 </a:t>
            </a:r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FD_ISSET(…)</a:t>
            </a:r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을 이용하여 </a:t>
            </a:r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read </a:t>
            </a:r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이벤트 처리</a:t>
            </a:r>
            <a:endParaRPr lang="en-US" altLang="ko-KR" sz="1200" dirty="0" smtClean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4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 idx="4294967295"/>
          </p:nvPr>
        </p:nvSpPr>
        <p:spPr>
          <a:xfrm>
            <a:off x="1052110" y="430090"/>
            <a:ext cx="4296207" cy="398021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b="1" dirty="0">
                <a:solidFill>
                  <a:srgbClr val="24222E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흐름도</a:t>
            </a:r>
          </a:p>
        </p:txBody>
      </p:sp>
      <p:sp>
        <p:nvSpPr>
          <p:cNvPr id="21" name="평행 사변형 20"/>
          <p:cNvSpPr/>
          <p:nvPr/>
        </p:nvSpPr>
        <p:spPr>
          <a:xfrm>
            <a:off x="716280" y="-3550"/>
            <a:ext cx="1417723" cy="416853"/>
          </a:xfrm>
          <a:prstGeom prst="parallelogram">
            <a:avLst>
              <a:gd name="adj" fmla="val 62772"/>
            </a:avLst>
          </a:prstGeom>
          <a:solidFill>
            <a:srgbClr val="2E75B6">
              <a:alpha val="36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3049" y="144517"/>
            <a:ext cx="707419" cy="684403"/>
            <a:chOff x="264138" y="144516"/>
            <a:chExt cx="787972" cy="762335"/>
          </a:xfrm>
        </p:grpSpPr>
        <p:sp>
          <p:nvSpPr>
            <p:cNvPr id="61" name="직사각형 60"/>
            <p:cNvSpPr/>
            <p:nvPr/>
          </p:nvSpPr>
          <p:spPr>
            <a:xfrm>
              <a:off x="264138" y="144516"/>
              <a:ext cx="762335" cy="762335"/>
            </a:xfrm>
            <a:prstGeom prst="rect">
              <a:avLst/>
            </a:prstGeom>
            <a:gradFill>
              <a:gsLst>
                <a:gs pos="0">
                  <a:srgbClr val="24222E"/>
                </a:gs>
                <a:gs pos="50000">
                  <a:srgbClr val="24222E"/>
                </a:gs>
                <a:gs pos="50000">
                  <a:srgbClr val="2E75B6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b="1" dirty="0">
                <a:solidFill>
                  <a:srgbClr val="5B9BD5"/>
                </a:solidFill>
                <a:latin typeface="+mn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19053" y="199431"/>
              <a:ext cx="652504" cy="652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63" name="제목 1"/>
            <p:cNvSpPr txBox="1">
              <a:spLocks/>
            </p:cNvSpPr>
            <p:nvPr/>
          </p:nvSpPr>
          <p:spPr>
            <a:xfrm>
              <a:off x="367765" y="199431"/>
              <a:ext cx="684345" cy="53678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  <a:cs typeface="+mj-cs"/>
                </a:defRPr>
              </a:lvl1pPr>
            </a:lstStyle>
            <a:p>
              <a:endParaRPr lang="ko-KR" altLang="en-US" sz="2800" b="1" dirty="0">
                <a:solidFill>
                  <a:srgbClr val="2E9893"/>
                </a:solidFill>
                <a:latin typeface="+mn-ea"/>
                <a:ea typeface="+mn-ea"/>
                <a:cs typeface="KoPubWorld바탕체 Medium" panose="00000600000000000000" pitchFamily="2" charset="-127"/>
              </a:endParaRPr>
            </a:p>
          </p:txBody>
        </p:sp>
      </p:grpSp>
      <p:sp>
        <p:nvSpPr>
          <p:cNvPr id="32" name="제목 1"/>
          <p:cNvSpPr txBox="1">
            <a:spLocks/>
          </p:cNvSpPr>
          <p:nvPr/>
        </p:nvSpPr>
        <p:spPr>
          <a:xfrm>
            <a:off x="278152" y="304639"/>
            <a:ext cx="504528" cy="3957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4000" b="1" dirty="0">
                <a:latin typeface="a스마일B" panose="02020600000000000000" pitchFamily="18" charset="-127"/>
                <a:ea typeface="a스마일B" panose="02020600000000000000" pitchFamily="18" charset="-127"/>
              </a:rPr>
              <a:t>Ⅱ</a:t>
            </a: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1109734" y="86805"/>
            <a:ext cx="2179789" cy="2686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1400" b="1" dirty="0" smtClean="0">
                <a:solidFill>
                  <a:schemeClr val="bg1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IPC</a:t>
            </a:r>
            <a:endParaRPr lang="ko-KR" altLang="en-US" sz="1400" b="1" dirty="0">
              <a:solidFill>
                <a:schemeClr val="bg1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273049" y="672129"/>
            <a:ext cx="4527551" cy="923330"/>
            <a:chOff x="377396" y="137996"/>
            <a:chExt cx="4290235" cy="923330"/>
          </a:xfrm>
        </p:grpSpPr>
        <p:grpSp>
          <p:nvGrpSpPr>
            <p:cNvPr id="49" name="그룹 48"/>
            <p:cNvGrpSpPr/>
            <p:nvPr/>
          </p:nvGrpSpPr>
          <p:grpSpPr>
            <a:xfrm>
              <a:off x="377396" y="137996"/>
              <a:ext cx="629022" cy="923330"/>
              <a:chOff x="2483768" y="1700808"/>
              <a:chExt cx="629022" cy="923330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2483768" y="1700808"/>
                <a:ext cx="576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5400" dirty="0" smtClean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53" name="이등변 삼각형 52"/>
              <p:cNvSpPr/>
              <p:nvPr/>
            </p:nvSpPr>
            <p:spPr>
              <a:xfrm>
                <a:off x="2680742" y="2256666"/>
                <a:ext cx="432048" cy="308237"/>
              </a:xfrm>
              <a:prstGeom prst="triangle">
                <a:avLst>
                  <a:gd name="adj" fmla="val 100000"/>
                </a:avLst>
              </a:prstGeom>
              <a:solidFill>
                <a:srgbClr val="0C27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</p:grpSp>
        <p:cxnSp>
          <p:nvCxnSpPr>
            <p:cNvPr id="50" name="직선 연결선 49"/>
            <p:cNvCxnSpPr/>
            <p:nvPr/>
          </p:nvCxnSpPr>
          <p:spPr>
            <a:xfrm>
              <a:off x="574370" y="1007986"/>
              <a:ext cx="4093261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027931" y="631082"/>
              <a:ext cx="3639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Process C</a:t>
              </a:r>
              <a:r>
                <a:rPr lang="ko-KR" altLang="en-US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의 </a:t>
              </a:r>
              <a:r>
                <a:rPr lang="en-US" altLang="ko-KR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Non-Blocking (accept) 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980468" y="1696095"/>
            <a:ext cx="3685090" cy="1304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50" dirty="0" err="1" smtClean="0">
                <a:latin typeface="a스마일B" panose="02020600000000000000" pitchFamily="18" charset="-127"/>
                <a:ea typeface="a스마일B" panose="02020600000000000000" pitchFamily="18" charset="-127"/>
              </a:rPr>
              <a:t>int</a:t>
            </a:r>
            <a:r>
              <a:rPr lang="en-US" altLang="ko-KR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r>
              <a:rPr lang="en-US" altLang="ko-KR" sz="1050" dirty="0" err="1" smtClean="0">
                <a:latin typeface="a스마일B" panose="02020600000000000000" pitchFamily="18" charset="-127"/>
                <a:ea typeface="a스마일B" panose="02020600000000000000" pitchFamily="18" charset="-127"/>
              </a:rPr>
              <a:t>fd_socket</a:t>
            </a:r>
            <a:r>
              <a:rPr lang="en-US" altLang="ko-KR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[256];	// </a:t>
            </a:r>
            <a:r>
              <a:rPr lang="ko-KR" altLang="en-US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소켓을 저장할 배열</a:t>
            </a:r>
            <a:endParaRPr lang="en-US" altLang="ko-KR" sz="1050" dirty="0" smtClean="0"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50" dirty="0" err="1" smtClean="0">
                <a:latin typeface="a스마일B" panose="02020600000000000000" pitchFamily="18" charset="-127"/>
                <a:ea typeface="a스마일B" panose="02020600000000000000" pitchFamily="18" charset="-127"/>
              </a:rPr>
              <a:t>fd_set</a:t>
            </a:r>
            <a:r>
              <a:rPr lang="en-US" altLang="ko-KR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r>
              <a:rPr lang="en-US" altLang="ko-KR" sz="1050" dirty="0" err="1" smtClean="0">
                <a:latin typeface="a스마일B" panose="02020600000000000000" pitchFamily="18" charset="-127"/>
                <a:ea typeface="a스마일B" panose="02020600000000000000" pitchFamily="18" charset="-127"/>
              </a:rPr>
              <a:t>fds_read</a:t>
            </a:r>
            <a:r>
              <a:rPr lang="en-US" altLang="ko-KR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;	// </a:t>
            </a:r>
            <a:r>
              <a:rPr lang="ko-KR" altLang="en-US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소켓을 저장할 </a:t>
            </a:r>
            <a:r>
              <a:rPr lang="en-US" altLang="ko-KR" sz="1050" dirty="0" err="1" smtClean="0">
                <a:latin typeface="a스마일B" panose="02020600000000000000" pitchFamily="18" charset="-127"/>
                <a:ea typeface="a스마일B" panose="02020600000000000000" pitchFamily="18" charset="-127"/>
              </a:rPr>
              <a:t>fd_set</a:t>
            </a:r>
            <a:r>
              <a:rPr lang="en-US" altLang="ko-KR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50" dirty="0" err="1" smtClean="0">
                <a:latin typeface="a스마일B" panose="02020600000000000000" pitchFamily="18" charset="-127"/>
                <a:ea typeface="a스마일B" panose="02020600000000000000" pitchFamily="18" charset="-127"/>
              </a:rPr>
              <a:t>listenfd</a:t>
            </a:r>
            <a:r>
              <a:rPr lang="en-US" altLang="ko-KR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 = socket(…);	// </a:t>
            </a:r>
            <a:r>
              <a:rPr lang="ko-KR" altLang="en-US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소켓 생성</a:t>
            </a:r>
            <a:endParaRPr lang="en-US" altLang="ko-KR" sz="1050" dirty="0" smtClean="0"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bind(…);		// </a:t>
            </a:r>
            <a:r>
              <a:rPr lang="ko-KR" altLang="en-US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주소 정보를 소켓에 할당</a:t>
            </a:r>
            <a:endParaRPr lang="en-US" altLang="ko-KR" sz="1050" dirty="0" smtClean="0"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50" dirty="0" err="1">
                <a:latin typeface="a스마일B" panose="02020600000000000000" pitchFamily="18" charset="-127"/>
                <a:ea typeface="a스마일B" panose="02020600000000000000" pitchFamily="18" charset="-127"/>
              </a:rPr>
              <a:t>f</a:t>
            </a:r>
            <a:r>
              <a:rPr lang="en-US" altLang="ko-KR" sz="1050" dirty="0" err="1" smtClean="0">
                <a:latin typeface="a스마일B" panose="02020600000000000000" pitchFamily="18" charset="-127"/>
                <a:ea typeface="a스마일B" panose="02020600000000000000" pitchFamily="18" charset="-127"/>
              </a:rPr>
              <a:t>cntl</a:t>
            </a:r>
            <a:r>
              <a:rPr lang="en-US" altLang="ko-KR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(…);		// </a:t>
            </a:r>
            <a:r>
              <a:rPr lang="ko-KR" altLang="en-US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소켓 </a:t>
            </a:r>
            <a:r>
              <a:rPr lang="en-US" altLang="ko-KR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Non-Block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5707" y="3107302"/>
            <a:ext cx="4579851" cy="1033952"/>
            <a:chOff x="85707" y="3107302"/>
            <a:chExt cx="4579851" cy="1033952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1364058" y="3363238"/>
              <a:ext cx="758372" cy="48178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listenfd</a:t>
              </a:r>
              <a:endParaRPr lang="ko-KR" altLang="en-US" sz="1000" dirty="0">
                <a:solidFill>
                  <a:schemeClr val="tx1"/>
                </a:solidFill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2166711" y="3363238"/>
              <a:ext cx="758372" cy="48178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2956123" y="3363238"/>
              <a:ext cx="758372" cy="48178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3907186" y="3363238"/>
              <a:ext cx="758372" cy="48178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395246" y="3845019"/>
              <a:ext cx="1319867" cy="2962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err="1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fd_socket</a:t>
              </a:r>
              <a:r>
                <a:rPr lang="en-US" altLang="ko-KR" sz="100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[256]</a:t>
              </a:r>
              <a:endParaRPr lang="ko-KR" altLang="en-US" sz="1000" dirty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655097" y="3435620"/>
              <a:ext cx="2908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…</a:t>
              </a:r>
              <a:endParaRPr lang="ko-KR" altLang="en-US" sz="1200" dirty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633144" y="3107302"/>
              <a:ext cx="254609" cy="3347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0</a:t>
              </a:r>
              <a:endParaRPr lang="ko-KR" altLang="en-US" sz="1000" dirty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444520" y="3107302"/>
              <a:ext cx="510210" cy="3347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1</a:t>
              </a:r>
              <a:endParaRPr lang="ko-KR" altLang="en-US" sz="1000" dirty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212031" y="3107302"/>
              <a:ext cx="510210" cy="3347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2</a:t>
              </a:r>
              <a:endParaRPr lang="ko-KR" altLang="en-US" sz="1000" dirty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109519" y="3107302"/>
              <a:ext cx="508761" cy="3347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255</a:t>
              </a:r>
              <a:endParaRPr lang="ko-KR" altLang="en-US" sz="1000" dirty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85707" y="3443425"/>
              <a:ext cx="2156600" cy="3064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5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①</a:t>
              </a:r>
              <a:r>
                <a:rPr lang="en-US" altLang="ko-KR" sz="105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 </a:t>
              </a:r>
              <a:r>
                <a:rPr lang="en-US" altLang="ko-KR" sz="1050" dirty="0" err="1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add_socket</a:t>
              </a:r>
              <a:r>
                <a:rPr lang="en-US" altLang="ko-KR" sz="105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(…)</a:t>
              </a:r>
              <a:endParaRPr lang="ko-KR" altLang="en-US" sz="1050" dirty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8410" y="4175286"/>
            <a:ext cx="4568270" cy="1075035"/>
            <a:chOff x="97288" y="4122018"/>
            <a:chExt cx="4568270" cy="1075035"/>
          </a:xfrm>
        </p:grpSpPr>
        <p:sp>
          <p:nvSpPr>
            <p:cNvPr id="114" name="TextBox 113"/>
            <p:cNvSpPr txBox="1"/>
            <p:nvPr/>
          </p:nvSpPr>
          <p:spPr>
            <a:xfrm>
              <a:off x="1633144" y="4122018"/>
              <a:ext cx="254609" cy="3347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0</a:t>
              </a:r>
              <a:endParaRPr lang="ko-KR" altLang="en-US" sz="1000" dirty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444520" y="4122018"/>
              <a:ext cx="510210" cy="3347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1</a:t>
              </a:r>
              <a:endParaRPr lang="ko-KR" altLang="en-US" sz="1000" dirty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220909" y="4122018"/>
              <a:ext cx="510210" cy="3347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2</a:t>
              </a:r>
              <a:endParaRPr lang="ko-KR" altLang="en-US" sz="1000" dirty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100641" y="4122018"/>
              <a:ext cx="508761" cy="2962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1023</a:t>
              </a:r>
              <a:endParaRPr lang="ko-KR" altLang="en-US" sz="1000" dirty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97288" y="4419037"/>
              <a:ext cx="4568270" cy="778016"/>
              <a:chOff x="359369" y="3254878"/>
              <a:chExt cx="4568270" cy="778016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1626139" y="3254878"/>
                <a:ext cx="3301500" cy="778016"/>
                <a:chOff x="374359" y="3304570"/>
                <a:chExt cx="2097387" cy="778016"/>
              </a:xfrm>
            </p:grpSpPr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374359" y="3304570"/>
                  <a:ext cx="481781" cy="481781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 smtClean="0">
                      <a:solidFill>
                        <a:schemeClr val="tx1"/>
                      </a:solidFill>
                      <a:latin typeface="a스마일M" panose="02020600000000000000" pitchFamily="18" charset="-127"/>
                      <a:ea typeface="a스마일M" panose="02020600000000000000" pitchFamily="18" charset="-127"/>
                    </a:rPr>
                    <a:t>0</a:t>
                  </a:r>
                  <a:endParaRPr lang="ko-KR" altLang="en-US" sz="1050" dirty="0">
                    <a:solidFill>
                      <a:schemeClr val="tx1"/>
                    </a:solidFill>
                    <a:latin typeface="a스마일M" panose="02020600000000000000" pitchFamily="18" charset="-127"/>
                    <a:ea typeface="a스마일M" panose="02020600000000000000" pitchFamily="18" charset="-127"/>
                  </a:endParaRPr>
                </a:p>
              </p:txBody>
            </p:sp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884271" y="3304570"/>
                  <a:ext cx="481781" cy="481781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  <a:latin typeface="a스마일M" panose="02020600000000000000" pitchFamily="18" charset="-127"/>
                      <a:ea typeface="a스마일M" panose="02020600000000000000" pitchFamily="18" charset="-127"/>
                    </a:rPr>
                    <a:t>0</a:t>
                  </a:r>
                  <a:endParaRPr lang="ko-KR" altLang="en-US" sz="1000" dirty="0">
                    <a:solidFill>
                      <a:schemeClr val="tx1"/>
                    </a:solidFill>
                    <a:latin typeface="a스마일M" panose="02020600000000000000" pitchFamily="18" charset="-127"/>
                    <a:ea typeface="a스마일M" panose="02020600000000000000" pitchFamily="18" charset="-127"/>
                  </a:endParaRPr>
                </a:p>
              </p:txBody>
            </p: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1385771" y="3304570"/>
                  <a:ext cx="481781" cy="481781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  <a:latin typeface="a스마일M" panose="02020600000000000000" pitchFamily="18" charset="-127"/>
                      <a:ea typeface="a스마일M" panose="02020600000000000000" pitchFamily="18" charset="-127"/>
                    </a:rPr>
                    <a:t>0</a:t>
                  </a:r>
                  <a:endParaRPr lang="ko-KR" altLang="en-US" sz="1000" dirty="0">
                    <a:solidFill>
                      <a:schemeClr val="tx1"/>
                    </a:solidFill>
                    <a:latin typeface="a스마일M" panose="02020600000000000000" pitchFamily="18" charset="-127"/>
                    <a:ea typeface="a스마일M" panose="02020600000000000000" pitchFamily="18" charset="-127"/>
                  </a:endParaRPr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1989965" y="3304570"/>
                  <a:ext cx="481781" cy="481781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  <a:latin typeface="a스마일M" panose="02020600000000000000" pitchFamily="18" charset="-127"/>
                      <a:ea typeface="a스마일M" panose="02020600000000000000" pitchFamily="18" charset="-127"/>
                    </a:rPr>
                    <a:t>0</a:t>
                  </a:r>
                  <a:endParaRPr lang="ko-KR" altLang="en-US" sz="1000" dirty="0">
                    <a:solidFill>
                      <a:schemeClr val="tx1"/>
                    </a:solidFill>
                    <a:latin typeface="a스마일M" panose="02020600000000000000" pitchFamily="18" charset="-127"/>
                    <a:ea typeface="a스마일M" panose="02020600000000000000" pitchFamily="18" charset="-127"/>
                  </a:endParaRP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1125333" y="3786351"/>
                  <a:ext cx="530170" cy="2962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000" dirty="0" err="1" smtClean="0">
                      <a:latin typeface="a스마일B" panose="02020600000000000000" pitchFamily="18" charset="-127"/>
                      <a:ea typeface="a스마일B" panose="02020600000000000000" pitchFamily="18" charset="-127"/>
                    </a:rPr>
                    <a:t>fds_read</a:t>
                  </a:r>
                  <a:endParaRPr lang="ko-KR" altLang="en-US" sz="1000" dirty="0">
                    <a:latin typeface="a스마일B" panose="02020600000000000000" pitchFamily="18" charset="-127"/>
                    <a:ea typeface="a스마일B" panose="02020600000000000000" pitchFamily="18" charset="-127"/>
                  </a:endParaRP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1829817" y="3376952"/>
                  <a:ext cx="18476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dirty="0" smtClean="0">
                      <a:latin typeface="a스마일B" panose="02020600000000000000" pitchFamily="18" charset="-127"/>
                      <a:ea typeface="a스마일B" panose="02020600000000000000" pitchFamily="18" charset="-127"/>
                    </a:rPr>
                    <a:t>…</a:t>
                  </a:r>
                  <a:endParaRPr lang="ko-KR" altLang="en-US" sz="1200" dirty="0">
                    <a:latin typeface="a스마일B" panose="02020600000000000000" pitchFamily="18" charset="-127"/>
                    <a:ea typeface="a스마일B" panose="02020600000000000000" pitchFamily="18" charset="-127"/>
                  </a:endParaRPr>
                </a:p>
              </p:txBody>
            </p:sp>
          </p:grpSp>
          <p:sp>
            <p:nvSpPr>
              <p:cNvPr id="95" name="TextBox 94"/>
              <p:cNvSpPr txBox="1"/>
              <p:nvPr/>
            </p:nvSpPr>
            <p:spPr>
              <a:xfrm>
                <a:off x="359369" y="3350343"/>
                <a:ext cx="1197162" cy="334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50" dirty="0" smtClean="0">
                    <a:latin typeface="a스마일B" panose="02020600000000000000" pitchFamily="18" charset="-127"/>
                    <a:ea typeface="a스마일B" panose="02020600000000000000" pitchFamily="18" charset="-127"/>
                  </a:rPr>
                  <a:t>②</a:t>
                </a:r>
                <a:r>
                  <a:rPr lang="en-US" altLang="ko-KR" sz="1050" dirty="0" smtClean="0">
                    <a:latin typeface="a스마일B" panose="02020600000000000000" pitchFamily="18" charset="-127"/>
                    <a:ea typeface="a스마일B" panose="02020600000000000000" pitchFamily="18" charset="-127"/>
                  </a:rPr>
                  <a:t> FD_ZERO(…)</a:t>
                </a:r>
                <a:endParaRPr lang="ko-KR" altLang="en-US" sz="1050" dirty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</p:grpSp>
      </p:grpSp>
      <p:grpSp>
        <p:nvGrpSpPr>
          <p:cNvPr id="12" name="그룹 11"/>
          <p:cNvGrpSpPr/>
          <p:nvPr/>
        </p:nvGrpSpPr>
        <p:grpSpPr>
          <a:xfrm>
            <a:off x="76829" y="5280883"/>
            <a:ext cx="4579852" cy="1244008"/>
            <a:chOff x="76829" y="5280883"/>
            <a:chExt cx="4579852" cy="1244008"/>
          </a:xfrm>
        </p:grpSpPr>
        <p:grpSp>
          <p:nvGrpSpPr>
            <p:cNvPr id="123" name="그룹 122"/>
            <p:cNvGrpSpPr/>
            <p:nvPr/>
          </p:nvGrpSpPr>
          <p:grpSpPr>
            <a:xfrm>
              <a:off x="76829" y="5280883"/>
              <a:ext cx="4579852" cy="1244008"/>
              <a:chOff x="85707" y="4122018"/>
              <a:chExt cx="4579852" cy="1244008"/>
            </a:xfrm>
          </p:grpSpPr>
          <p:sp>
            <p:nvSpPr>
              <p:cNvPr id="124" name="TextBox 123"/>
              <p:cNvSpPr txBox="1"/>
              <p:nvPr/>
            </p:nvSpPr>
            <p:spPr>
              <a:xfrm>
                <a:off x="1633144" y="4122018"/>
                <a:ext cx="254609" cy="334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dirty="0" smtClean="0">
                    <a:latin typeface="a스마일B" panose="02020600000000000000" pitchFamily="18" charset="-127"/>
                    <a:ea typeface="a스마일B" panose="02020600000000000000" pitchFamily="18" charset="-127"/>
                  </a:rPr>
                  <a:t>0</a:t>
                </a:r>
                <a:endParaRPr lang="ko-KR" altLang="en-US" sz="1000" dirty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2444520" y="4122018"/>
                <a:ext cx="510210" cy="334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dirty="0" smtClean="0">
                    <a:latin typeface="a스마일B" panose="02020600000000000000" pitchFamily="18" charset="-127"/>
                    <a:ea typeface="a스마일B" panose="02020600000000000000" pitchFamily="18" charset="-127"/>
                  </a:rPr>
                  <a:t>1</a:t>
                </a:r>
                <a:endParaRPr lang="ko-KR" altLang="en-US" sz="1000" dirty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3220909" y="4122018"/>
                <a:ext cx="510210" cy="334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dirty="0" smtClean="0">
                    <a:latin typeface="a스마일B" panose="02020600000000000000" pitchFamily="18" charset="-127"/>
                    <a:ea typeface="a스마일B" panose="02020600000000000000" pitchFamily="18" charset="-127"/>
                  </a:rPr>
                  <a:t>2</a:t>
                </a:r>
                <a:endParaRPr lang="ko-KR" altLang="en-US" sz="1000" dirty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091763" y="4122018"/>
                <a:ext cx="508761" cy="296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dirty="0" smtClean="0">
                    <a:latin typeface="a스마일B" panose="02020600000000000000" pitchFamily="18" charset="-127"/>
                    <a:ea typeface="a스마일B" panose="02020600000000000000" pitchFamily="18" charset="-127"/>
                  </a:rPr>
                  <a:t>1023</a:t>
                </a:r>
                <a:endParaRPr lang="ko-KR" altLang="en-US" sz="1000" dirty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grpSp>
            <p:nvGrpSpPr>
              <p:cNvPr id="128" name="그룹 127"/>
              <p:cNvGrpSpPr/>
              <p:nvPr/>
            </p:nvGrpSpPr>
            <p:grpSpPr>
              <a:xfrm>
                <a:off x="85707" y="4419037"/>
                <a:ext cx="4579852" cy="946989"/>
                <a:chOff x="347788" y="3254878"/>
                <a:chExt cx="4579852" cy="946989"/>
              </a:xfrm>
            </p:grpSpPr>
            <p:grpSp>
              <p:nvGrpSpPr>
                <p:cNvPr id="129" name="그룹 128"/>
                <p:cNvGrpSpPr/>
                <p:nvPr/>
              </p:nvGrpSpPr>
              <p:grpSpPr>
                <a:xfrm>
                  <a:off x="1626140" y="3254878"/>
                  <a:ext cx="3301500" cy="946989"/>
                  <a:chOff x="374359" y="3304570"/>
                  <a:chExt cx="2097387" cy="946989"/>
                </a:xfrm>
              </p:grpSpPr>
              <p:sp>
                <p:nvSpPr>
                  <p:cNvPr id="131" name="모서리가 둥근 직사각형 130"/>
                  <p:cNvSpPr/>
                  <p:nvPr/>
                </p:nvSpPr>
                <p:spPr>
                  <a:xfrm>
                    <a:off x="374359" y="3304570"/>
                    <a:ext cx="481781" cy="481781"/>
                  </a:xfrm>
                  <a:prstGeom prst="roundRect">
                    <a:avLst/>
                  </a:prstGeom>
                  <a:solidFill>
                    <a:srgbClr val="FFE699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50" dirty="0" smtClean="0">
                        <a:solidFill>
                          <a:schemeClr val="tx1"/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rPr>
                      <a:t>1</a:t>
                    </a:r>
                    <a:endParaRPr lang="ko-KR" altLang="en-US" sz="1050" dirty="0">
                      <a:solidFill>
                        <a:schemeClr val="tx1"/>
                      </a:solidFill>
                      <a:latin typeface="a스마일M" panose="02020600000000000000" pitchFamily="18" charset="-127"/>
                      <a:ea typeface="a스마일M" panose="02020600000000000000" pitchFamily="18" charset="-127"/>
                    </a:endParaRPr>
                  </a:p>
                </p:txBody>
              </p:sp>
              <p:sp>
                <p:nvSpPr>
                  <p:cNvPr id="132" name="모서리가 둥근 직사각형 131"/>
                  <p:cNvSpPr/>
                  <p:nvPr/>
                </p:nvSpPr>
                <p:spPr>
                  <a:xfrm>
                    <a:off x="884271" y="3304570"/>
                    <a:ext cx="481781" cy="481781"/>
                  </a:xfrm>
                  <a:prstGeom prst="roundRect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rPr>
                      <a:t>0</a:t>
                    </a:r>
                    <a:endParaRPr lang="ko-KR" altLang="en-US" sz="1000" dirty="0">
                      <a:solidFill>
                        <a:schemeClr val="tx1"/>
                      </a:solidFill>
                      <a:latin typeface="a스마일M" panose="02020600000000000000" pitchFamily="18" charset="-127"/>
                      <a:ea typeface="a스마일M" panose="02020600000000000000" pitchFamily="18" charset="-127"/>
                    </a:endParaRPr>
                  </a:p>
                </p:txBody>
              </p:sp>
              <p:sp>
                <p:nvSpPr>
                  <p:cNvPr id="133" name="모서리가 둥근 직사각형 132"/>
                  <p:cNvSpPr/>
                  <p:nvPr/>
                </p:nvSpPr>
                <p:spPr>
                  <a:xfrm>
                    <a:off x="1385771" y="3304570"/>
                    <a:ext cx="481781" cy="481781"/>
                  </a:xfrm>
                  <a:prstGeom prst="roundRect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rPr>
                      <a:t>0</a:t>
                    </a:r>
                    <a:endParaRPr lang="ko-KR" altLang="en-US" sz="1000" dirty="0">
                      <a:solidFill>
                        <a:schemeClr val="tx1"/>
                      </a:solidFill>
                      <a:latin typeface="a스마일M" panose="02020600000000000000" pitchFamily="18" charset="-127"/>
                      <a:ea typeface="a스마일M" panose="02020600000000000000" pitchFamily="18" charset="-127"/>
                    </a:endParaRPr>
                  </a:p>
                </p:txBody>
              </p:sp>
              <p:sp>
                <p:nvSpPr>
                  <p:cNvPr id="134" name="모서리가 둥근 직사각형 133"/>
                  <p:cNvSpPr/>
                  <p:nvPr/>
                </p:nvSpPr>
                <p:spPr>
                  <a:xfrm>
                    <a:off x="1989965" y="3304570"/>
                    <a:ext cx="481781" cy="481781"/>
                  </a:xfrm>
                  <a:prstGeom prst="roundRect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rPr>
                      <a:t>0</a:t>
                    </a:r>
                    <a:endParaRPr lang="ko-KR" altLang="en-US" sz="1000" dirty="0">
                      <a:solidFill>
                        <a:schemeClr val="tx1"/>
                      </a:solidFill>
                      <a:latin typeface="a스마일M" panose="02020600000000000000" pitchFamily="18" charset="-127"/>
                      <a:ea typeface="a스마일M" panose="02020600000000000000" pitchFamily="18" charset="-127"/>
                    </a:endParaRPr>
                  </a:p>
                </p:txBody>
              </p:sp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1119692" y="3786351"/>
                    <a:ext cx="530170" cy="2962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1000" dirty="0" err="1" smtClean="0">
                        <a:latin typeface="a스마일B" panose="02020600000000000000" pitchFamily="18" charset="-127"/>
                        <a:ea typeface="a스마일B" panose="02020600000000000000" pitchFamily="18" charset="-127"/>
                      </a:rPr>
                      <a:t>fds_read</a:t>
                    </a:r>
                    <a:endParaRPr lang="ko-KR" altLang="en-US" sz="1000" dirty="0">
                      <a:latin typeface="a스마일B" panose="02020600000000000000" pitchFamily="18" charset="-127"/>
                      <a:ea typeface="a스마일B" panose="02020600000000000000" pitchFamily="18" charset="-127"/>
                    </a:endParaRPr>
                  </a:p>
                </p:txBody>
              </p: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1829817" y="3376952"/>
                    <a:ext cx="184766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1200" dirty="0" smtClean="0">
                        <a:latin typeface="a스마일B" panose="02020600000000000000" pitchFamily="18" charset="-127"/>
                        <a:ea typeface="a스마일B" panose="02020600000000000000" pitchFamily="18" charset="-127"/>
                      </a:rPr>
                      <a:t>…</a:t>
                    </a:r>
                    <a:endParaRPr lang="ko-KR" altLang="en-US" sz="1200" dirty="0">
                      <a:latin typeface="a스마일B" panose="02020600000000000000" pitchFamily="18" charset="-127"/>
                      <a:ea typeface="a스마일B" panose="02020600000000000000" pitchFamily="18" charset="-127"/>
                    </a:endParaRPr>
                  </a:p>
                </p:txBody>
              </p: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417494" y="3928394"/>
                    <a:ext cx="484417" cy="3231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1000" dirty="0" err="1" smtClean="0">
                        <a:latin typeface="a스마일B" panose="02020600000000000000" pitchFamily="18" charset="-127"/>
                        <a:ea typeface="a스마일B" panose="02020600000000000000" pitchFamily="18" charset="-127"/>
                      </a:rPr>
                      <a:t>listenfd</a:t>
                    </a:r>
                    <a:endParaRPr lang="ko-KR" altLang="en-US" sz="1000" dirty="0">
                      <a:latin typeface="a스마일B" panose="02020600000000000000" pitchFamily="18" charset="-127"/>
                      <a:ea typeface="a스마일B" panose="02020600000000000000" pitchFamily="18" charset="-127"/>
                    </a:endParaRPr>
                  </a:p>
                </p:txBody>
              </p:sp>
            </p:grpSp>
            <p:sp>
              <p:nvSpPr>
                <p:cNvPr id="130" name="TextBox 129"/>
                <p:cNvSpPr txBox="1"/>
                <p:nvPr/>
              </p:nvSpPr>
              <p:spPr>
                <a:xfrm>
                  <a:off x="347788" y="3350343"/>
                  <a:ext cx="1053680" cy="3064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1050" dirty="0" smtClean="0">
                      <a:latin typeface="a스마일B" panose="02020600000000000000" pitchFamily="18" charset="-127"/>
                      <a:ea typeface="a스마일B" panose="02020600000000000000" pitchFamily="18" charset="-127"/>
                    </a:rPr>
                    <a:t>③</a:t>
                  </a:r>
                  <a:r>
                    <a:rPr lang="en-US" altLang="ko-KR" sz="1050" dirty="0" smtClean="0">
                      <a:latin typeface="a스마일B" panose="02020600000000000000" pitchFamily="18" charset="-127"/>
                      <a:ea typeface="a스마일B" panose="02020600000000000000" pitchFamily="18" charset="-127"/>
                    </a:rPr>
                    <a:t> FD_SET(…)</a:t>
                  </a:r>
                  <a:endParaRPr lang="ko-KR" altLang="en-US" sz="1050" dirty="0">
                    <a:latin typeface="a스마일B" panose="02020600000000000000" pitchFamily="18" charset="-127"/>
                    <a:ea typeface="a스마일B" panose="02020600000000000000" pitchFamily="18" charset="-127"/>
                  </a:endParaRPr>
                </a:p>
              </p:txBody>
            </p:sp>
          </p:grpSp>
        </p:grpSp>
        <p:cxnSp>
          <p:nvCxnSpPr>
            <p:cNvPr id="141" name="직선 화살표 연결선 140"/>
            <p:cNvCxnSpPr/>
            <p:nvPr/>
          </p:nvCxnSpPr>
          <p:spPr>
            <a:xfrm>
              <a:off x="1735368" y="6059683"/>
              <a:ext cx="0" cy="2208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TextBox 159"/>
          <p:cNvSpPr txBox="1"/>
          <p:nvPr/>
        </p:nvSpPr>
        <p:spPr>
          <a:xfrm>
            <a:off x="4928216" y="1817057"/>
            <a:ext cx="4912023" cy="3347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④ </a:t>
            </a:r>
            <a:r>
              <a:rPr lang="en-US" altLang="ko-KR" sz="1050" dirty="0">
                <a:latin typeface="a스마일B" panose="02020600000000000000" pitchFamily="18" charset="-127"/>
                <a:ea typeface="a스마일B" panose="02020600000000000000" pitchFamily="18" charset="-127"/>
              </a:rPr>
              <a:t>select(…)</a:t>
            </a:r>
            <a:r>
              <a:rPr lang="ko-KR" altLang="en-US" sz="1050" dirty="0">
                <a:latin typeface="a스마일B" panose="02020600000000000000" pitchFamily="18" charset="-127"/>
                <a:ea typeface="a스마일B" panose="02020600000000000000" pitchFamily="18" charset="-127"/>
              </a:rPr>
              <a:t>를 사용해서 </a:t>
            </a:r>
            <a:r>
              <a:rPr lang="en-US" altLang="ko-KR" sz="1050" dirty="0" err="1" smtClean="0">
                <a:latin typeface="a스마일B" panose="02020600000000000000" pitchFamily="18" charset="-127"/>
                <a:ea typeface="a스마일B" panose="02020600000000000000" pitchFamily="18" charset="-127"/>
              </a:rPr>
              <a:t>fds_read</a:t>
            </a:r>
            <a:r>
              <a:rPr lang="ko-KR" altLang="en-US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에 </a:t>
            </a:r>
            <a:r>
              <a:rPr lang="ko-KR" altLang="en-US" sz="1050" dirty="0">
                <a:latin typeface="a스마일B" panose="02020600000000000000" pitchFamily="18" charset="-127"/>
                <a:ea typeface="a스마일B" panose="02020600000000000000" pitchFamily="18" charset="-127"/>
              </a:rPr>
              <a:t>저장된 </a:t>
            </a:r>
            <a:r>
              <a:rPr lang="en-US" altLang="ko-KR" sz="1050" dirty="0" err="1" smtClean="0">
                <a:latin typeface="a스마일B" panose="02020600000000000000" pitchFamily="18" charset="-127"/>
                <a:ea typeface="a스마일B" panose="02020600000000000000" pitchFamily="18" charset="-127"/>
              </a:rPr>
              <a:t>listenfd</a:t>
            </a:r>
            <a:r>
              <a:rPr lang="ko-KR" altLang="en-US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의 </a:t>
            </a:r>
            <a:r>
              <a:rPr lang="ko-KR" altLang="en-US" sz="1050" dirty="0">
                <a:latin typeface="a스마일B" panose="02020600000000000000" pitchFamily="18" charset="-127"/>
                <a:ea typeface="a스마일B" panose="02020600000000000000" pitchFamily="18" charset="-127"/>
              </a:rPr>
              <a:t>이벤트가 </a:t>
            </a:r>
            <a:r>
              <a:rPr lang="ko-KR" altLang="en-US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발생했는지 감시</a:t>
            </a:r>
            <a:endParaRPr lang="en-US" altLang="ko-KR" sz="1050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cxnSp>
        <p:nvCxnSpPr>
          <p:cNvPr id="7" name="꺾인 연결선 6"/>
          <p:cNvCxnSpPr>
            <a:stCxn id="134" idx="3"/>
            <a:endCxn id="160" idx="1"/>
          </p:cNvCxnSpPr>
          <p:nvPr/>
        </p:nvCxnSpPr>
        <p:spPr>
          <a:xfrm flipV="1">
            <a:off x="4656681" y="1984411"/>
            <a:ext cx="271535" cy="3834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1" name="그룹 160"/>
          <p:cNvGrpSpPr/>
          <p:nvPr/>
        </p:nvGrpSpPr>
        <p:grpSpPr>
          <a:xfrm>
            <a:off x="5263343" y="2641765"/>
            <a:ext cx="3803723" cy="1244008"/>
            <a:chOff x="1355181" y="5280883"/>
            <a:chExt cx="3301500" cy="1244008"/>
          </a:xfrm>
        </p:grpSpPr>
        <p:grpSp>
          <p:nvGrpSpPr>
            <p:cNvPr id="162" name="그룹 161"/>
            <p:cNvGrpSpPr/>
            <p:nvPr/>
          </p:nvGrpSpPr>
          <p:grpSpPr>
            <a:xfrm>
              <a:off x="1355181" y="5280883"/>
              <a:ext cx="3301500" cy="1244008"/>
              <a:chOff x="1364059" y="4122018"/>
              <a:chExt cx="3301500" cy="1244008"/>
            </a:xfrm>
          </p:grpSpPr>
          <p:sp>
            <p:nvSpPr>
              <p:cNvPr id="177" name="TextBox 176"/>
              <p:cNvSpPr txBox="1"/>
              <p:nvPr/>
            </p:nvSpPr>
            <p:spPr>
              <a:xfrm>
                <a:off x="1633144" y="4122018"/>
                <a:ext cx="254609" cy="334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dirty="0" smtClean="0">
                    <a:latin typeface="a스마일B" panose="02020600000000000000" pitchFamily="18" charset="-127"/>
                    <a:ea typeface="a스마일B" panose="02020600000000000000" pitchFamily="18" charset="-127"/>
                  </a:rPr>
                  <a:t>0</a:t>
                </a:r>
                <a:endParaRPr lang="ko-KR" altLang="en-US" sz="1000" dirty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2444520" y="4122018"/>
                <a:ext cx="510210" cy="334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dirty="0" smtClean="0">
                    <a:latin typeface="a스마일B" panose="02020600000000000000" pitchFamily="18" charset="-127"/>
                    <a:ea typeface="a스마일B" panose="02020600000000000000" pitchFamily="18" charset="-127"/>
                  </a:rPr>
                  <a:t>1</a:t>
                </a:r>
                <a:endParaRPr lang="ko-KR" altLang="en-US" sz="1000" dirty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3226746" y="4122018"/>
                <a:ext cx="510210" cy="334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dirty="0" smtClean="0">
                    <a:latin typeface="a스마일B" panose="02020600000000000000" pitchFamily="18" charset="-127"/>
                    <a:ea typeface="a스마일B" panose="02020600000000000000" pitchFamily="18" charset="-127"/>
                  </a:rPr>
                  <a:t>2</a:t>
                </a:r>
                <a:endParaRPr lang="ko-KR" altLang="en-US" sz="1000" dirty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4125974" y="4122018"/>
                <a:ext cx="508761" cy="296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dirty="0" smtClean="0">
                    <a:latin typeface="a스마일B" panose="02020600000000000000" pitchFamily="18" charset="-127"/>
                    <a:ea typeface="a스마일B" panose="02020600000000000000" pitchFamily="18" charset="-127"/>
                  </a:rPr>
                  <a:t>1023</a:t>
                </a:r>
                <a:endParaRPr lang="ko-KR" altLang="en-US" sz="1000" dirty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grpSp>
            <p:nvGrpSpPr>
              <p:cNvPr id="201" name="그룹 200"/>
              <p:cNvGrpSpPr/>
              <p:nvPr/>
            </p:nvGrpSpPr>
            <p:grpSpPr>
              <a:xfrm>
                <a:off x="1364059" y="4419037"/>
                <a:ext cx="3301500" cy="946989"/>
                <a:chOff x="374359" y="3304570"/>
                <a:chExt cx="2097387" cy="946989"/>
              </a:xfrm>
            </p:grpSpPr>
            <p:sp>
              <p:nvSpPr>
                <p:cNvPr id="203" name="모서리가 둥근 직사각형 202"/>
                <p:cNvSpPr/>
                <p:nvPr/>
              </p:nvSpPr>
              <p:spPr>
                <a:xfrm>
                  <a:off x="374359" y="3304570"/>
                  <a:ext cx="481781" cy="481781"/>
                </a:xfrm>
                <a:prstGeom prst="roundRect">
                  <a:avLst/>
                </a:prstGeom>
                <a:solidFill>
                  <a:srgbClr val="FFE6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 smtClean="0">
                      <a:solidFill>
                        <a:schemeClr val="tx1"/>
                      </a:solidFill>
                      <a:latin typeface="a스마일M" panose="02020600000000000000" pitchFamily="18" charset="-127"/>
                      <a:ea typeface="a스마일M" panose="02020600000000000000" pitchFamily="18" charset="-127"/>
                    </a:rPr>
                    <a:t>1</a:t>
                  </a:r>
                  <a:endParaRPr lang="ko-KR" altLang="en-US" sz="1050" dirty="0">
                    <a:solidFill>
                      <a:schemeClr val="tx1"/>
                    </a:solidFill>
                    <a:latin typeface="a스마일M" panose="02020600000000000000" pitchFamily="18" charset="-127"/>
                    <a:ea typeface="a스마일M" panose="02020600000000000000" pitchFamily="18" charset="-127"/>
                  </a:endParaRPr>
                </a:p>
              </p:txBody>
            </p:sp>
            <p:sp>
              <p:nvSpPr>
                <p:cNvPr id="204" name="모서리가 둥근 직사각형 203"/>
                <p:cNvSpPr/>
                <p:nvPr/>
              </p:nvSpPr>
              <p:spPr>
                <a:xfrm>
                  <a:off x="884271" y="3304570"/>
                  <a:ext cx="481781" cy="481781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  <a:latin typeface="a스마일M" panose="02020600000000000000" pitchFamily="18" charset="-127"/>
                      <a:ea typeface="a스마일M" panose="02020600000000000000" pitchFamily="18" charset="-127"/>
                    </a:rPr>
                    <a:t>0</a:t>
                  </a:r>
                  <a:endParaRPr lang="ko-KR" altLang="en-US" sz="1000" dirty="0">
                    <a:solidFill>
                      <a:schemeClr val="tx1"/>
                    </a:solidFill>
                    <a:latin typeface="a스마일M" panose="02020600000000000000" pitchFamily="18" charset="-127"/>
                    <a:ea typeface="a스마일M" panose="02020600000000000000" pitchFamily="18" charset="-127"/>
                  </a:endParaRPr>
                </a:p>
              </p:txBody>
            </p:sp>
            <p:sp>
              <p:nvSpPr>
                <p:cNvPr id="205" name="모서리가 둥근 직사각형 204"/>
                <p:cNvSpPr/>
                <p:nvPr/>
              </p:nvSpPr>
              <p:spPr>
                <a:xfrm>
                  <a:off x="1385771" y="3304570"/>
                  <a:ext cx="481781" cy="481781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  <a:latin typeface="a스마일M" panose="02020600000000000000" pitchFamily="18" charset="-127"/>
                      <a:ea typeface="a스마일M" panose="02020600000000000000" pitchFamily="18" charset="-127"/>
                    </a:rPr>
                    <a:t>0</a:t>
                  </a:r>
                  <a:endParaRPr lang="ko-KR" altLang="en-US" sz="1000" dirty="0">
                    <a:solidFill>
                      <a:schemeClr val="tx1"/>
                    </a:solidFill>
                    <a:latin typeface="a스마일M" panose="02020600000000000000" pitchFamily="18" charset="-127"/>
                    <a:ea typeface="a스마일M" panose="02020600000000000000" pitchFamily="18" charset="-127"/>
                  </a:endParaRPr>
                </a:p>
              </p:txBody>
            </p:sp>
            <p:sp>
              <p:nvSpPr>
                <p:cNvPr id="206" name="모서리가 둥근 직사각형 205"/>
                <p:cNvSpPr/>
                <p:nvPr/>
              </p:nvSpPr>
              <p:spPr>
                <a:xfrm>
                  <a:off x="1989965" y="3304570"/>
                  <a:ext cx="481781" cy="481781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  <a:latin typeface="a스마일M" panose="02020600000000000000" pitchFamily="18" charset="-127"/>
                      <a:ea typeface="a스마일M" panose="02020600000000000000" pitchFamily="18" charset="-127"/>
                    </a:rPr>
                    <a:t>0</a:t>
                  </a:r>
                  <a:endParaRPr lang="ko-KR" altLang="en-US" sz="1000" dirty="0">
                    <a:solidFill>
                      <a:schemeClr val="tx1"/>
                    </a:solidFill>
                    <a:latin typeface="a스마일M" panose="02020600000000000000" pitchFamily="18" charset="-127"/>
                    <a:ea typeface="a스마일M" panose="02020600000000000000" pitchFamily="18" charset="-127"/>
                  </a:endParaRPr>
                </a:p>
              </p:txBody>
            </p:sp>
            <p:sp>
              <p:nvSpPr>
                <p:cNvPr id="207" name="TextBox 206"/>
                <p:cNvSpPr txBox="1"/>
                <p:nvPr/>
              </p:nvSpPr>
              <p:spPr>
                <a:xfrm>
                  <a:off x="1119692" y="3786351"/>
                  <a:ext cx="530170" cy="2962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000" dirty="0" err="1" smtClean="0">
                      <a:latin typeface="a스마일B" panose="02020600000000000000" pitchFamily="18" charset="-127"/>
                      <a:ea typeface="a스마일B" panose="02020600000000000000" pitchFamily="18" charset="-127"/>
                    </a:rPr>
                    <a:t>fds_read</a:t>
                  </a:r>
                  <a:endParaRPr lang="ko-KR" altLang="en-US" sz="1000" dirty="0">
                    <a:latin typeface="a스마일B" panose="02020600000000000000" pitchFamily="18" charset="-127"/>
                    <a:ea typeface="a스마일B" panose="02020600000000000000" pitchFamily="18" charset="-127"/>
                  </a:endParaRPr>
                </a:p>
              </p:txBody>
            </p:sp>
            <p:sp>
              <p:nvSpPr>
                <p:cNvPr id="208" name="TextBox 207"/>
                <p:cNvSpPr txBox="1"/>
                <p:nvPr/>
              </p:nvSpPr>
              <p:spPr>
                <a:xfrm>
                  <a:off x="1829817" y="3376952"/>
                  <a:ext cx="18476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dirty="0" smtClean="0">
                      <a:latin typeface="a스마일B" panose="02020600000000000000" pitchFamily="18" charset="-127"/>
                      <a:ea typeface="a스마일B" panose="02020600000000000000" pitchFamily="18" charset="-127"/>
                    </a:rPr>
                    <a:t>…</a:t>
                  </a:r>
                  <a:endParaRPr lang="ko-KR" altLang="en-US" sz="1200" dirty="0">
                    <a:latin typeface="a스마일B" panose="02020600000000000000" pitchFamily="18" charset="-127"/>
                    <a:ea typeface="a스마일B" panose="02020600000000000000" pitchFamily="18" charset="-127"/>
                  </a:endParaRPr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417494" y="3928394"/>
                  <a:ext cx="484417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000" dirty="0" err="1" smtClean="0">
                      <a:latin typeface="a스마일B" panose="02020600000000000000" pitchFamily="18" charset="-127"/>
                      <a:ea typeface="a스마일B" panose="02020600000000000000" pitchFamily="18" charset="-127"/>
                    </a:rPr>
                    <a:t>listenfd</a:t>
                  </a:r>
                  <a:endParaRPr lang="ko-KR" altLang="en-US" sz="1000" dirty="0">
                    <a:latin typeface="a스마일B" panose="02020600000000000000" pitchFamily="18" charset="-127"/>
                    <a:ea typeface="a스마일B" panose="02020600000000000000" pitchFamily="18" charset="-127"/>
                  </a:endParaRPr>
                </a:p>
              </p:txBody>
            </p:sp>
          </p:grpSp>
        </p:grpSp>
        <p:cxnSp>
          <p:nvCxnSpPr>
            <p:cNvPr id="164" name="직선 화살표 연결선 163"/>
            <p:cNvCxnSpPr/>
            <p:nvPr/>
          </p:nvCxnSpPr>
          <p:spPr>
            <a:xfrm>
              <a:off x="1735368" y="6059683"/>
              <a:ext cx="0" cy="2208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TextBox 209"/>
          <p:cNvSpPr txBox="1"/>
          <p:nvPr/>
        </p:nvSpPr>
        <p:spPr>
          <a:xfrm>
            <a:off x="4928216" y="2202105"/>
            <a:ext cx="4912023" cy="3347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⑤</a:t>
            </a:r>
            <a:r>
              <a:rPr lang="en-US" altLang="ko-KR" sz="1050" dirty="0"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r>
              <a:rPr lang="en-US" altLang="ko-KR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Process B</a:t>
            </a:r>
            <a:r>
              <a:rPr lang="ko-KR" altLang="en-US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에서 </a:t>
            </a:r>
            <a:r>
              <a:rPr lang="en-US" altLang="ko-KR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Connect </a:t>
            </a:r>
            <a:r>
              <a:rPr lang="ko-KR" altLang="en-US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요청이 들어옴</a:t>
            </a:r>
            <a:endParaRPr lang="en-US" altLang="ko-KR" sz="1050" dirty="0" smtClean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4919338" y="3008184"/>
            <a:ext cx="335127" cy="3347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⑥</a:t>
            </a:r>
            <a:endParaRPr lang="en-US" altLang="ko-KR" sz="1050" dirty="0" smtClean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4928217" y="4125703"/>
            <a:ext cx="3949454" cy="3347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⑦</a:t>
            </a:r>
            <a:r>
              <a:rPr lang="en-US" altLang="ko-KR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 FD_ISSET(…)</a:t>
            </a:r>
            <a:r>
              <a:rPr lang="ko-KR" altLang="en-US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을 통하여 해당 소켓에 이벤트가 발생하였는지 확인</a:t>
            </a:r>
            <a:endParaRPr lang="en-US" altLang="ko-KR" sz="1050" dirty="0" smtClean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928217" y="4667183"/>
            <a:ext cx="4464358" cy="3347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⑧</a:t>
            </a:r>
            <a:r>
              <a:rPr lang="en-US" altLang="ko-KR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r>
              <a:rPr lang="ko-KR" altLang="en-US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이벤트가 발생하였다면 </a:t>
            </a:r>
            <a:r>
              <a:rPr lang="en-US" altLang="ko-KR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accept =&gt; </a:t>
            </a:r>
            <a:r>
              <a:rPr lang="en-US" altLang="ko-KR" sz="1050" dirty="0" err="1" smtClean="0">
                <a:latin typeface="a스마일B" panose="02020600000000000000" pitchFamily="18" charset="-127"/>
                <a:ea typeface="a스마일B" panose="02020600000000000000" pitchFamily="18" charset="-127"/>
              </a:rPr>
              <a:t>int</a:t>
            </a:r>
            <a:r>
              <a:rPr lang="en-US" altLang="ko-KR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r>
              <a:rPr lang="en-US" altLang="ko-KR" sz="1050" dirty="0" err="1" smtClean="0">
                <a:latin typeface="a스마일B" panose="02020600000000000000" pitchFamily="18" charset="-127"/>
                <a:ea typeface="a스마일B" panose="02020600000000000000" pitchFamily="18" charset="-127"/>
              </a:rPr>
              <a:t>connfd</a:t>
            </a:r>
            <a:r>
              <a:rPr lang="en-US" altLang="ko-KR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r>
              <a:rPr lang="en-US" altLang="ko-KR" sz="1050" dirty="0">
                <a:latin typeface="a스마일B" panose="02020600000000000000" pitchFamily="18" charset="-127"/>
                <a:ea typeface="a스마일B" panose="02020600000000000000" pitchFamily="18" charset="-127"/>
              </a:rPr>
              <a:t>= accept(…);  </a:t>
            </a:r>
            <a:r>
              <a:rPr lang="en-US" altLang="ko-KR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</a:p>
        </p:txBody>
      </p:sp>
      <p:grpSp>
        <p:nvGrpSpPr>
          <p:cNvPr id="242" name="그룹 241"/>
          <p:cNvGrpSpPr/>
          <p:nvPr/>
        </p:nvGrpSpPr>
        <p:grpSpPr>
          <a:xfrm>
            <a:off x="4919338" y="5078704"/>
            <a:ext cx="4633116" cy="1033952"/>
            <a:chOff x="103463" y="3107302"/>
            <a:chExt cx="4633116" cy="1033952"/>
          </a:xfrm>
        </p:grpSpPr>
        <p:sp>
          <p:nvSpPr>
            <p:cNvPr id="243" name="모서리가 둥근 직사각형 242"/>
            <p:cNvSpPr/>
            <p:nvPr/>
          </p:nvSpPr>
          <p:spPr>
            <a:xfrm>
              <a:off x="1435079" y="3363238"/>
              <a:ext cx="758372" cy="48178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listenfd</a:t>
              </a:r>
              <a:endParaRPr lang="ko-KR" altLang="en-US" sz="1000" dirty="0">
                <a:solidFill>
                  <a:schemeClr val="tx1"/>
                </a:solidFill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  <p:sp>
          <p:nvSpPr>
            <p:cNvPr id="244" name="모서리가 둥근 직사각형 243"/>
            <p:cNvSpPr/>
            <p:nvPr/>
          </p:nvSpPr>
          <p:spPr>
            <a:xfrm>
              <a:off x="2237732" y="3363238"/>
              <a:ext cx="758372" cy="48178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connfd</a:t>
              </a:r>
              <a:endParaRPr lang="ko-KR" altLang="en-US" sz="1100" dirty="0">
                <a:solidFill>
                  <a:schemeClr val="tx1"/>
                </a:solidFill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  <p:sp>
          <p:nvSpPr>
            <p:cNvPr id="245" name="모서리가 둥근 직사각형 244"/>
            <p:cNvSpPr/>
            <p:nvPr/>
          </p:nvSpPr>
          <p:spPr>
            <a:xfrm>
              <a:off x="3027144" y="3363238"/>
              <a:ext cx="758372" cy="48178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  <p:sp>
          <p:nvSpPr>
            <p:cNvPr id="246" name="모서리가 둥근 직사각형 245"/>
            <p:cNvSpPr/>
            <p:nvPr/>
          </p:nvSpPr>
          <p:spPr>
            <a:xfrm>
              <a:off x="3978207" y="3363238"/>
              <a:ext cx="758372" cy="48178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2466267" y="3845019"/>
              <a:ext cx="1319867" cy="2962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err="1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fd_socket</a:t>
              </a:r>
              <a:r>
                <a:rPr lang="en-US" altLang="ko-KR" sz="100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[256]</a:t>
              </a:r>
              <a:endParaRPr lang="ko-KR" altLang="en-US" sz="1000" dirty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3726118" y="3435620"/>
              <a:ext cx="2908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…</a:t>
              </a:r>
              <a:endParaRPr lang="ko-KR" altLang="en-US" sz="1200" dirty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1704165" y="3107302"/>
              <a:ext cx="254609" cy="3347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0</a:t>
              </a:r>
              <a:endParaRPr lang="ko-KR" altLang="en-US" sz="1000" dirty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2515541" y="3107302"/>
              <a:ext cx="510210" cy="3347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1</a:t>
              </a:r>
              <a:endParaRPr lang="ko-KR" altLang="en-US" sz="1000" dirty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3327442" y="3107302"/>
              <a:ext cx="510210" cy="3347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2</a:t>
              </a:r>
              <a:endParaRPr lang="ko-KR" altLang="en-US" sz="1000" dirty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4180540" y="3107302"/>
              <a:ext cx="508761" cy="3347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255</a:t>
              </a:r>
              <a:endParaRPr lang="ko-KR" altLang="en-US" sz="1000" dirty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103463" y="3443425"/>
              <a:ext cx="2156600" cy="3347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5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⑨</a:t>
              </a:r>
              <a:r>
                <a:rPr lang="en-US" altLang="ko-KR" sz="105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 </a:t>
              </a:r>
              <a:r>
                <a:rPr lang="en-US" altLang="ko-KR" sz="1050" dirty="0" err="1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add_socket</a:t>
              </a:r>
              <a:r>
                <a:rPr lang="en-US" altLang="ko-KR" sz="105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(…)</a:t>
              </a:r>
              <a:endParaRPr lang="ko-KR" altLang="en-US" sz="1050" dirty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</p:grpSp>
      <p:cxnSp>
        <p:nvCxnSpPr>
          <p:cNvPr id="19" name="꺾인 연결선 18"/>
          <p:cNvCxnSpPr>
            <a:stCxn id="247" idx="2"/>
            <a:endCxn id="95" idx="0"/>
          </p:cNvCxnSpPr>
          <p:nvPr/>
        </p:nvCxnSpPr>
        <p:spPr>
          <a:xfrm rot="5400000" flipH="1">
            <a:off x="3542091" y="1712671"/>
            <a:ext cx="1544886" cy="7255085"/>
          </a:xfrm>
          <a:prstGeom prst="bentConnector5">
            <a:avLst>
              <a:gd name="adj1" fmla="val -32611"/>
              <a:gd name="adj2" fmla="val 108546"/>
              <a:gd name="adj3" fmla="val 1199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4351509" y="6298202"/>
            <a:ext cx="3673174" cy="3347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이벤트가 발생하면 </a:t>
            </a:r>
            <a:r>
              <a:rPr lang="en-US" altLang="ko-KR" sz="1050" dirty="0" err="1" smtClean="0">
                <a:latin typeface="a스마일B" panose="02020600000000000000" pitchFamily="18" charset="-127"/>
                <a:ea typeface="a스마일B" panose="02020600000000000000" pitchFamily="18" charset="-127"/>
              </a:rPr>
              <a:t>fds_read</a:t>
            </a:r>
            <a:r>
              <a:rPr lang="ko-KR" altLang="en-US" sz="1050" dirty="0">
                <a:latin typeface="a스마일B" panose="02020600000000000000" pitchFamily="18" charset="-127"/>
                <a:ea typeface="a스마일B" panose="02020600000000000000" pitchFamily="18" charset="-127"/>
              </a:rPr>
              <a:t>를</a:t>
            </a:r>
            <a:r>
              <a:rPr lang="ko-KR" altLang="en-US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 초기화시키고 다시 </a:t>
            </a:r>
            <a:r>
              <a:rPr lang="ko-KR" altLang="en-US" sz="1050" dirty="0" err="1" smtClean="0">
                <a:latin typeface="a스마일B" panose="02020600000000000000" pitchFamily="18" charset="-127"/>
                <a:ea typeface="a스마일B" panose="02020600000000000000" pitchFamily="18" charset="-127"/>
              </a:rPr>
              <a:t>세팅해야함</a:t>
            </a:r>
            <a:endParaRPr lang="en-US" altLang="ko-KR" sz="1050" dirty="0" smtClean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558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 idx="4294967295"/>
          </p:nvPr>
        </p:nvSpPr>
        <p:spPr>
          <a:xfrm>
            <a:off x="1052110" y="430090"/>
            <a:ext cx="4296207" cy="398021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b="1" dirty="0">
                <a:solidFill>
                  <a:srgbClr val="24222E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흐름도</a:t>
            </a:r>
          </a:p>
        </p:txBody>
      </p:sp>
      <p:sp>
        <p:nvSpPr>
          <p:cNvPr id="21" name="평행 사변형 20"/>
          <p:cNvSpPr/>
          <p:nvPr/>
        </p:nvSpPr>
        <p:spPr>
          <a:xfrm>
            <a:off x="716280" y="-3550"/>
            <a:ext cx="1417723" cy="416853"/>
          </a:xfrm>
          <a:prstGeom prst="parallelogram">
            <a:avLst>
              <a:gd name="adj" fmla="val 62772"/>
            </a:avLst>
          </a:prstGeom>
          <a:solidFill>
            <a:srgbClr val="2E75B6">
              <a:alpha val="36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3049" y="144517"/>
            <a:ext cx="707419" cy="684403"/>
            <a:chOff x="264138" y="144516"/>
            <a:chExt cx="787972" cy="762335"/>
          </a:xfrm>
        </p:grpSpPr>
        <p:sp>
          <p:nvSpPr>
            <p:cNvPr id="61" name="직사각형 60"/>
            <p:cNvSpPr/>
            <p:nvPr/>
          </p:nvSpPr>
          <p:spPr>
            <a:xfrm>
              <a:off x="264138" y="144516"/>
              <a:ext cx="762335" cy="762335"/>
            </a:xfrm>
            <a:prstGeom prst="rect">
              <a:avLst/>
            </a:prstGeom>
            <a:gradFill>
              <a:gsLst>
                <a:gs pos="0">
                  <a:srgbClr val="24222E"/>
                </a:gs>
                <a:gs pos="50000">
                  <a:srgbClr val="24222E"/>
                </a:gs>
                <a:gs pos="50000">
                  <a:srgbClr val="2E75B6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b="1" dirty="0">
                <a:solidFill>
                  <a:srgbClr val="5B9BD5"/>
                </a:solidFill>
                <a:latin typeface="+mn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19053" y="199431"/>
              <a:ext cx="652504" cy="652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63" name="제목 1"/>
            <p:cNvSpPr txBox="1">
              <a:spLocks/>
            </p:cNvSpPr>
            <p:nvPr/>
          </p:nvSpPr>
          <p:spPr>
            <a:xfrm>
              <a:off x="367765" y="199431"/>
              <a:ext cx="684345" cy="53678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  <a:cs typeface="+mj-cs"/>
                </a:defRPr>
              </a:lvl1pPr>
            </a:lstStyle>
            <a:p>
              <a:endParaRPr lang="ko-KR" altLang="en-US" sz="2800" b="1" dirty="0">
                <a:solidFill>
                  <a:srgbClr val="2E9893"/>
                </a:solidFill>
                <a:latin typeface="+mn-ea"/>
                <a:ea typeface="+mn-ea"/>
                <a:cs typeface="KoPubWorld바탕체 Medium" panose="00000600000000000000" pitchFamily="2" charset="-127"/>
              </a:endParaRPr>
            </a:p>
          </p:txBody>
        </p:sp>
      </p:grpSp>
      <p:sp>
        <p:nvSpPr>
          <p:cNvPr id="32" name="제목 1"/>
          <p:cNvSpPr txBox="1">
            <a:spLocks/>
          </p:cNvSpPr>
          <p:nvPr/>
        </p:nvSpPr>
        <p:spPr>
          <a:xfrm>
            <a:off x="278152" y="304639"/>
            <a:ext cx="504528" cy="3957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4000" b="1" dirty="0">
                <a:latin typeface="a스마일B" panose="02020600000000000000" pitchFamily="18" charset="-127"/>
                <a:ea typeface="a스마일B" panose="02020600000000000000" pitchFamily="18" charset="-127"/>
              </a:rPr>
              <a:t>Ⅱ</a:t>
            </a: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1109734" y="86805"/>
            <a:ext cx="2179789" cy="2686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1400" b="1" dirty="0" smtClean="0">
                <a:solidFill>
                  <a:schemeClr val="bg1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IPC</a:t>
            </a:r>
            <a:endParaRPr lang="ko-KR" altLang="en-US" sz="1400" b="1" dirty="0">
              <a:solidFill>
                <a:schemeClr val="bg1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273049" y="672129"/>
            <a:ext cx="4279902" cy="923330"/>
            <a:chOff x="377396" y="137996"/>
            <a:chExt cx="4055567" cy="923330"/>
          </a:xfrm>
        </p:grpSpPr>
        <p:grpSp>
          <p:nvGrpSpPr>
            <p:cNvPr id="49" name="그룹 48"/>
            <p:cNvGrpSpPr/>
            <p:nvPr/>
          </p:nvGrpSpPr>
          <p:grpSpPr>
            <a:xfrm>
              <a:off x="377396" y="137996"/>
              <a:ext cx="629022" cy="923330"/>
              <a:chOff x="2483768" y="1700808"/>
              <a:chExt cx="629022" cy="923330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2483768" y="1700808"/>
                <a:ext cx="576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5400" dirty="0" smtClean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53" name="이등변 삼각형 52"/>
              <p:cNvSpPr/>
              <p:nvPr/>
            </p:nvSpPr>
            <p:spPr>
              <a:xfrm>
                <a:off x="2680742" y="2256666"/>
                <a:ext cx="432048" cy="308237"/>
              </a:xfrm>
              <a:prstGeom prst="triangle">
                <a:avLst>
                  <a:gd name="adj" fmla="val 100000"/>
                </a:avLst>
              </a:prstGeom>
              <a:solidFill>
                <a:srgbClr val="0C27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</p:grpSp>
        <p:cxnSp>
          <p:nvCxnSpPr>
            <p:cNvPr id="50" name="직선 연결선 49"/>
            <p:cNvCxnSpPr/>
            <p:nvPr/>
          </p:nvCxnSpPr>
          <p:spPr>
            <a:xfrm>
              <a:off x="574370" y="1007986"/>
              <a:ext cx="3858593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027931" y="646254"/>
              <a:ext cx="3405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Process C</a:t>
              </a:r>
              <a:r>
                <a:rPr lang="ko-KR" altLang="en-US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의 </a:t>
              </a:r>
              <a:r>
                <a:rPr lang="en-US" altLang="ko-KR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Non-Blocking (read) 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3367" y="2809118"/>
            <a:ext cx="4639294" cy="1075035"/>
            <a:chOff x="26264" y="4122018"/>
            <a:chExt cx="4639294" cy="1075035"/>
          </a:xfrm>
        </p:grpSpPr>
        <p:sp>
          <p:nvSpPr>
            <p:cNvPr id="114" name="TextBox 113"/>
            <p:cNvSpPr txBox="1"/>
            <p:nvPr/>
          </p:nvSpPr>
          <p:spPr>
            <a:xfrm>
              <a:off x="1633144" y="4122018"/>
              <a:ext cx="254609" cy="3347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0</a:t>
              </a:r>
              <a:endParaRPr lang="ko-KR" altLang="en-US" sz="1000" dirty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444520" y="4122018"/>
              <a:ext cx="510210" cy="3347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1</a:t>
              </a:r>
              <a:endParaRPr lang="ko-KR" altLang="en-US" sz="1000" dirty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229787" y="4122018"/>
              <a:ext cx="510210" cy="3347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2</a:t>
              </a:r>
              <a:endParaRPr lang="ko-KR" altLang="en-US" sz="1000" dirty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082885" y="4122018"/>
              <a:ext cx="508761" cy="2962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1023</a:t>
              </a:r>
              <a:endParaRPr lang="ko-KR" altLang="en-US" sz="1000" dirty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26264" y="4419037"/>
              <a:ext cx="4639294" cy="778016"/>
              <a:chOff x="288345" y="3254878"/>
              <a:chExt cx="4639294" cy="778016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1626139" y="3254878"/>
                <a:ext cx="3301500" cy="778016"/>
                <a:chOff x="374359" y="3304570"/>
                <a:chExt cx="2097387" cy="778016"/>
              </a:xfrm>
            </p:grpSpPr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374359" y="3304570"/>
                  <a:ext cx="481781" cy="481781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 smtClean="0">
                      <a:solidFill>
                        <a:schemeClr val="tx1"/>
                      </a:solidFill>
                      <a:latin typeface="a스마일M" panose="02020600000000000000" pitchFamily="18" charset="-127"/>
                      <a:ea typeface="a스마일M" panose="02020600000000000000" pitchFamily="18" charset="-127"/>
                    </a:rPr>
                    <a:t>0</a:t>
                  </a:r>
                  <a:endParaRPr lang="ko-KR" altLang="en-US" sz="1050" dirty="0">
                    <a:solidFill>
                      <a:schemeClr val="tx1"/>
                    </a:solidFill>
                    <a:latin typeface="a스마일M" panose="02020600000000000000" pitchFamily="18" charset="-127"/>
                    <a:ea typeface="a스마일M" panose="02020600000000000000" pitchFamily="18" charset="-127"/>
                  </a:endParaRPr>
                </a:p>
              </p:txBody>
            </p:sp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878631" y="3304570"/>
                  <a:ext cx="481781" cy="481781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  <a:latin typeface="a스마일M" panose="02020600000000000000" pitchFamily="18" charset="-127"/>
                      <a:ea typeface="a스마일M" panose="02020600000000000000" pitchFamily="18" charset="-127"/>
                    </a:rPr>
                    <a:t>0</a:t>
                  </a:r>
                  <a:endParaRPr lang="ko-KR" altLang="en-US" sz="1000" dirty="0">
                    <a:solidFill>
                      <a:schemeClr val="tx1"/>
                    </a:solidFill>
                    <a:latin typeface="a스마일M" panose="02020600000000000000" pitchFamily="18" charset="-127"/>
                    <a:ea typeface="a스마일M" panose="02020600000000000000" pitchFamily="18" charset="-127"/>
                  </a:endParaRPr>
                </a:p>
              </p:txBody>
            </p: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1385771" y="3304570"/>
                  <a:ext cx="481781" cy="481781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  <a:latin typeface="a스마일M" panose="02020600000000000000" pitchFamily="18" charset="-127"/>
                      <a:ea typeface="a스마일M" panose="02020600000000000000" pitchFamily="18" charset="-127"/>
                    </a:rPr>
                    <a:t>0</a:t>
                  </a:r>
                  <a:endParaRPr lang="ko-KR" altLang="en-US" sz="1000" dirty="0">
                    <a:solidFill>
                      <a:schemeClr val="tx1"/>
                    </a:solidFill>
                    <a:latin typeface="a스마일M" panose="02020600000000000000" pitchFamily="18" charset="-127"/>
                    <a:ea typeface="a스마일M" panose="02020600000000000000" pitchFamily="18" charset="-127"/>
                  </a:endParaRPr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1989965" y="3304570"/>
                  <a:ext cx="481781" cy="481781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  <a:latin typeface="a스마일M" panose="02020600000000000000" pitchFamily="18" charset="-127"/>
                      <a:ea typeface="a스마일M" panose="02020600000000000000" pitchFamily="18" charset="-127"/>
                    </a:rPr>
                    <a:t>0</a:t>
                  </a:r>
                  <a:endParaRPr lang="ko-KR" altLang="en-US" sz="1000" dirty="0">
                    <a:solidFill>
                      <a:schemeClr val="tx1"/>
                    </a:solidFill>
                    <a:latin typeface="a스마일M" panose="02020600000000000000" pitchFamily="18" charset="-127"/>
                    <a:ea typeface="a스마일M" panose="02020600000000000000" pitchFamily="18" charset="-127"/>
                  </a:endParaRP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1125333" y="3786351"/>
                  <a:ext cx="530170" cy="2962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000" dirty="0" err="1" smtClean="0">
                      <a:latin typeface="a스마일B" panose="02020600000000000000" pitchFamily="18" charset="-127"/>
                      <a:ea typeface="a스마일B" panose="02020600000000000000" pitchFamily="18" charset="-127"/>
                    </a:rPr>
                    <a:t>fds_read</a:t>
                  </a:r>
                  <a:endParaRPr lang="ko-KR" altLang="en-US" sz="1000" dirty="0">
                    <a:latin typeface="a스마일B" panose="02020600000000000000" pitchFamily="18" charset="-127"/>
                    <a:ea typeface="a스마일B" panose="02020600000000000000" pitchFamily="18" charset="-127"/>
                  </a:endParaRP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1829817" y="3376952"/>
                  <a:ext cx="18476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dirty="0" smtClean="0">
                      <a:latin typeface="a스마일B" panose="02020600000000000000" pitchFamily="18" charset="-127"/>
                      <a:ea typeface="a스마일B" panose="02020600000000000000" pitchFamily="18" charset="-127"/>
                    </a:rPr>
                    <a:t>…</a:t>
                  </a:r>
                  <a:endParaRPr lang="ko-KR" altLang="en-US" sz="1200" dirty="0">
                    <a:latin typeface="a스마일B" panose="02020600000000000000" pitchFamily="18" charset="-127"/>
                    <a:ea typeface="a스마일B" panose="02020600000000000000" pitchFamily="18" charset="-127"/>
                  </a:endParaRPr>
                </a:p>
              </p:txBody>
            </p:sp>
          </p:grpSp>
          <p:sp>
            <p:nvSpPr>
              <p:cNvPr id="95" name="TextBox 94"/>
              <p:cNvSpPr txBox="1"/>
              <p:nvPr/>
            </p:nvSpPr>
            <p:spPr>
              <a:xfrm>
                <a:off x="288345" y="3350343"/>
                <a:ext cx="1197162" cy="334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50" dirty="0" smtClean="0">
                    <a:latin typeface="a스마일B" panose="02020600000000000000" pitchFamily="18" charset="-127"/>
                    <a:ea typeface="a스마일B" panose="02020600000000000000" pitchFamily="18" charset="-127"/>
                  </a:rPr>
                  <a:t>②</a:t>
                </a:r>
                <a:r>
                  <a:rPr lang="en-US" altLang="ko-KR" sz="1050" dirty="0" smtClean="0">
                    <a:latin typeface="a스마일B" panose="02020600000000000000" pitchFamily="18" charset="-127"/>
                    <a:ea typeface="a스마일B" panose="02020600000000000000" pitchFamily="18" charset="-127"/>
                  </a:rPr>
                  <a:t> FD_ZERO(…)</a:t>
                </a:r>
                <a:endParaRPr lang="ko-KR" altLang="en-US" sz="1050" dirty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</p:grpSp>
      </p:grpSp>
      <p:grpSp>
        <p:nvGrpSpPr>
          <p:cNvPr id="12" name="그룹 11"/>
          <p:cNvGrpSpPr/>
          <p:nvPr/>
        </p:nvGrpSpPr>
        <p:grpSpPr>
          <a:xfrm>
            <a:off x="70998" y="3884153"/>
            <a:ext cx="4633120" cy="1244008"/>
            <a:chOff x="23561" y="5280883"/>
            <a:chExt cx="4633120" cy="1244008"/>
          </a:xfrm>
        </p:grpSpPr>
        <p:grpSp>
          <p:nvGrpSpPr>
            <p:cNvPr id="123" name="그룹 122"/>
            <p:cNvGrpSpPr/>
            <p:nvPr/>
          </p:nvGrpSpPr>
          <p:grpSpPr>
            <a:xfrm>
              <a:off x="23561" y="5280883"/>
              <a:ext cx="4633120" cy="1244008"/>
              <a:chOff x="32439" y="4122018"/>
              <a:chExt cx="4633120" cy="1244008"/>
            </a:xfrm>
          </p:grpSpPr>
          <p:sp>
            <p:nvSpPr>
              <p:cNvPr id="124" name="TextBox 123"/>
              <p:cNvSpPr txBox="1"/>
              <p:nvPr/>
            </p:nvSpPr>
            <p:spPr>
              <a:xfrm>
                <a:off x="1633144" y="4122018"/>
                <a:ext cx="254609" cy="334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dirty="0" smtClean="0">
                    <a:latin typeface="a스마일B" panose="02020600000000000000" pitchFamily="18" charset="-127"/>
                    <a:ea typeface="a스마일B" panose="02020600000000000000" pitchFamily="18" charset="-127"/>
                  </a:rPr>
                  <a:t>0</a:t>
                </a:r>
                <a:endParaRPr lang="ko-KR" altLang="en-US" sz="1000" dirty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2444520" y="4122018"/>
                <a:ext cx="510210" cy="334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dirty="0" smtClean="0">
                    <a:latin typeface="a스마일B" panose="02020600000000000000" pitchFamily="18" charset="-127"/>
                    <a:ea typeface="a스마일B" panose="02020600000000000000" pitchFamily="18" charset="-127"/>
                  </a:rPr>
                  <a:t>1</a:t>
                </a:r>
                <a:endParaRPr lang="ko-KR" altLang="en-US" sz="1000" dirty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3229787" y="4122018"/>
                <a:ext cx="510210" cy="334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dirty="0" smtClean="0">
                    <a:latin typeface="a스마일B" panose="02020600000000000000" pitchFamily="18" charset="-127"/>
                    <a:ea typeface="a스마일B" panose="02020600000000000000" pitchFamily="18" charset="-127"/>
                  </a:rPr>
                  <a:t>2</a:t>
                </a:r>
                <a:endParaRPr lang="ko-KR" altLang="en-US" sz="1000" dirty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082885" y="4122018"/>
                <a:ext cx="508761" cy="296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dirty="0" smtClean="0">
                    <a:latin typeface="a스마일B" panose="02020600000000000000" pitchFamily="18" charset="-127"/>
                    <a:ea typeface="a스마일B" panose="02020600000000000000" pitchFamily="18" charset="-127"/>
                  </a:rPr>
                  <a:t>1023</a:t>
                </a:r>
                <a:endParaRPr lang="ko-KR" altLang="en-US" sz="1000" dirty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grpSp>
            <p:nvGrpSpPr>
              <p:cNvPr id="128" name="그룹 127"/>
              <p:cNvGrpSpPr/>
              <p:nvPr/>
            </p:nvGrpSpPr>
            <p:grpSpPr>
              <a:xfrm>
                <a:off x="32439" y="4419037"/>
                <a:ext cx="4633120" cy="946989"/>
                <a:chOff x="294520" y="3254878"/>
                <a:chExt cx="4633120" cy="946989"/>
              </a:xfrm>
            </p:grpSpPr>
            <p:grpSp>
              <p:nvGrpSpPr>
                <p:cNvPr id="129" name="그룹 128"/>
                <p:cNvGrpSpPr/>
                <p:nvPr/>
              </p:nvGrpSpPr>
              <p:grpSpPr>
                <a:xfrm>
                  <a:off x="1626140" y="3254878"/>
                  <a:ext cx="3301500" cy="946989"/>
                  <a:chOff x="374359" y="3304570"/>
                  <a:chExt cx="2097387" cy="946989"/>
                </a:xfrm>
              </p:grpSpPr>
              <p:sp>
                <p:nvSpPr>
                  <p:cNvPr id="131" name="모서리가 둥근 직사각형 130"/>
                  <p:cNvSpPr/>
                  <p:nvPr/>
                </p:nvSpPr>
                <p:spPr>
                  <a:xfrm>
                    <a:off x="374359" y="3304570"/>
                    <a:ext cx="481781" cy="481781"/>
                  </a:xfrm>
                  <a:prstGeom prst="roundRect">
                    <a:avLst/>
                  </a:prstGeom>
                  <a:solidFill>
                    <a:srgbClr val="FFE699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50" dirty="0" smtClean="0">
                        <a:solidFill>
                          <a:schemeClr val="tx1"/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rPr>
                      <a:t>1</a:t>
                    </a:r>
                    <a:endParaRPr lang="ko-KR" altLang="en-US" sz="1050" dirty="0">
                      <a:solidFill>
                        <a:schemeClr val="tx1"/>
                      </a:solidFill>
                      <a:latin typeface="a스마일M" panose="02020600000000000000" pitchFamily="18" charset="-127"/>
                      <a:ea typeface="a스마일M" panose="02020600000000000000" pitchFamily="18" charset="-127"/>
                    </a:endParaRPr>
                  </a:p>
                </p:txBody>
              </p:sp>
              <p:sp>
                <p:nvSpPr>
                  <p:cNvPr id="132" name="모서리가 둥근 직사각형 131"/>
                  <p:cNvSpPr/>
                  <p:nvPr/>
                </p:nvSpPr>
                <p:spPr>
                  <a:xfrm>
                    <a:off x="878631" y="3304570"/>
                    <a:ext cx="481781" cy="481781"/>
                  </a:xfrm>
                  <a:prstGeom prst="roundRect">
                    <a:avLst/>
                  </a:prstGeom>
                  <a:solidFill>
                    <a:srgbClr val="FFE699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rPr>
                      <a:t>1</a:t>
                    </a:r>
                    <a:endParaRPr lang="ko-KR" altLang="en-US" sz="1000" dirty="0">
                      <a:solidFill>
                        <a:schemeClr val="tx1"/>
                      </a:solidFill>
                      <a:latin typeface="a스마일M" panose="02020600000000000000" pitchFamily="18" charset="-127"/>
                      <a:ea typeface="a스마일M" panose="02020600000000000000" pitchFamily="18" charset="-127"/>
                    </a:endParaRPr>
                  </a:p>
                </p:txBody>
              </p:sp>
              <p:sp>
                <p:nvSpPr>
                  <p:cNvPr id="133" name="모서리가 둥근 직사각형 132"/>
                  <p:cNvSpPr/>
                  <p:nvPr/>
                </p:nvSpPr>
                <p:spPr>
                  <a:xfrm>
                    <a:off x="1385771" y="3304570"/>
                    <a:ext cx="481781" cy="481781"/>
                  </a:xfrm>
                  <a:prstGeom prst="roundRect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rPr>
                      <a:t>0</a:t>
                    </a:r>
                    <a:endParaRPr lang="ko-KR" altLang="en-US" sz="1000" dirty="0">
                      <a:solidFill>
                        <a:schemeClr val="tx1"/>
                      </a:solidFill>
                      <a:latin typeface="a스마일M" panose="02020600000000000000" pitchFamily="18" charset="-127"/>
                      <a:ea typeface="a스마일M" panose="02020600000000000000" pitchFamily="18" charset="-127"/>
                    </a:endParaRPr>
                  </a:p>
                </p:txBody>
              </p:sp>
              <p:sp>
                <p:nvSpPr>
                  <p:cNvPr id="134" name="모서리가 둥근 직사각형 133"/>
                  <p:cNvSpPr/>
                  <p:nvPr/>
                </p:nvSpPr>
                <p:spPr>
                  <a:xfrm>
                    <a:off x="1989965" y="3304570"/>
                    <a:ext cx="481781" cy="481781"/>
                  </a:xfrm>
                  <a:prstGeom prst="roundRect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rPr>
                      <a:t>0</a:t>
                    </a:r>
                    <a:endParaRPr lang="ko-KR" altLang="en-US" sz="1000" dirty="0">
                      <a:solidFill>
                        <a:schemeClr val="tx1"/>
                      </a:solidFill>
                      <a:latin typeface="a스마일M" panose="02020600000000000000" pitchFamily="18" charset="-127"/>
                      <a:ea typeface="a스마일M" panose="02020600000000000000" pitchFamily="18" charset="-127"/>
                    </a:endParaRPr>
                  </a:p>
                </p:txBody>
              </p: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1829817" y="3376952"/>
                    <a:ext cx="184766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1200" dirty="0" smtClean="0">
                        <a:latin typeface="a스마일B" panose="02020600000000000000" pitchFamily="18" charset="-127"/>
                        <a:ea typeface="a스마일B" panose="02020600000000000000" pitchFamily="18" charset="-127"/>
                      </a:rPr>
                      <a:t>…</a:t>
                    </a:r>
                    <a:endParaRPr lang="ko-KR" altLang="en-US" sz="1200" dirty="0">
                      <a:latin typeface="a스마일B" panose="02020600000000000000" pitchFamily="18" charset="-127"/>
                      <a:ea typeface="a스마일B" panose="02020600000000000000" pitchFamily="18" charset="-127"/>
                    </a:endParaRPr>
                  </a:p>
                </p:txBody>
              </p: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417494" y="3928394"/>
                    <a:ext cx="484417" cy="3231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1000" dirty="0" err="1" smtClean="0">
                        <a:latin typeface="a스마일B" panose="02020600000000000000" pitchFamily="18" charset="-127"/>
                        <a:ea typeface="a스마일B" panose="02020600000000000000" pitchFamily="18" charset="-127"/>
                      </a:rPr>
                      <a:t>listenfd</a:t>
                    </a:r>
                    <a:endParaRPr lang="ko-KR" altLang="en-US" sz="1000" dirty="0">
                      <a:latin typeface="a스마일B" panose="02020600000000000000" pitchFamily="18" charset="-127"/>
                      <a:ea typeface="a스마일B" panose="02020600000000000000" pitchFamily="18" charset="-127"/>
                    </a:endParaRPr>
                  </a:p>
                </p:txBody>
              </p: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945998" y="3928394"/>
                    <a:ext cx="400073" cy="3231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1000" dirty="0" err="1" smtClean="0">
                        <a:latin typeface="a스마일B" panose="02020600000000000000" pitchFamily="18" charset="-127"/>
                        <a:ea typeface="a스마일B" panose="02020600000000000000" pitchFamily="18" charset="-127"/>
                      </a:rPr>
                      <a:t>connfd</a:t>
                    </a:r>
                    <a:endParaRPr lang="ko-KR" altLang="en-US" sz="1000" dirty="0">
                      <a:latin typeface="a스마일B" panose="02020600000000000000" pitchFamily="18" charset="-127"/>
                      <a:ea typeface="a스마일B" panose="02020600000000000000" pitchFamily="18" charset="-127"/>
                    </a:endParaRPr>
                  </a:p>
                </p:txBody>
              </p:sp>
            </p:grpSp>
            <p:sp>
              <p:nvSpPr>
                <p:cNvPr id="130" name="TextBox 129"/>
                <p:cNvSpPr txBox="1"/>
                <p:nvPr/>
              </p:nvSpPr>
              <p:spPr>
                <a:xfrm>
                  <a:off x="294520" y="3350343"/>
                  <a:ext cx="1053680" cy="3347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1050" dirty="0" smtClean="0">
                      <a:latin typeface="a스마일B" panose="02020600000000000000" pitchFamily="18" charset="-127"/>
                      <a:ea typeface="a스마일B" panose="02020600000000000000" pitchFamily="18" charset="-127"/>
                    </a:rPr>
                    <a:t>③</a:t>
                  </a:r>
                  <a:r>
                    <a:rPr lang="en-US" altLang="ko-KR" sz="1050" dirty="0" smtClean="0">
                      <a:latin typeface="a스마일B" panose="02020600000000000000" pitchFamily="18" charset="-127"/>
                      <a:ea typeface="a스마일B" panose="02020600000000000000" pitchFamily="18" charset="-127"/>
                    </a:rPr>
                    <a:t> FD_SET(…)</a:t>
                  </a:r>
                  <a:endParaRPr lang="ko-KR" altLang="en-US" sz="1050" dirty="0">
                    <a:latin typeface="a스마일B" panose="02020600000000000000" pitchFamily="18" charset="-127"/>
                    <a:ea typeface="a스마일B" panose="02020600000000000000" pitchFamily="18" charset="-127"/>
                  </a:endParaRPr>
                </a:p>
              </p:txBody>
            </p:sp>
          </p:grpSp>
        </p:grpSp>
        <p:cxnSp>
          <p:nvCxnSpPr>
            <p:cNvPr id="141" name="직선 화살표 연결선 140"/>
            <p:cNvCxnSpPr/>
            <p:nvPr/>
          </p:nvCxnSpPr>
          <p:spPr>
            <a:xfrm>
              <a:off x="1735368" y="6059683"/>
              <a:ext cx="0" cy="2208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/>
            <p:nvPr/>
          </p:nvCxnSpPr>
          <p:spPr>
            <a:xfrm>
              <a:off x="2544560" y="6059683"/>
              <a:ext cx="0" cy="2208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TextBox 159"/>
          <p:cNvSpPr txBox="1"/>
          <p:nvPr/>
        </p:nvSpPr>
        <p:spPr>
          <a:xfrm>
            <a:off x="41037" y="5254164"/>
            <a:ext cx="4912023" cy="3347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④ </a:t>
            </a:r>
            <a:r>
              <a:rPr lang="en-US" altLang="ko-KR" sz="1050" dirty="0">
                <a:latin typeface="a스마일B" panose="02020600000000000000" pitchFamily="18" charset="-127"/>
                <a:ea typeface="a스마일B" panose="02020600000000000000" pitchFamily="18" charset="-127"/>
              </a:rPr>
              <a:t>select(…)</a:t>
            </a:r>
            <a:r>
              <a:rPr lang="ko-KR" altLang="en-US" sz="1050" dirty="0">
                <a:latin typeface="a스마일B" panose="02020600000000000000" pitchFamily="18" charset="-127"/>
                <a:ea typeface="a스마일B" panose="02020600000000000000" pitchFamily="18" charset="-127"/>
              </a:rPr>
              <a:t>를 사용해서 </a:t>
            </a:r>
            <a:r>
              <a:rPr lang="en-US" altLang="ko-KR" sz="1050" dirty="0" err="1" smtClean="0">
                <a:latin typeface="a스마일B" panose="02020600000000000000" pitchFamily="18" charset="-127"/>
                <a:ea typeface="a스마일B" panose="02020600000000000000" pitchFamily="18" charset="-127"/>
              </a:rPr>
              <a:t>fd_read</a:t>
            </a:r>
            <a:r>
              <a:rPr lang="ko-KR" altLang="en-US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에 </a:t>
            </a:r>
            <a:r>
              <a:rPr lang="ko-KR" altLang="en-US" sz="1050" dirty="0">
                <a:latin typeface="a스마일B" panose="02020600000000000000" pitchFamily="18" charset="-127"/>
                <a:ea typeface="a스마일B" panose="02020600000000000000" pitchFamily="18" charset="-127"/>
              </a:rPr>
              <a:t>저장된 </a:t>
            </a:r>
            <a:r>
              <a:rPr lang="ko-KR" altLang="en-US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소켓</a:t>
            </a:r>
            <a:r>
              <a:rPr lang="en-US" altLang="ko-KR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FD</a:t>
            </a:r>
            <a:r>
              <a:rPr lang="ko-KR" altLang="en-US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에 이벤트가 발생하였는지 감시</a:t>
            </a:r>
            <a:endParaRPr lang="en-US" altLang="ko-KR" sz="1050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cxnSp>
        <p:nvCxnSpPr>
          <p:cNvPr id="7" name="꺾인 연결선 6"/>
          <p:cNvCxnSpPr>
            <a:stCxn id="104" idx="3"/>
            <a:endCxn id="212" idx="1"/>
          </p:cNvCxnSpPr>
          <p:nvPr/>
        </p:nvCxnSpPr>
        <p:spPr>
          <a:xfrm flipV="1">
            <a:off x="2134004" y="2195357"/>
            <a:ext cx="2785334" cy="3971269"/>
          </a:xfrm>
          <a:prstGeom prst="bentConnector3">
            <a:avLst>
              <a:gd name="adj1" fmla="val 955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1" name="그룹 160"/>
          <p:cNvGrpSpPr/>
          <p:nvPr/>
        </p:nvGrpSpPr>
        <p:grpSpPr>
          <a:xfrm>
            <a:off x="5263343" y="1675722"/>
            <a:ext cx="3803723" cy="1244008"/>
            <a:chOff x="1355181" y="5280883"/>
            <a:chExt cx="3301500" cy="1244008"/>
          </a:xfrm>
        </p:grpSpPr>
        <p:grpSp>
          <p:nvGrpSpPr>
            <p:cNvPr id="162" name="그룹 161"/>
            <p:cNvGrpSpPr/>
            <p:nvPr/>
          </p:nvGrpSpPr>
          <p:grpSpPr>
            <a:xfrm>
              <a:off x="1355181" y="5280883"/>
              <a:ext cx="3301500" cy="1244008"/>
              <a:chOff x="1364059" y="4122018"/>
              <a:chExt cx="3301500" cy="1244008"/>
            </a:xfrm>
          </p:grpSpPr>
          <p:sp>
            <p:nvSpPr>
              <p:cNvPr id="177" name="TextBox 176"/>
              <p:cNvSpPr txBox="1"/>
              <p:nvPr/>
            </p:nvSpPr>
            <p:spPr>
              <a:xfrm>
                <a:off x="1633144" y="4122018"/>
                <a:ext cx="254609" cy="334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dirty="0" smtClean="0">
                    <a:latin typeface="a스마일B" panose="02020600000000000000" pitchFamily="18" charset="-127"/>
                    <a:ea typeface="a스마일B" panose="02020600000000000000" pitchFamily="18" charset="-127"/>
                  </a:rPr>
                  <a:t>0</a:t>
                </a:r>
                <a:endParaRPr lang="ko-KR" altLang="en-US" sz="1000" dirty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2444520" y="4122018"/>
                <a:ext cx="510210" cy="334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dirty="0" smtClean="0">
                    <a:latin typeface="a스마일B" panose="02020600000000000000" pitchFamily="18" charset="-127"/>
                    <a:ea typeface="a스마일B" panose="02020600000000000000" pitchFamily="18" charset="-127"/>
                  </a:rPr>
                  <a:t>1</a:t>
                </a:r>
                <a:endParaRPr lang="ko-KR" altLang="en-US" sz="1000" dirty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3226746" y="4122018"/>
                <a:ext cx="510210" cy="334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dirty="0" smtClean="0">
                    <a:latin typeface="a스마일B" panose="02020600000000000000" pitchFamily="18" charset="-127"/>
                    <a:ea typeface="a스마일B" panose="02020600000000000000" pitchFamily="18" charset="-127"/>
                  </a:rPr>
                  <a:t>2</a:t>
                </a:r>
                <a:endParaRPr lang="ko-KR" altLang="en-US" sz="1000" dirty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4125974" y="4122018"/>
                <a:ext cx="508761" cy="296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dirty="0" smtClean="0">
                    <a:latin typeface="a스마일B" panose="02020600000000000000" pitchFamily="18" charset="-127"/>
                    <a:ea typeface="a스마일B" panose="02020600000000000000" pitchFamily="18" charset="-127"/>
                  </a:rPr>
                  <a:t>1023</a:t>
                </a:r>
                <a:endParaRPr lang="ko-KR" altLang="en-US" sz="1000" dirty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grpSp>
            <p:nvGrpSpPr>
              <p:cNvPr id="201" name="그룹 200"/>
              <p:cNvGrpSpPr/>
              <p:nvPr/>
            </p:nvGrpSpPr>
            <p:grpSpPr>
              <a:xfrm>
                <a:off x="1364059" y="4419037"/>
                <a:ext cx="3301500" cy="946989"/>
                <a:chOff x="374359" y="3304570"/>
                <a:chExt cx="2097387" cy="946989"/>
              </a:xfrm>
            </p:grpSpPr>
            <p:sp>
              <p:nvSpPr>
                <p:cNvPr id="203" name="모서리가 둥근 직사각형 202"/>
                <p:cNvSpPr/>
                <p:nvPr/>
              </p:nvSpPr>
              <p:spPr>
                <a:xfrm>
                  <a:off x="374359" y="3304570"/>
                  <a:ext cx="481781" cy="481781"/>
                </a:xfrm>
                <a:prstGeom prst="roundRect">
                  <a:avLst/>
                </a:prstGeom>
                <a:solidFill>
                  <a:srgbClr val="FFE6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 smtClean="0">
                      <a:solidFill>
                        <a:schemeClr val="tx1"/>
                      </a:solidFill>
                      <a:latin typeface="a스마일M" panose="02020600000000000000" pitchFamily="18" charset="-127"/>
                      <a:ea typeface="a스마일M" panose="02020600000000000000" pitchFamily="18" charset="-127"/>
                    </a:rPr>
                    <a:t>0</a:t>
                  </a:r>
                  <a:endParaRPr lang="ko-KR" altLang="en-US" sz="1050" dirty="0">
                    <a:solidFill>
                      <a:schemeClr val="tx1"/>
                    </a:solidFill>
                    <a:latin typeface="a스마일M" panose="02020600000000000000" pitchFamily="18" charset="-127"/>
                    <a:ea typeface="a스마일M" panose="02020600000000000000" pitchFamily="18" charset="-127"/>
                  </a:endParaRPr>
                </a:p>
              </p:txBody>
            </p:sp>
            <p:sp>
              <p:nvSpPr>
                <p:cNvPr id="204" name="모서리가 둥근 직사각형 203"/>
                <p:cNvSpPr/>
                <p:nvPr/>
              </p:nvSpPr>
              <p:spPr>
                <a:xfrm>
                  <a:off x="879376" y="3304570"/>
                  <a:ext cx="481781" cy="481781"/>
                </a:xfrm>
                <a:prstGeom prst="roundRect">
                  <a:avLst/>
                </a:prstGeom>
                <a:solidFill>
                  <a:srgbClr val="FFE6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  <a:latin typeface="a스마일M" panose="02020600000000000000" pitchFamily="18" charset="-127"/>
                      <a:ea typeface="a스마일M" panose="02020600000000000000" pitchFamily="18" charset="-127"/>
                    </a:rPr>
                    <a:t>1</a:t>
                  </a:r>
                  <a:endParaRPr lang="ko-KR" altLang="en-US" sz="1000" dirty="0">
                    <a:solidFill>
                      <a:schemeClr val="tx1"/>
                    </a:solidFill>
                    <a:latin typeface="a스마일M" panose="02020600000000000000" pitchFamily="18" charset="-127"/>
                    <a:ea typeface="a스마일M" panose="02020600000000000000" pitchFamily="18" charset="-127"/>
                  </a:endParaRPr>
                </a:p>
              </p:txBody>
            </p:sp>
            <p:sp>
              <p:nvSpPr>
                <p:cNvPr id="205" name="모서리가 둥근 직사각형 204"/>
                <p:cNvSpPr/>
                <p:nvPr/>
              </p:nvSpPr>
              <p:spPr>
                <a:xfrm>
                  <a:off x="1385771" y="3304570"/>
                  <a:ext cx="481781" cy="481781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  <a:latin typeface="a스마일M" panose="02020600000000000000" pitchFamily="18" charset="-127"/>
                      <a:ea typeface="a스마일M" panose="02020600000000000000" pitchFamily="18" charset="-127"/>
                    </a:rPr>
                    <a:t>0</a:t>
                  </a:r>
                  <a:endParaRPr lang="ko-KR" altLang="en-US" sz="1000" dirty="0">
                    <a:solidFill>
                      <a:schemeClr val="tx1"/>
                    </a:solidFill>
                    <a:latin typeface="a스마일M" panose="02020600000000000000" pitchFamily="18" charset="-127"/>
                    <a:ea typeface="a스마일M" panose="02020600000000000000" pitchFamily="18" charset="-127"/>
                  </a:endParaRPr>
                </a:p>
              </p:txBody>
            </p:sp>
            <p:sp>
              <p:nvSpPr>
                <p:cNvPr id="206" name="모서리가 둥근 직사각형 205"/>
                <p:cNvSpPr/>
                <p:nvPr/>
              </p:nvSpPr>
              <p:spPr>
                <a:xfrm>
                  <a:off x="1989965" y="3304570"/>
                  <a:ext cx="481781" cy="481781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  <a:latin typeface="a스마일M" panose="02020600000000000000" pitchFamily="18" charset="-127"/>
                      <a:ea typeface="a스마일M" panose="02020600000000000000" pitchFamily="18" charset="-127"/>
                    </a:rPr>
                    <a:t>0</a:t>
                  </a:r>
                  <a:endParaRPr lang="ko-KR" altLang="en-US" sz="1000" dirty="0">
                    <a:solidFill>
                      <a:schemeClr val="tx1"/>
                    </a:solidFill>
                    <a:latin typeface="a스마일M" panose="02020600000000000000" pitchFamily="18" charset="-127"/>
                    <a:ea typeface="a스마일M" panose="02020600000000000000" pitchFamily="18" charset="-127"/>
                  </a:endParaRPr>
                </a:p>
              </p:txBody>
            </p:sp>
            <p:sp>
              <p:nvSpPr>
                <p:cNvPr id="208" name="TextBox 207"/>
                <p:cNvSpPr txBox="1"/>
                <p:nvPr/>
              </p:nvSpPr>
              <p:spPr>
                <a:xfrm>
                  <a:off x="1829817" y="3376952"/>
                  <a:ext cx="18476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dirty="0" smtClean="0">
                      <a:latin typeface="a스마일B" panose="02020600000000000000" pitchFamily="18" charset="-127"/>
                      <a:ea typeface="a스마일B" panose="02020600000000000000" pitchFamily="18" charset="-127"/>
                    </a:rPr>
                    <a:t>…</a:t>
                  </a:r>
                  <a:endParaRPr lang="ko-KR" altLang="en-US" sz="1200" dirty="0">
                    <a:latin typeface="a스마일B" panose="02020600000000000000" pitchFamily="18" charset="-127"/>
                    <a:ea typeface="a스마일B" panose="02020600000000000000" pitchFamily="18" charset="-127"/>
                  </a:endParaRPr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417494" y="3928394"/>
                  <a:ext cx="358884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000" dirty="0" err="1" smtClean="0">
                      <a:latin typeface="a스마일B" panose="02020600000000000000" pitchFamily="18" charset="-127"/>
                      <a:ea typeface="a스마일B" panose="02020600000000000000" pitchFamily="18" charset="-127"/>
                    </a:rPr>
                    <a:t>listenfd</a:t>
                  </a:r>
                  <a:endParaRPr lang="ko-KR" altLang="en-US" sz="1000" dirty="0">
                    <a:latin typeface="a스마일B" panose="02020600000000000000" pitchFamily="18" charset="-127"/>
                    <a:ea typeface="a스마일B" panose="02020600000000000000" pitchFamily="18" charset="-127"/>
                  </a:endParaRP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961725" y="3928394"/>
                  <a:ext cx="358884" cy="2962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000" dirty="0" err="1" smtClean="0">
                      <a:latin typeface="a스마일B" panose="02020600000000000000" pitchFamily="18" charset="-127"/>
                      <a:ea typeface="a스마일B" panose="02020600000000000000" pitchFamily="18" charset="-127"/>
                    </a:rPr>
                    <a:t>connfd</a:t>
                  </a:r>
                  <a:endParaRPr lang="ko-KR" altLang="en-US" sz="1000" dirty="0">
                    <a:latin typeface="a스마일B" panose="02020600000000000000" pitchFamily="18" charset="-127"/>
                    <a:ea typeface="a스마일B" panose="02020600000000000000" pitchFamily="18" charset="-127"/>
                  </a:endParaRPr>
                </a:p>
              </p:txBody>
            </p:sp>
          </p:grpSp>
        </p:grpSp>
        <p:cxnSp>
          <p:nvCxnSpPr>
            <p:cNvPr id="164" name="직선 화살표 연결선 163"/>
            <p:cNvCxnSpPr/>
            <p:nvPr/>
          </p:nvCxnSpPr>
          <p:spPr>
            <a:xfrm>
              <a:off x="1735368" y="6059683"/>
              <a:ext cx="0" cy="2208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/>
            <p:cNvCxnSpPr/>
            <p:nvPr/>
          </p:nvCxnSpPr>
          <p:spPr>
            <a:xfrm>
              <a:off x="2538105" y="6059683"/>
              <a:ext cx="0" cy="2208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TextBox 211"/>
          <p:cNvSpPr txBox="1"/>
          <p:nvPr/>
        </p:nvSpPr>
        <p:spPr>
          <a:xfrm>
            <a:off x="4919338" y="2042141"/>
            <a:ext cx="335127" cy="3064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⑥</a:t>
            </a:r>
            <a:endParaRPr lang="en-US" altLang="ko-KR" sz="1050" dirty="0" smtClean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4928217" y="3041254"/>
            <a:ext cx="4569744" cy="3347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⑦</a:t>
            </a:r>
            <a:r>
              <a:rPr lang="en-US" altLang="ko-KR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 FD_ISSET(…)</a:t>
            </a:r>
            <a:r>
              <a:rPr lang="ko-KR" altLang="en-US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을 통하여 </a:t>
            </a:r>
            <a:r>
              <a:rPr lang="en-US" altLang="ko-KR" sz="1050" dirty="0" err="1" smtClean="0">
                <a:latin typeface="a스마일B" panose="02020600000000000000" pitchFamily="18" charset="-127"/>
                <a:ea typeface="a스마일B" panose="02020600000000000000" pitchFamily="18" charset="-127"/>
              </a:rPr>
              <a:t>fd_socket</a:t>
            </a:r>
            <a:r>
              <a:rPr lang="en-US" altLang="ko-KR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[1-255]</a:t>
            </a:r>
            <a:r>
              <a:rPr lang="ko-KR" altLang="en-US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에 이벤트가 발생하였는지 확인</a:t>
            </a:r>
            <a:endParaRPr lang="en-US" altLang="ko-KR" sz="1050" dirty="0" smtClean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242" name="그룹 241"/>
          <p:cNvGrpSpPr/>
          <p:nvPr/>
        </p:nvGrpSpPr>
        <p:grpSpPr>
          <a:xfrm>
            <a:off x="71002" y="1804029"/>
            <a:ext cx="4633116" cy="1033952"/>
            <a:chOff x="103463" y="3107302"/>
            <a:chExt cx="4633116" cy="1033952"/>
          </a:xfrm>
        </p:grpSpPr>
        <p:sp>
          <p:nvSpPr>
            <p:cNvPr id="243" name="모서리가 둥근 직사각형 242"/>
            <p:cNvSpPr/>
            <p:nvPr/>
          </p:nvSpPr>
          <p:spPr>
            <a:xfrm>
              <a:off x="1435079" y="3363238"/>
              <a:ext cx="758372" cy="48178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listenfd</a:t>
              </a:r>
              <a:endParaRPr lang="ko-KR" altLang="en-US" sz="1000" dirty="0">
                <a:solidFill>
                  <a:schemeClr val="tx1"/>
                </a:solidFill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  <p:sp>
          <p:nvSpPr>
            <p:cNvPr id="244" name="모서리가 둥근 직사각형 243"/>
            <p:cNvSpPr/>
            <p:nvPr/>
          </p:nvSpPr>
          <p:spPr>
            <a:xfrm>
              <a:off x="2237732" y="3363238"/>
              <a:ext cx="758372" cy="48178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connfd</a:t>
              </a:r>
              <a:endParaRPr lang="ko-KR" altLang="en-US" sz="1100" dirty="0">
                <a:solidFill>
                  <a:schemeClr val="tx1"/>
                </a:solidFill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  <p:sp>
          <p:nvSpPr>
            <p:cNvPr id="245" name="모서리가 둥근 직사각형 244"/>
            <p:cNvSpPr/>
            <p:nvPr/>
          </p:nvSpPr>
          <p:spPr>
            <a:xfrm>
              <a:off x="3036022" y="3363238"/>
              <a:ext cx="758372" cy="48178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  <p:sp>
          <p:nvSpPr>
            <p:cNvPr id="246" name="모서리가 둥근 직사각형 245"/>
            <p:cNvSpPr/>
            <p:nvPr/>
          </p:nvSpPr>
          <p:spPr>
            <a:xfrm>
              <a:off x="3978207" y="3363238"/>
              <a:ext cx="758372" cy="48178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2466267" y="3845019"/>
              <a:ext cx="1319867" cy="2962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err="1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fd_socket</a:t>
              </a:r>
              <a:r>
                <a:rPr lang="en-US" altLang="ko-KR" sz="100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[256]</a:t>
              </a:r>
              <a:endParaRPr lang="ko-KR" altLang="en-US" sz="1000" dirty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3726118" y="3435620"/>
              <a:ext cx="2908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…</a:t>
              </a:r>
              <a:endParaRPr lang="ko-KR" altLang="en-US" sz="1200" dirty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1704165" y="3107302"/>
              <a:ext cx="254609" cy="3347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0</a:t>
              </a:r>
              <a:endParaRPr lang="ko-KR" altLang="en-US" sz="1000" dirty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2515541" y="3107302"/>
              <a:ext cx="510210" cy="3347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1</a:t>
              </a:r>
              <a:endParaRPr lang="ko-KR" altLang="en-US" sz="1000" dirty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3300808" y="3107302"/>
              <a:ext cx="510210" cy="3347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2</a:t>
              </a:r>
              <a:endParaRPr lang="ko-KR" altLang="en-US" sz="1000" dirty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4180540" y="3107302"/>
              <a:ext cx="508761" cy="3347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255</a:t>
              </a:r>
              <a:endParaRPr lang="ko-KR" altLang="en-US" sz="1000" dirty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103463" y="3443425"/>
              <a:ext cx="2156600" cy="3347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5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①</a:t>
              </a:r>
              <a:r>
                <a:rPr lang="en-US" altLang="ko-KR" sz="105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 </a:t>
              </a:r>
              <a:r>
                <a:rPr lang="en-US" altLang="ko-KR" sz="1050" dirty="0" err="1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add_socket</a:t>
              </a:r>
              <a:r>
                <a:rPr lang="en-US" altLang="ko-KR" sz="105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(…)</a:t>
              </a:r>
              <a:endParaRPr lang="ko-KR" altLang="en-US" sz="1050" dirty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41038" y="5999272"/>
            <a:ext cx="2092966" cy="3347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⑤ </a:t>
            </a:r>
            <a:r>
              <a:rPr lang="en-US" altLang="ko-KR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Process B</a:t>
            </a:r>
            <a:r>
              <a:rPr lang="ko-KR" altLang="en-US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에서 </a:t>
            </a:r>
            <a:r>
              <a:rPr lang="en-US" altLang="ko-KR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write(…) </a:t>
            </a:r>
            <a:r>
              <a:rPr lang="ko-KR" altLang="en-US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실행</a:t>
            </a:r>
            <a:endParaRPr lang="en-US" altLang="ko-KR" sz="1050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928217" y="3494610"/>
            <a:ext cx="4464358" cy="3347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⑧</a:t>
            </a:r>
            <a:r>
              <a:rPr lang="en-US" altLang="ko-KR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r>
              <a:rPr lang="ko-KR" altLang="en-US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이벤트가 발생하였다면 </a:t>
            </a:r>
            <a:r>
              <a:rPr lang="en-US" altLang="ko-KR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read(…)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928217" y="3943942"/>
            <a:ext cx="4464358" cy="3064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⑨ </a:t>
            </a:r>
            <a:r>
              <a:rPr lang="en-US" altLang="ko-KR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Unix Domain Socket</a:t>
            </a:r>
            <a:r>
              <a:rPr lang="ko-KR" altLang="en-US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으로 </a:t>
            </a:r>
            <a:r>
              <a:rPr lang="en-US" altLang="ko-KR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Process D</a:t>
            </a:r>
            <a:r>
              <a:rPr lang="ko-KR" altLang="en-US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에 </a:t>
            </a:r>
            <a:r>
              <a:rPr lang="en-US" altLang="ko-KR" sz="1050" dirty="0" err="1" smtClean="0">
                <a:latin typeface="a스마일B" panose="02020600000000000000" pitchFamily="18" charset="-127"/>
                <a:ea typeface="a스마일B" panose="02020600000000000000" pitchFamily="18" charset="-127"/>
              </a:rPr>
              <a:t>sendto</a:t>
            </a:r>
            <a:r>
              <a:rPr lang="en-US" altLang="ko-KR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(…)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928217" y="4412325"/>
            <a:ext cx="4464358" cy="3347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⑩ </a:t>
            </a:r>
            <a:r>
              <a:rPr lang="en-US" altLang="ko-KR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2</a:t>
            </a:r>
            <a:r>
              <a:rPr lang="ko-KR" altLang="en-US" sz="105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번으로 다시 돌아감</a:t>
            </a:r>
            <a:endParaRPr lang="en-US" altLang="ko-KR" sz="1050" dirty="0" smtClean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602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 idx="4294967295"/>
          </p:nvPr>
        </p:nvSpPr>
        <p:spPr>
          <a:xfrm>
            <a:off x="1052110" y="430090"/>
            <a:ext cx="4296207" cy="398021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b="1" dirty="0">
                <a:solidFill>
                  <a:srgbClr val="24222E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흐름도</a:t>
            </a:r>
          </a:p>
        </p:txBody>
      </p:sp>
      <p:sp>
        <p:nvSpPr>
          <p:cNvPr id="21" name="평행 사변형 20"/>
          <p:cNvSpPr/>
          <p:nvPr/>
        </p:nvSpPr>
        <p:spPr>
          <a:xfrm>
            <a:off x="716280" y="-3550"/>
            <a:ext cx="1417723" cy="416853"/>
          </a:xfrm>
          <a:prstGeom prst="parallelogram">
            <a:avLst>
              <a:gd name="adj" fmla="val 62772"/>
            </a:avLst>
          </a:prstGeom>
          <a:solidFill>
            <a:srgbClr val="2E75B6">
              <a:alpha val="36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3049" y="144517"/>
            <a:ext cx="707419" cy="684403"/>
            <a:chOff x="264138" y="144516"/>
            <a:chExt cx="787972" cy="762335"/>
          </a:xfrm>
        </p:grpSpPr>
        <p:sp>
          <p:nvSpPr>
            <p:cNvPr id="61" name="직사각형 60"/>
            <p:cNvSpPr/>
            <p:nvPr/>
          </p:nvSpPr>
          <p:spPr>
            <a:xfrm>
              <a:off x="264138" y="144516"/>
              <a:ext cx="762335" cy="762335"/>
            </a:xfrm>
            <a:prstGeom prst="rect">
              <a:avLst/>
            </a:prstGeom>
            <a:gradFill>
              <a:gsLst>
                <a:gs pos="0">
                  <a:srgbClr val="24222E"/>
                </a:gs>
                <a:gs pos="50000">
                  <a:srgbClr val="24222E"/>
                </a:gs>
                <a:gs pos="50000">
                  <a:srgbClr val="2E75B6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b="1" dirty="0">
                <a:solidFill>
                  <a:srgbClr val="5B9BD5"/>
                </a:solidFill>
                <a:latin typeface="+mn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19053" y="199431"/>
              <a:ext cx="652504" cy="652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63" name="제목 1"/>
            <p:cNvSpPr txBox="1">
              <a:spLocks/>
            </p:cNvSpPr>
            <p:nvPr/>
          </p:nvSpPr>
          <p:spPr>
            <a:xfrm>
              <a:off x="367765" y="199431"/>
              <a:ext cx="684345" cy="53678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  <a:cs typeface="+mj-cs"/>
                </a:defRPr>
              </a:lvl1pPr>
            </a:lstStyle>
            <a:p>
              <a:endParaRPr lang="ko-KR" altLang="en-US" sz="2800" b="1" dirty="0">
                <a:solidFill>
                  <a:srgbClr val="2E9893"/>
                </a:solidFill>
                <a:latin typeface="+mn-ea"/>
                <a:ea typeface="+mn-ea"/>
                <a:cs typeface="KoPubWorld바탕체 Medium" panose="00000600000000000000" pitchFamily="2" charset="-127"/>
              </a:endParaRPr>
            </a:p>
          </p:txBody>
        </p:sp>
      </p:grpSp>
      <p:sp>
        <p:nvSpPr>
          <p:cNvPr id="32" name="제목 1"/>
          <p:cNvSpPr txBox="1">
            <a:spLocks/>
          </p:cNvSpPr>
          <p:nvPr/>
        </p:nvSpPr>
        <p:spPr>
          <a:xfrm>
            <a:off x="278152" y="304639"/>
            <a:ext cx="504528" cy="3957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4000" b="1" dirty="0">
                <a:latin typeface="a스마일B" panose="02020600000000000000" pitchFamily="18" charset="-127"/>
                <a:ea typeface="a스마일B" panose="02020600000000000000" pitchFamily="18" charset="-127"/>
              </a:rPr>
              <a:t>Ⅱ</a:t>
            </a: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1109734" y="86805"/>
            <a:ext cx="2179789" cy="2686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1400" b="1" dirty="0" smtClean="0">
                <a:solidFill>
                  <a:schemeClr val="bg1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IPC</a:t>
            </a:r>
            <a:endParaRPr lang="ko-KR" altLang="en-US" sz="1400" b="1" dirty="0">
              <a:solidFill>
                <a:schemeClr val="bg1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273049" y="672129"/>
            <a:ext cx="2946400" cy="923330"/>
            <a:chOff x="377396" y="137996"/>
            <a:chExt cx="2791962" cy="923330"/>
          </a:xfrm>
        </p:grpSpPr>
        <p:grpSp>
          <p:nvGrpSpPr>
            <p:cNvPr id="49" name="그룹 48"/>
            <p:cNvGrpSpPr/>
            <p:nvPr/>
          </p:nvGrpSpPr>
          <p:grpSpPr>
            <a:xfrm>
              <a:off x="377396" y="137996"/>
              <a:ext cx="629022" cy="923330"/>
              <a:chOff x="2483768" y="1700808"/>
              <a:chExt cx="629022" cy="923330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2483768" y="1700808"/>
                <a:ext cx="576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5400" dirty="0" smtClean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53" name="이등변 삼각형 52"/>
              <p:cNvSpPr/>
              <p:nvPr/>
            </p:nvSpPr>
            <p:spPr>
              <a:xfrm>
                <a:off x="2680742" y="2256666"/>
                <a:ext cx="432048" cy="308237"/>
              </a:xfrm>
              <a:prstGeom prst="triangle">
                <a:avLst>
                  <a:gd name="adj" fmla="val 100000"/>
                </a:avLst>
              </a:prstGeom>
              <a:solidFill>
                <a:srgbClr val="0C27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</p:grpSp>
        <p:cxnSp>
          <p:nvCxnSpPr>
            <p:cNvPr id="50" name="직선 연결선 49"/>
            <p:cNvCxnSpPr/>
            <p:nvPr/>
          </p:nvCxnSpPr>
          <p:spPr>
            <a:xfrm>
              <a:off x="574370" y="1007986"/>
              <a:ext cx="2522783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027931" y="631082"/>
              <a:ext cx="2141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Error handling(B-C)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458415" y="2142084"/>
            <a:ext cx="260225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1. Process B</a:t>
            </a:r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가 먼저 연결을 끊었을 때</a:t>
            </a:r>
            <a:endParaRPr lang="ko-KR" altLang="en-US" sz="1200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36679" y="2701411"/>
            <a:ext cx="3301297" cy="1059390"/>
            <a:chOff x="736070" y="2383776"/>
            <a:chExt cx="3301297" cy="1059390"/>
          </a:xfrm>
        </p:grpSpPr>
        <p:cxnSp>
          <p:nvCxnSpPr>
            <p:cNvPr id="81" name="직선 화살표 연결선 80"/>
            <p:cNvCxnSpPr/>
            <p:nvPr/>
          </p:nvCxnSpPr>
          <p:spPr>
            <a:xfrm>
              <a:off x="1632521" y="2902326"/>
              <a:ext cx="16528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그룹 81"/>
            <p:cNvGrpSpPr/>
            <p:nvPr/>
          </p:nvGrpSpPr>
          <p:grpSpPr>
            <a:xfrm>
              <a:off x="3291623" y="2544802"/>
              <a:ext cx="745744" cy="898364"/>
              <a:chOff x="2437442" y="1775809"/>
              <a:chExt cx="745744" cy="898364"/>
            </a:xfrm>
          </p:grpSpPr>
          <p:pic>
            <p:nvPicPr>
              <p:cNvPr id="83" name="Picture 10" descr="Application, custom, feature, program icon - Download on Iconfinder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024" t="21800" r="2371" b="3064"/>
              <a:stretch/>
            </p:blipFill>
            <p:spPr bwMode="auto">
              <a:xfrm>
                <a:off x="2437442" y="1775809"/>
                <a:ext cx="700679" cy="637331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4" name="TextBox 83"/>
              <p:cNvSpPr txBox="1"/>
              <p:nvPr/>
            </p:nvSpPr>
            <p:spPr>
              <a:xfrm>
                <a:off x="2450826" y="2443341"/>
                <a:ext cx="73236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>
                    <a:latin typeface="a스마일M" panose="02020600000000000000" pitchFamily="18" charset="-127"/>
                    <a:ea typeface="a스마일M" panose="02020600000000000000" pitchFamily="18" charset="-127"/>
                  </a:rPr>
                  <a:t>Process C</a:t>
                </a:r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736070" y="2383776"/>
              <a:ext cx="1002920" cy="1059390"/>
              <a:chOff x="736070" y="2383776"/>
              <a:chExt cx="1002920" cy="1059390"/>
            </a:xfrm>
          </p:grpSpPr>
          <p:grpSp>
            <p:nvGrpSpPr>
              <p:cNvPr id="78" name="그룹 77"/>
              <p:cNvGrpSpPr/>
              <p:nvPr/>
            </p:nvGrpSpPr>
            <p:grpSpPr>
              <a:xfrm>
                <a:off x="880911" y="2544802"/>
                <a:ext cx="732360" cy="898364"/>
                <a:chOff x="2431162" y="1775809"/>
                <a:chExt cx="732360" cy="898364"/>
              </a:xfrm>
            </p:grpSpPr>
            <p:pic>
              <p:nvPicPr>
                <p:cNvPr id="79" name="Picture 10" descr="Application, custom, feature, program icon - Download on Iconfinder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024" t="21800" r="2371" b="3064"/>
                <a:stretch/>
              </p:blipFill>
              <p:spPr bwMode="auto">
                <a:xfrm>
                  <a:off x="2437442" y="1775809"/>
                  <a:ext cx="700679" cy="637331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0" name="TextBox 79"/>
                <p:cNvSpPr txBox="1"/>
                <p:nvPr/>
              </p:nvSpPr>
              <p:spPr>
                <a:xfrm>
                  <a:off x="2431162" y="2443341"/>
                  <a:ext cx="73236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dirty="0" smtClean="0">
                      <a:latin typeface="a스마일M" panose="02020600000000000000" pitchFamily="18" charset="-127"/>
                      <a:ea typeface="a스마일M" panose="02020600000000000000" pitchFamily="18" charset="-127"/>
                    </a:rPr>
                    <a:t>Process B</a:t>
                  </a:r>
                </a:p>
              </p:txBody>
            </p:sp>
          </p:grpSp>
          <p:pic>
            <p:nvPicPr>
              <p:cNvPr id="1026" name="Picture 2" descr="Close, delete, exit, remove, x, bin, recycle"/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736070" y="2383776"/>
                <a:ext cx="1002920" cy="10029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7" name="TextBox 26"/>
          <p:cNvSpPr txBox="1"/>
          <p:nvPr/>
        </p:nvSpPr>
        <p:spPr>
          <a:xfrm>
            <a:off x="1426356" y="4197026"/>
            <a:ext cx="26343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2. Process C</a:t>
            </a:r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가 먼저 연결을 끊었을 때</a:t>
            </a:r>
            <a:endParaRPr lang="ko-KR" altLang="en-US" sz="1200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48257" y="4756353"/>
            <a:ext cx="3222568" cy="1059390"/>
            <a:chOff x="880911" y="2383776"/>
            <a:chExt cx="3222568" cy="1059390"/>
          </a:xfrm>
        </p:grpSpPr>
        <p:cxnSp>
          <p:nvCxnSpPr>
            <p:cNvPr id="29" name="직선 화살표 연결선 28"/>
            <p:cNvCxnSpPr/>
            <p:nvPr/>
          </p:nvCxnSpPr>
          <p:spPr>
            <a:xfrm>
              <a:off x="1632521" y="2902326"/>
              <a:ext cx="16528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/>
            <p:cNvGrpSpPr/>
            <p:nvPr/>
          </p:nvGrpSpPr>
          <p:grpSpPr>
            <a:xfrm>
              <a:off x="3291623" y="2544802"/>
              <a:ext cx="745744" cy="898364"/>
              <a:chOff x="2437442" y="1775809"/>
              <a:chExt cx="745744" cy="898364"/>
            </a:xfrm>
          </p:grpSpPr>
          <p:pic>
            <p:nvPicPr>
              <p:cNvPr id="38" name="Picture 10" descr="Application, custom, feature, program icon - Download on Iconfinder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024" t="21800" r="2371" b="3064"/>
              <a:stretch/>
            </p:blipFill>
            <p:spPr bwMode="auto">
              <a:xfrm>
                <a:off x="2437442" y="1775809"/>
                <a:ext cx="700679" cy="637331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2450826" y="2443341"/>
                <a:ext cx="73236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>
                    <a:latin typeface="a스마일M" panose="02020600000000000000" pitchFamily="18" charset="-127"/>
                    <a:ea typeface="a스마일M" panose="02020600000000000000" pitchFamily="18" charset="-127"/>
                  </a:rPr>
                  <a:t>Process C</a:t>
                </a: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880911" y="2383776"/>
              <a:ext cx="3222568" cy="1059390"/>
              <a:chOff x="880911" y="2383776"/>
              <a:chExt cx="3222568" cy="1059390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880911" y="2544802"/>
                <a:ext cx="732360" cy="898364"/>
                <a:chOff x="2431162" y="1775809"/>
                <a:chExt cx="732360" cy="898364"/>
              </a:xfrm>
            </p:grpSpPr>
            <p:pic>
              <p:nvPicPr>
                <p:cNvPr id="36" name="Picture 10" descr="Application, custom, feature, program icon - Download on Iconfinder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024" t="21800" r="2371" b="3064"/>
                <a:stretch/>
              </p:blipFill>
              <p:spPr bwMode="auto">
                <a:xfrm>
                  <a:off x="2437442" y="1775809"/>
                  <a:ext cx="700679" cy="637331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7" name="TextBox 36"/>
                <p:cNvSpPr txBox="1"/>
                <p:nvPr/>
              </p:nvSpPr>
              <p:spPr>
                <a:xfrm>
                  <a:off x="2431162" y="2443341"/>
                  <a:ext cx="73236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dirty="0" smtClean="0">
                      <a:latin typeface="a스마일M" panose="02020600000000000000" pitchFamily="18" charset="-127"/>
                      <a:ea typeface="a스마일M" panose="02020600000000000000" pitchFamily="18" charset="-127"/>
                    </a:rPr>
                    <a:t>Process B</a:t>
                  </a:r>
                </a:p>
              </p:txBody>
            </p:sp>
          </p:grpSp>
          <p:pic>
            <p:nvPicPr>
              <p:cNvPr id="35" name="Picture 2" descr="Close, delete, exit, remove, x, bin, recycle"/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3100559" y="2383776"/>
                <a:ext cx="1002920" cy="10029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9" name="직선 연결선 8"/>
          <p:cNvCxnSpPr/>
          <p:nvPr/>
        </p:nvCxnSpPr>
        <p:spPr>
          <a:xfrm>
            <a:off x="4783666" y="2538116"/>
            <a:ext cx="0" cy="3221157"/>
          </a:xfrm>
          <a:prstGeom prst="line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410743" y="2679571"/>
            <a:ext cx="3503908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return</a:t>
            </a:r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n &gt; 0</a:t>
            </a:r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: </a:t>
            </a:r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읽은 데이터 수</a:t>
            </a:r>
            <a:endParaRPr lang="en-US" altLang="ko-KR" sz="1200" dirty="0" smtClean="0"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return</a:t>
            </a:r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-1 : </a:t>
            </a:r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읽을 데이터가 없는 경우</a:t>
            </a:r>
            <a:endParaRPr lang="en-US" altLang="ko-KR" sz="1200" dirty="0" smtClean="0"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70C0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return 0 : TCP </a:t>
            </a:r>
            <a:r>
              <a:rPr lang="ko-KR" altLang="en-US" sz="1200" dirty="0" smtClean="0">
                <a:solidFill>
                  <a:srgbClr val="0070C0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연결이 끊긴 경우</a:t>
            </a:r>
            <a:r>
              <a:rPr lang="en-US" altLang="ko-KR" sz="1200" dirty="0" smtClean="0">
                <a:solidFill>
                  <a:srgbClr val="0070C0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 =&gt; close(</a:t>
            </a:r>
            <a:r>
              <a:rPr lang="en-US" altLang="ko-KR" sz="1200" dirty="0" err="1" smtClean="0">
                <a:solidFill>
                  <a:srgbClr val="0070C0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sockfd</a:t>
            </a:r>
            <a:r>
              <a:rPr lang="en-US" altLang="ko-KR" sz="1200" dirty="0" smtClean="0">
                <a:solidFill>
                  <a:srgbClr val="0070C0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);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734918" y="3975234"/>
            <a:ext cx="8316572" cy="0"/>
          </a:xfrm>
          <a:prstGeom prst="line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684131" y="2142084"/>
            <a:ext cx="25925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a스마일B" panose="02020600000000000000" pitchFamily="18" charset="-127"/>
                <a:ea typeface="a스마일B" panose="02020600000000000000" pitchFamily="18" charset="-127"/>
              </a:rPr>
              <a:t>Non-Blocking Mode</a:t>
            </a:r>
            <a:r>
              <a:rPr lang="ko-KR" altLang="en-US" sz="1200" dirty="0">
                <a:latin typeface="a스마일B" panose="02020600000000000000" pitchFamily="18" charset="-127"/>
                <a:ea typeface="a스마일B" panose="02020600000000000000" pitchFamily="18" charset="-127"/>
              </a:rPr>
              <a:t>에서의 </a:t>
            </a:r>
            <a:r>
              <a:rPr lang="en-US" altLang="ko-KR" sz="1200" dirty="0">
                <a:latin typeface="a스마일B" panose="02020600000000000000" pitchFamily="18" charset="-127"/>
                <a:ea typeface="a스마일B" panose="02020600000000000000" pitchFamily="18" charset="-127"/>
              </a:rPr>
              <a:t>read(…)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093824" y="4928383"/>
            <a:ext cx="437215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rgbClr val="0070C0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Errno</a:t>
            </a:r>
            <a:r>
              <a:rPr lang="en-US" altLang="ko-KR" sz="1200" dirty="0" smtClean="0">
                <a:solidFill>
                  <a:srgbClr val="0070C0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(32) : Broken Pipe =&gt; </a:t>
            </a:r>
            <a:r>
              <a:rPr lang="ko-KR" altLang="en-US" sz="1200" dirty="0" smtClean="0">
                <a:solidFill>
                  <a:srgbClr val="0070C0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소켓 닫고 새로운 소켓으로 연결 요청</a:t>
            </a:r>
            <a:endParaRPr lang="en-US" altLang="ko-KR" sz="1200" dirty="0" smtClean="0">
              <a:solidFill>
                <a:srgbClr val="0070C0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684131" y="4159900"/>
            <a:ext cx="27660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소켓의 상태를 얻어오는 </a:t>
            </a:r>
            <a:r>
              <a:rPr lang="en-US" altLang="ko-KR" sz="1200" dirty="0" err="1" smtClean="0">
                <a:latin typeface="a스마일B" panose="02020600000000000000" pitchFamily="18" charset="-127"/>
                <a:ea typeface="a스마일B" panose="02020600000000000000" pitchFamily="18" charset="-127"/>
              </a:rPr>
              <a:t>getsockopt</a:t>
            </a:r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(…)</a:t>
            </a:r>
            <a:endParaRPr lang="en-US" altLang="ko-KR" sz="1200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06727" y="2976134"/>
            <a:ext cx="44788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TCP</a:t>
            </a:r>
            <a:endParaRPr lang="ko-KR" altLang="en-US" sz="1200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06727" y="5003425"/>
            <a:ext cx="44788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TCP</a:t>
            </a:r>
            <a:endParaRPr lang="ko-KR" altLang="en-US" sz="1200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4476379" y="3645385"/>
            <a:ext cx="648521" cy="722229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78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모서리가 둥근 직사각형 38"/>
          <p:cNvSpPr/>
          <p:nvPr/>
        </p:nvSpPr>
        <p:spPr>
          <a:xfrm flipH="1">
            <a:off x="980468" y="2277392"/>
            <a:ext cx="8049232" cy="3806822"/>
          </a:xfrm>
          <a:prstGeom prst="round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 flipH="1">
            <a:off x="2929252" y="3926037"/>
            <a:ext cx="3376821" cy="1458137"/>
          </a:xfrm>
          <a:prstGeom prst="roundRect">
            <a:avLst/>
          </a:prstGeom>
          <a:solidFill>
            <a:schemeClr val="bg1">
              <a:lumMod val="85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131330" y="3620222"/>
            <a:ext cx="972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while</a:t>
            </a:r>
            <a:endParaRPr lang="ko-KR" altLang="en-US" sz="16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 idx="4294967295"/>
          </p:nvPr>
        </p:nvSpPr>
        <p:spPr>
          <a:xfrm>
            <a:off x="1052110" y="430090"/>
            <a:ext cx="4296207" cy="398021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b="1" dirty="0" smtClean="0">
                <a:solidFill>
                  <a:srgbClr val="24222E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흐름도</a:t>
            </a:r>
            <a:r>
              <a:rPr lang="en-US" altLang="ko-KR" sz="2400" b="1" dirty="0" smtClean="0">
                <a:solidFill>
                  <a:srgbClr val="24222E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endParaRPr lang="ko-KR" altLang="en-US" sz="2400" b="1" dirty="0">
              <a:solidFill>
                <a:srgbClr val="24222E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716280" y="-3550"/>
            <a:ext cx="1417723" cy="416853"/>
          </a:xfrm>
          <a:prstGeom prst="parallelogram">
            <a:avLst>
              <a:gd name="adj" fmla="val 62772"/>
            </a:avLst>
          </a:prstGeom>
          <a:solidFill>
            <a:srgbClr val="2E75B6">
              <a:alpha val="36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3049" y="144517"/>
            <a:ext cx="707419" cy="684403"/>
            <a:chOff x="264138" y="144516"/>
            <a:chExt cx="787972" cy="762335"/>
          </a:xfrm>
        </p:grpSpPr>
        <p:sp>
          <p:nvSpPr>
            <p:cNvPr id="61" name="직사각형 60"/>
            <p:cNvSpPr/>
            <p:nvPr/>
          </p:nvSpPr>
          <p:spPr>
            <a:xfrm>
              <a:off x="264138" y="144516"/>
              <a:ext cx="762335" cy="762335"/>
            </a:xfrm>
            <a:prstGeom prst="rect">
              <a:avLst/>
            </a:prstGeom>
            <a:gradFill>
              <a:gsLst>
                <a:gs pos="0">
                  <a:srgbClr val="24222E"/>
                </a:gs>
                <a:gs pos="50000">
                  <a:srgbClr val="24222E"/>
                </a:gs>
                <a:gs pos="50000">
                  <a:srgbClr val="2E75B6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b="1" dirty="0">
                <a:solidFill>
                  <a:srgbClr val="5B9BD5"/>
                </a:solidFill>
                <a:latin typeface="+mn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19053" y="199431"/>
              <a:ext cx="652504" cy="652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63" name="제목 1"/>
            <p:cNvSpPr txBox="1">
              <a:spLocks/>
            </p:cNvSpPr>
            <p:nvPr/>
          </p:nvSpPr>
          <p:spPr>
            <a:xfrm>
              <a:off x="367765" y="199431"/>
              <a:ext cx="684345" cy="53678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  <a:cs typeface="+mj-cs"/>
                </a:defRPr>
              </a:lvl1pPr>
            </a:lstStyle>
            <a:p>
              <a:endParaRPr lang="ko-KR" altLang="en-US" sz="2800" b="1" dirty="0">
                <a:solidFill>
                  <a:srgbClr val="2E9893"/>
                </a:solidFill>
                <a:latin typeface="+mn-ea"/>
                <a:ea typeface="+mn-ea"/>
                <a:cs typeface="KoPubWorld바탕체 Medium" panose="00000600000000000000" pitchFamily="2" charset="-127"/>
              </a:endParaRPr>
            </a:p>
          </p:txBody>
        </p:sp>
      </p:grpSp>
      <p:sp>
        <p:nvSpPr>
          <p:cNvPr id="32" name="제목 1"/>
          <p:cNvSpPr txBox="1">
            <a:spLocks/>
          </p:cNvSpPr>
          <p:nvPr/>
        </p:nvSpPr>
        <p:spPr>
          <a:xfrm>
            <a:off x="278152" y="304639"/>
            <a:ext cx="504528" cy="3957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4000" b="1" dirty="0">
                <a:latin typeface="a스마일B" panose="02020600000000000000" pitchFamily="18" charset="-127"/>
                <a:ea typeface="a스마일B" panose="02020600000000000000" pitchFamily="18" charset="-127"/>
              </a:rPr>
              <a:t>Ⅱ</a:t>
            </a: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1109734" y="86805"/>
            <a:ext cx="2179789" cy="2686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1400" b="1" dirty="0" smtClean="0">
                <a:solidFill>
                  <a:schemeClr val="bg1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IPC</a:t>
            </a:r>
            <a:endParaRPr lang="ko-KR" altLang="en-US" sz="1400" b="1" dirty="0">
              <a:solidFill>
                <a:schemeClr val="bg1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73049" y="672129"/>
            <a:ext cx="4947285" cy="923330"/>
            <a:chOff x="377396" y="137996"/>
            <a:chExt cx="4947285" cy="923330"/>
          </a:xfrm>
        </p:grpSpPr>
        <p:grpSp>
          <p:nvGrpSpPr>
            <p:cNvPr id="50" name="그룹 49"/>
            <p:cNvGrpSpPr/>
            <p:nvPr/>
          </p:nvGrpSpPr>
          <p:grpSpPr>
            <a:xfrm>
              <a:off x="377396" y="137996"/>
              <a:ext cx="629022" cy="923330"/>
              <a:chOff x="2483768" y="1700808"/>
              <a:chExt cx="629022" cy="923330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483768" y="1700808"/>
                <a:ext cx="576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5400" dirty="0" smtClean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54" name="이등변 삼각형 53"/>
              <p:cNvSpPr/>
              <p:nvPr/>
            </p:nvSpPr>
            <p:spPr>
              <a:xfrm>
                <a:off x="2680742" y="2256666"/>
                <a:ext cx="432048" cy="308237"/>
              </a:xfrm>
              <a:prstGeom prst="triangle">
                <a:avLst>
                  <a:gd name="adj" fmla="val 100000"/>
                </a:avLst>
              </a:prstGeom>
              <a:solidFill>
                <a:srgbClr val="0C27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</p:grpSp>
        <p:cxnSp>
          <p:nvCxnSpPr>
            <p:cNvPr id="51" name="직선 연결선 50"/>
            <p:cNvCxnSpPr/>
            <p:nvPr/>
          </p:nvCxnSpPr>
          <p:spPr>
            <a:xfrm>
              <a:off x="574370" y="1007986"/>
              <a:ext cx="460680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027931" y="660728"/>
              <a:ext cx="4296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스마일B" panose="02020600000000000000" pitchFamily="18" charset="-127"/>
                  <a:ea typeface="a스마일B" panose="02020600000000000000" pitchFamily="18" charset="-127"/>
                </a:rPr>
                <a:t>Process </a:t>
              </a:r>
              <a:r>
                <a:rPr lang="en-US" altLang="ko-KR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D (Unix </a:t>
              </a:r>
              <a:r>
                <a:rPr lang="en-US" altLang="ko-KR" dirty="0">
                  <a:latin typeface="a스마일B" panose="02020600000000000000" pitchFamily="18" charset="-127"/>
                  <a:ea typeface="a스마일B" panose="02020600000000000000" pitchFamily="18" charset="-127"/>
                </a:rPr>
                <a:t>Domain </a:t>
              </a:r>
              <a:r>
                <a:rPr lang="en-US" altLang="ko-KR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Socket &amp; UDP)</a:t>
              </a:r>
              <a:endParaRPr lang="en-US" altLang="ko-KR" dirty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</p:grpSp>
      <p:cxnSp>
        <p:nvCxnSpPr>
          <p:cNvPr id="72" name="직선 화살표 연결선 71"/>
          <p:cNvCxnSpPr/>
          <p:nvPr/>
        </p:nvCxnSpPr>
        <p:spPr>
          <a:xfrm>
            <a:off x="1989738" y="3305278"/>
            <a:ext cx="10279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1352813" y="2986816"/>
            <a:ext cx="636925" cy="816529"/>
            <a:chOff x="271225" y="3264515"/>
            <a:chExt cx="636925" cy="816529"/>
          </a:xfrm>
        </p:grpSpPr>
        <p:pic>
          <p:nvPicPr>
            <p:cNvPr id="79" name="Picture 2" descr="Gear, main, maintenance, option, preference, setting icon - Free downloa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225" y="3264515"/>
              <a:ext cx="636925" cy="63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직사각형 79"/>
            <p:cNvSpPr/>
            <p:nvPr/>
          </p:nvSpPr>
          <p:spPr>
            <a:xfrm>
              <a:off x="359855" y="3834823"/>
              <a:ext cx="47160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main</a:t>
              </a:r>
              <a:endParaRPr lang="en-US" altLang="ko-KR" sz="1600" dirty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sp>
        <p:nvSpPr>
          <p:cNvPr id="28" name="AutoShape 4" descr="Door, exit, log out, logout, out, outside, sign ou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4068114" y="3073995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Unix </a:t>
            </a:r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소켓 생성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57" name="Rounded Rectangle 1"/>
          <p:cNvSpPr/>
          <p:nvPr/>
        </p:nvSpPr>
        <p:spPr>
          <a:xfrm>
            <a:off x="3096427" y="3174160"/>
            <a:ext cx="926708" cy="2676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socket(…)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4085532" y="3305278"/>
            <a:ext cx="10279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1"/>
          <p:cNvSpPr/>
          <p:nvPr/>
        </p:nvSpPr>
        <p:spPr>
          <a:xfrm>
            <a:off x="5165437" y="3174160"/>
            <a:ext cx="926708" cy="2676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bind(…)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6185288" y="3305278"/>
            <a:ext cx="10303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119624" y="3073995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경로 및 파일 설정 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88" name="Rounded Rectangle 1"/>
          <p:cNvSpPr/>
          <p:nvPr/>
        </p:nvSpPr>
        <p:spPr>
          <a:xfrm>
            <a:off x="7260180" y="3174160"/>
            <a:ext cx="926708" cy="267657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socket(…)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738231" y="387178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UDP </a:t>
            </a:r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소켓 생성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97" name="Rounded Rectangle 1"/>
          <p:cNvSpPr/>
          <p:nvPr/>
        </p:nvSpPr>
        <p:spPr>
          <a:xfrm>
            <a:off x="7260180" y="4521500"/>
            <a:ext cx="926708" cy="267657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socket(…)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7738231" y="3557124"/>
            <a:ext cx="0" cy="8755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332482" y="4393948"/>
            <a:ext cx="6880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주소 설정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>
            <a:off x="6143291" y="4655106"/>
            <a:ext cx="102797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"/>
          <p:cNvSpPr/>
          <p:nvPr/>
        </p:nvSpPr>
        <p:spPr>
          <a:xfrm>
            <a:off x="5165437" y="4529755"/>
            <a:ext cx="926708" cy="2676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900" dirty="0" err="1">
                <a:latin typeface="a스마일M" panose="02020600000000000000" pitchFamily="18" charset="-127"/>
                <a:ea typeface="a스마일M" panose="02020600000000000000" pitchFamily="18" charset="-127"/>
              </a:rPr>
              <a:t>r</a:t>
            </a:r>
            <a:r>
              <a:rPr lang="en-US" altLang="en-US" sz="9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ecvfrom</a:t>
            </a:r>
            <a:r>
              <a:rPr lang="en-US" altLang="en-US" sz="9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(…)</a:t>
            </a:r>
            <a:endParaRPr lang="x-none" altLang="en-US" sz="9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07" name="Rounded Rectangle 1"/>
          <p:cNvSpPr/>
          <p:nvPr/>
        </p:nvSpPr>
        <p:spPr>
          <a:xfrm>
            <a:off x="3099182" y="4529755"/>
            <a:ext cx="926708" cy="2676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5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sendto</a:t>
            </a:r>
            <a:r>
              <a:rPr lang="en-US" altLang="en-US" sz="105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(…)</a:t>
            </a:r>
            <a:endParaRPr lang="x-none" altLang="en-US" sz="105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09" name="꺾인 연결선 108"/>
          <p:cNvCxnSpPr>
            <a:stCxn id="106" idx="0"/>
            <a:endCxn id="107" idx="0"/>
          </p:cNvCxnSpPr>
          <p:nvPr/>
        </p:nvCxnSpPr>
        <p:spPr>
          <a:xfrm rot="16200000" flipV="1">
            <a:off x="4595664" y="3496627"/>
            <a:ext cx="12700" cy="2066255"/>
          </a:xfrm>
          <a:prstGeom prst="bentConnector3">
            <a:avLst>
              <a:gd name="adj1" fmla="val 358284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06" idx="2"/>
            <a:endCxn id="107" idx="2"/>
          </p:cNvCxnSpPr>
          <p:nvPr/>
        </p:nvCxnSpPr>
        <p:spPr>
          <a:xfrm rot="5400000">
            <a:off x="4595664" y="3764285"/>
            <a:ext cx="12700" cy="2066255"/>
          </a:xfrm>
          <a:prstGeom prst="bentConnector3">
            <a:avLst>
              <a:gd name="adj1" fmla="val 3651449"/>
            </a:avLst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56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 idx="4294967295"/>
          </p:nvPr>
        </p:nvSpPr>
        <p:spPr>
          <a:xfrm>
            <a:off x="1052110" y="430090"/>
            <a:ext cx="4296207" cy="398021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b="1" dirty="0" smtClean="0">
                <a:solidFill>
                  <a:srgbClr val="24222E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흐름도</a:t>
            </a:r>
            <a:r>
              <a:rPr lang="en-US" altLang="ko-KR" sz="2400" b="1" dirty="0" smtClean="0">
                <a:solidFill>
                  <a:srgbClr val="24222E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endParaRPr lang="ko-KR" altLang="en-US" sz="2400" b="1" dirty="0">
              <a:solidFill>
                <a:srgbClr val="24222E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716280" y="-3550"/>
            <a:ext cx="1417723" cy="416853"/>
          </a:xfrm>
          <a:prstGeom prst="parallelogram">
            <a:avLst>
              <a:gd name="adj" fmla="val 62772"/>
            </a:avLst>
          </a:prstGeom>
          <a:solidFill>
            <a:srgbClr val="2E75B6">
              <a:alpha val="36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3049" y="144517"/>
            <a:ext cx="707419" cy="684403"/>
            <a:chOff x="264138" y="144516"/>
            <a:chExt cx="787972" cy="762335"/>
          </a:xfrm>
        </p:grpSpPr>
        <p:sp>
          <p:nvSpPr>
            <p:cNvPr id="61" name="직사각형 60"/>
            <p:cNvSpPr/>
            <p:nvPr/>
          </p:nvSpPr>
          <p:spPr>
            <a:xfrm>
              <a:off x="264138" y="144516"/>
              <a:ext cx="762335" cy="762335"/>
            </a:xfrm>
            <a:prstGeom prst="rect">
              <a:avLst/>
            </a:prstGeom>
            <a:gradFill>
              <a:gsLst>
                <a:gs pos="0">
                  <a:srgbClr val="24222E"/>
                </a:gs>
                <a:gs pos="50000">
                  <a:srgbClr val="24222E"/>
                </a:gs>
                <a:gs pos="50000">
                  <a:srgbClr val="2E75B6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b="1" dirty="0">
                <a:solidFill>
                  <a:srgbClr val="5B9BD5"/>
                </a:solidFill>
                <a:latin typeface="+mn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19053" y="199431"/>
              <a:ext cx="652504" cy="652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63" name="제목 1"/>
            <p:cNvSpPr txBox="1">
              <a:spLocks/>
            </p:cNvSpPr>
            <p:nvPr/>
          </p:nvSpPr>
          <p:spPr>
            <a:xfrm>
              <a:off x="367765" y="199431"/>
              <a:ext cx="684345" cy="53678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  <a:cs typeface="+mj-cs"/>
                </a:defRPr>
              </a:lvl1pPr>
            </a:lstStyle>
            <a:p>
              <a:endParaRPr lang="ko-KR" altLang="en-US" sz="2800" b="1" dirty="0">
                <a:solidFill>
                  <a:srgbClr val="2E9893"/>
                </a:solidFill>
                <a:latin typeface="+mn-ea"/>
                <a:ea typeface="+mn-ea"/>
                <a:cs typeface="KoPubWorld바탕체 Medium" panose="00000600000000000000" pitchFamily="2" charset="-127"/>
              </a:endParaRPr>
            </a:p>
          </p:txBody>
        </p:sp>
      </p:grpSp>
      <p:sp>
        <p:nvSpPr>
          <p:cNvPr id="32" name="제목 1"/>
          <p:cNvSpPr txBox="1">
            <a:spLocks/>
          </p:cNvSpPr>
          <p:nvPr/>
        </p:nvSpPr>
        <p:spPr>
          <a:xfrm>
            <a:off x="278152" y="304639"/>
            <a:ext cx="504528" cy="3957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4000" b="1" dirty="0">
                <a:latin typeface="a스마일B" panose="02020600000000000000" pitchFamily="18" charset="-127"/>
                <a:ea typeface="a스마일B" panose="02020600000000000000" pitchFamily="18" charset="-127"/>
              </a:rPr>
              <a:t>Ⅱ</a:t>
            </a: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1109734" y="86805"/>
            <a:ext cx="2179789" cy="2686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1400" b="1" dirty="0" smtClean="0">
                <a:solidFill>
                  <a:schemeClr val="bg1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IPC</a:t>
            </a:r>
            <a:endParaRPr lang="ko-KR" altLang="en-US" sz="1400" b="1" dirty="0">
              <a:solidFill>
                <a:schemeClr val="bg1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273049" y="672129"/>
            <a:ext cx="5465987" cy="923330"/>
            <a:chOff x="377396" y="137996"/>
            <a:chExt cx="5179482" cy="923330"/>
          </a:xfrm>
        </p:grpSpPr>
        <p:grpSp>
          <p:nvGrpSpPr>
            <p:cNvPr id="49" name="그룹 48"/>
            <p:cNvGrpSpPr/>
            <p:nvPr/>
          </p:nvGrpSpPr>
          <p:grpSpPr>
            <a:xfrm>
              <a:off x="377396" y="137996"/>
              <a:ext cx="629022" cy="923330"/>
              <a:chOff x="2483768" y="1700808"/>
              <a:chExt cx="629022" cy="923330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2483768" y="1700808"/>
                <a:ext cx="576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5400" dirty="0" smtClean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53" name="이등변 삼각형 52"/>
              <p:cNvSpPr/>
              <p:nvPr/>
            </p:nvSpPr>
            <p:spPr>
              <a:xfrm>
                <a:off x="2680742" y="2256666"/>
                <a:ext cx="432048" cy="308237"/>
              </a:xfrm>
              <a:prstGeom prst="triangle">
                <a:avLst>
                  <a:gd name="adj" fmla="val 100000"/>
                </a:avLst>
              </a:prstGeom>
              <a:solidFill>
                <a:srgbClr val="0C27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</p:grpSp>
        <p:cxnSp>
          <p:nvCxnSpPr>
            <p:cNvPr id="50" name="직선 연결선 49"/>
            <p:cNvCxnSpPr/>
            <p:nvPr/>
          </p:nvCxnSpPr>
          <p:spPr>
            <a:xfrm>
              <a:off x="574370" y="1007986"/>
              <a:ext cx="4842397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027931" y="636695"/>
              <a:ext cx="4528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공유메모리</a:t>
              </a:r>
              <a:r>
                <a:rPr lang="ko-KR" altLang="en-US" dirty="0">
                  <a:latin typeface="a스마일B" panose="02020600000000000000" pitchFamily="18" charset="-127"/>
                  <a:ea typeface="a스마일B" panose="02020600000000000000" pitchFamily="18" charset="-127"/>
                </a:rPr>
                <a:t>간</a:t>
              </a:r>
              <a:r>
                <a:rPr lang="ko-KR" altLang="en-US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 대용량 </a:t>
              </a:r>
              <a:r>
                <a:rPr lang="ko-KR" altLang="en-US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텍스트 파일 전송 가능 여부 </a:t>
              </a:r>
              <a:r>
                <a:rPr lang="en-US" altLang="ko-KR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 </a:t>
              </a:r>
            </a:p>
          </p:txBody>
        </p:sp>
      </p:grpSp>
      <p:sp>
        <p:nvSpPr>
          <p:cNvPr id="64" name="타원 63"/>
          <p:cNvSpPr/>
          <p:nvPr/>
        </p:nvSpPr>
        <p:spPr>
          <a:xfrm>
            <a:off x="5552432" y="4816848"/>
            <a:ext cx="1148543" cy="1148543"/>
          </a:xfrm>
          <a:prstGeom prst="ellipse">
            <a:avLst/>
          </a:prstGeom>
          <a:solidFill>
            <a:srgbClr val="FFE699">
              <a:alpha val="76000"/>
            </a:srgbClr>
          </a:solidFill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3151138" y="4826473"/>
            <a:ext cx="1148543" cy="1148543"/>
          </a:xfrm>
          <a:prstGeom prst="ellipse">
            <a:avLst/>
          </a:prstGeom>
          <a:solidFill>
            <a:srgbClr val="FFE699">
              <a:alpha val="76000"/>
            </a:srgbClr>
          </a:solidFill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/>
          <p:cNvGrpSpPr/>
          <p:nvPr/>
        </p:nvGrpSpPr>
        <p:grpSpPr>
          <a:xfrm>
            <a:off x="804169" y="4885874"/>
            <a:ext cx="936604" cy="1031053"/>
            <a:chOff x="261893" y="2727424"/>
            <a:chExt cx="822763" cy="956551"/>
          </a:xfrm>
        </p:grpSpPr>
        <p:pic>
          <p:nvPicPr>
            <p:cNvPr id="91" name="Picture 8" descr="Data, document, extension, file, page, sheet, text icon - Download on Iconfind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893" y="2727424"/>
              <a:ext cx="822763" cy="822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직사각형 92"/>
            <p:cNvSpPr/>
            <p:nvPr/>
          </p:nvSpPr>
          <p:spPr>
            <a:xfrm>
              <a:off x="517860" y="3469822"/>
              <a:ext cx="331200" cy="2141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>
                  <a:latin typeface="a스마일M" panose="02020600000000000000" pitchFamily="18" charset="-127"/>
                  <a:ea typeface="a스마일M" panose="02020600000000000000" pitchFamily="18" charset="-127"/>
                </a:rPr>
                <a:t>File</a:t>
              </a:r>
              <a:endParaRPr lang="en-US" altLang="ko-KR" sz="1600" dirty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373105" y="2526577"/>
            <a:ext cx="732360" cy="898364"/>
            <a:chOff x="2431162" y="1775809"/>
            <a:chExt cx="732360" cy="898364"/>
          </a:xfrm>
        </p:grpSpPr>
        <p:pic>
          <p:nvPicPr>
            <p:cNvPr id="1034" name="Picture 10" descr="Application, custom, feature, program icon - Download on Iconfinder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24" t="21800" r="2371" b="3064"/>
            <a:stretch/>
          </p:blipFill>
          <p:spPr bwMode="auto">
            <a:xfrm>
              <a:off x="2437442" y="1775809"/>
              <a:ext cx="700679" cy="63733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TextBox 95"/>
            <p:cNvSpPr txBox="1"/>
            <p:nvPr/>
          </p:nvSpPr>
          <p:spPr>
            <a:xfrm>
              <a:off x="2431162" y="2443341"/>
              <a:ext cx="7323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Process </a:t>
              </a:r>
              <a:r>
                <a:rPr lang="en-US" altLang="ko-KR" sz="900" dirty="0">
                  <a:latin typeface="a스마일M" panose="02020600000000000000" pitchFamily="18" charset="-127"/>
                  <a:ea typeface="a스마일M" panose="02020600000000000000" pitchFamily="18" charset="-127"/>
                </a:rPr>
                <a:t>A</a:t>
              </a:r>
              <a:endParaRPr lang="en-US" altLang="ko-KR" sz="900" dirty="0" smtClean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5777870" y="2526577"/>
            <a:ext cx="732360" cy="898364"/>
            <a:chOff x="2431162" y="1775809"/>
            <a:chExt cx="732360" cy="898364"/>
          </a:xfrm>
        </p:grpSpPr>
        <p:pic>
          <p:nvPicPr>
            <p:cNvPr id="105" name="Picture 10" descr="Application, custom, feature, program icon - Download on Iconfinder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24" t="21800" r="2371" b="3064"/>
            <a:stretch/>
          </p:blipFill>
          <p:spPr bwMode="auto">
            <a:xfrm>
              <a:off x="2437442" y="1775809"/>
              <a:ext cx="700679" cy="63733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TextBox 105"/>
            <p:cNvSpPr txBox="1"/>
            <p:nvPr/>
          </p:nvSpPr>
          <p:spPr>
            <a:xfrm>
              <a:off x="2431162" y="2443341"/>
              <a:ext cx="7323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Process B</a:t>
              </a: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8156901" y="5018563"/>
            <a:ext cx="732360" cy="898364"/>
            <a:chOff x="2431162" y="1775809"/>
            <a:chExt cx="732360" cy="898364"/>
          </a:xfrm>
        </p:grpSpPr>
        <p:pic>
          <p:nvPicPr>
            <p:cNvPr id="114" name="Picture 10" descr="Application, custom, feature, program icon - Download on Iconfinder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24" t="21800" r="2371" b="3064"/>
            <a:stretch/>
          </p:blipFill>
          <p:spPr bwMode="auto">
            <a:xfrm>
              <a:off x="2437442" y="1775809"/>
              <a:ext cx="700679" cy="63733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TextBox 119"/>
            <p:cNvSpPr txBox="1"/>
            <p:nvPr/>
          </p:nvSpPr>
          <p:spPr>
            <a:xfrm>
              <a:off x="2431162" y="2443341"/>
              <a:ext cx="7323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Process D</a:t>
              </a:r>
            </a:p>
          </p:txBody>
        </p:sp>
      </p:grpSp>
      <p:cxnSp>
        <p:nvCxnSpPr>
          <p:cNvPr id="140" name="직선 화살표 연결선 139"/>
          <p:cNvCxnSpPr/>
          <p:nvPr/>
        </p:nvCxnSpPr>
        <p:spPr>
          <a:xfrm>
            <a:off x="4115090" y="2884101"/>
            <a:ext cx="16528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>
            <a:off x="6529480" y="2884101"/>
            <a:ext cx="16528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/>
        </p:nvGrpSpPr>
        <p:grpSpPr>
          <a:xfrm>
            <a:off x="8182302" y="2526577"/>
            <a:ext cx="732360" cy="898364"/>
            <a:chOff x="2431162" y="1775809"/>
            <a:chExt cx="732360" cy="898364"/>
          </a:xfrm>
        </p:grpSpPr>
        <p:pic>
          <p:nvPicPr>
            <p:cNvPr id="143" name="Picture 10" descr="Application, custom, feature, program icon - Download on Iconfinder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24" t="21800" r="2371" b="3064"/>
            <a:stretch/>
          </p:blipFill>
          <p:spPr bwMode="auto">
            <a:xfrm>
              <a:off x="2437442" y="1775809"/>
              <a:ext cx="700679" cy="63733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4" name="TextBox 143"/>
            <p:cNvSpPr txBox="1"/>
            <p:nvPr/>
          </p:nvSpPr>
          <p:spPr>
            <a:xfrm>
              <a:off x="2431162" y="2443341"/>
              <a:ext cx="7323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Process C</a:t>
              </a:r>
            </a:p>
          </p:txBody>
        </p:sp>
      </p:grpSp>
      <p:cxnSp>
        <p:nvCxnSpPr>
          <p:cNvPr id="145" name="직선 화살표 연결선 144"/>
          <p:cNvCxnSpPr/>
          <p:nvPr/>
        </p:nvCxnSpPr>
        <p:spPr>
          <a:xfrm>
            <a:off x="8538920" y="3424941"/>
            <a:ext cx="1" cy="1533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그룹 147"/>
          <p:cNvGrpSpPr/>
          <p:nvPr/>
        </p:nvGrpSpPr>
        <p:grpSpPr>
          <a:xfrm>
            <a:off x="5777870" y="5018563"/>
            <a:ext cx="732360" cy="898364"/>
            <a:chOff x="2431162" y="1775809"/>
            <a:chExt cx="732360" cy="898364"/>
          </a:xfrm>
        </p:grpSpPr>
        <p:pic>
          <p:nvPicPr>
            <p:cNvPr id="149" name="Picture 10" descr="Application, custom, feature, program icon - Download on Iconfinder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24" t="21800" r="2371" b="3064"/>
            <a:stretch/>
          </p:blipFill>
          <p:spPr bwMode="auto">
            <a:xfrm>
              <a:off x="2437442" y="1775809"/>
              <a:ext cx="700679" cy="63733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0" name="TextBox 149"/>
            <p:cNvSpPr txBox="1"/>
            <p:nvPr/>
          </p:nvSpPr>
          <p:spPr>
            <a:xfrm>
              <a:off x="2431162" y="2443341"/>
              <a:ext cx="7323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Process E</a:t>
              </a: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3373105" y="5018563"/>
            <a:ext cx="732360" cy="898364"/>
            <a:chOff x="2431162" y="1775809"/>
            <a:chExt cx="732360" cy="898364"/>
          </a:xfrm>
        </p:grpSpPr>
        <p:pic>
          <p:nvPicPr>
            <p:cNvPr id="153" name="Picture 10" descr="Application, custom, feature, program icon - Download on Iconfinder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24" t="21800" r="2371" b="3064"/>
            <a:stretch/>
          </p:blipFill>
          <p:spPr bwMode="auto">
            <a:xfrm>
              <a:off x="2437442" y="1775809"/>
              <a:ext cx="700679" cy="63733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4" name="TextBox 153"/>
            <p:cNvSpPr txBox="1"/>
            <p:nvPr/>
          </p:nvSpPr>
          <p:spPr>
            <a:xfrm>
              <a:off x="2431162" y="2443341"/>
              <a:ext cx="7323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Process F</a:t>
              </a:r>
            </a:p>
          </p:txBody>
        </p:sp>
      </p:grpSp>
      <p:cxnSp>
        <p:nvCxnSpPr>
          <p:cNvPr id="155" name="직선 화살표 연결선 154"/>
          <p:cNvCxnSpPr/>
          <p:nvPr/>
        </p:nvCxnSpPr>
        <p:spPr>
          <a:xfrm>
            <a:off x="6490980" y="5343378"/>
            <a:ext cx="165282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/>
          <p:nvPr/>
        </p:nvCxnSpPr>
        <p:spPr>
          <a:xfrm>
            <a:off x="4076590" y="5362628"/>
            <a:ext cx="165282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/>
          <p:nvPr/>
        </p:nvCxnSpPr>
        <p:spPr>
          <a:xfrm>
            <a:off x="1568919" y="5362628"/>
            <a:ext cx="177537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4251989" y="2593332"/>
            <a:ext cx="1302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Message Queue</a:t>
            </a:r>
            <a:endParaRPr lang="ko-KR" altLang="en-US" sz="1200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7122789" y="2593332"/>
            <a:ext cx="447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TCP</a:t>
            </a:r>
            <a:endParaRPr lang="ko-KR" altLang="en-US" sz="1200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971953" y="4017485"/>
            <a:ext cx="1584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Unix Domain Socket</a:t>
            </a:r>
            <a:endParaRPr lang="ko-KR" altLang="en-US" sz="1200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119744" y="5056436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UDP</a:t>
            </a:r>
            <a:endParaRPr lang="ko-KR" altLang="en-US" sz="1200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4261578" y="5046298"/>
            <a:ext cx="1282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Shared Memory</a:t>
            </a:r>
            <a:endParaRPr lang="ko-KR" altLang="en-US" sz="1200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693888" y="2184018"/>
            <a:ext cx="1778577" cy="1858142"/>
            <a:chOff x="261893" y="2727424"/>
            <a:chExt cx="822763" cy="907799"/>
          </a:xfrm>
        </p:grpSpPr>
        <p:pic>
          <p:nvPicPr>
            <p:cNvPr id="58" name="Picture 8" descr="Data, document, extension, file, page, sheet, text icon - Download on Iconfind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893" y="2727424"/>
              <a:ext cx="822763" cy="822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직사각형 58"/>
            <p:cNvSpPr/>
            <p:nvPr/>
          </p:nvSpPr>
          <p:spPr>
            <a:xfrm>
              <a:off x="344206" y="3469822"/>
              <a:ext cx="693373" cy="1654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Large </a:t>
              </a:r>
              <a:r>
                <a:rPr lang="en-US" altLang="ko-KR" sz="1600" dirty="0" err="1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Textfile</a:t>
              </a:r>
              <a:endParaRPr lang="en-US" altLang="ko-KR" sz="1600" dirty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cxnSp>
        <p:nvCxnSpPr>
          <p:cNvPr id="60" name="직선 화살표 연결선 59"/>
          <p:cNvCxnSpPr/>
          <p:nvPr/>
        </p:nvCxnSpPr>
        <p:spPr>
          <a:xfrm>
            <a:off x="2124378" y="2884101"/>
            <a:ext cx="12487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380517" y="4657301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Problem</a:t>
            </a:r>
            <a:endParaRPr lang="ko-KR" altLang="en-US" dirty="0">
              <a:solidFill>
                <a:srgbClr val="FF0000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850519" y="3903660"/>
            <a:ext cx="219207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Need to make s</a:t>
            </a:r>
            <a:r>
              <a:rPr lang="en-US" altLang="ko-KR" sz="12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a스마일B" panose="02020600000000000000" pitchFamily="18" charset="-127"/>
                <a:ea typeface="a스마일B" panose="02020600000000000000" pitchFamily="18" charset="-127"/>
                <a:cs typeface="Arial" panose="020B0604020202020204" pitchFamily="34" charset="0"/>
              </a:rPr>
              <a:t>ynchronization</a:t>
            </a:r>
            <a:endParaRPr lang="ko-KR" altLang="en-US" sz="1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a스마일B" panose="02020600000000000000" pitchFamily="18" charset="-127"/>
              <a:ea typeface="a스마일B" panose="02020600000000000000" pitchFamily="18" charset="-127"/>
              <a:cs typeface="Arial" panose="020B0604020202020204" pitchFamily="34" charset="0"/>
            </a:endParaRPr>
          </a:p>
        </p:txBody>
      </p:sp>
      <p:pic>
        <p:nvPicPr>
          <p:cNvPr id="70" name="Picture 16" descr="Idea, light, blub, creativ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893" y="3748407"/>
            <a:ext cx="542874" cy="48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직선 화살표 연결선 70"/>
          <p:cNvCxnSpPr/>
          <p:nvPr/>
        </p:nvCxnSpPr>
        <p:spPr>
          <a:xfrm flipV="1">
            <a:off x="4954072" y="4306529"/>
            <a:ext cx="0" cy="3136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291412" y="3145645"/>
            <a:ext cx="131029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 smtClean="0">
                <a:latin typeface="a스마일B" panose="02020600000000000000" pitchFamily="18" charset="-127"/>
                <a:ea typeface="a스마일B" panose="02020600000000000000" pitchFamily="18" charset="-127"/>
              </a:rPr>
              <a:t>Queue&amp;pthread</a:t>
            </a:r>
            <a:endParaRPr lang="ko-KR" altLang="en-US" sz="1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a스마일B" panose="02020600000000000000" pitchFamily="18" charset="-127"/>
              <a:ea typeface="a스마일B" panose="02020600000000000000" pitchFamily="18" charset="-127"/>
              <a:cs typeface="Arial" panose="020B0604020202020204" pitchFamily="34" charset="0"/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 flipV="1">
            <a:off x="4954072" y="3548514"/>
            <a:ext cx="0" cy="3136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2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모서리가 둥근 직사각형 80"/>
          <p:cNvSpPr/>
          <p:nvPr/>
        </p:nvSpPr>
        <p:spPr>
          <a:xfrm flipH="1">
            <a:off x="399374" y="1977125"/>
            <a:ext cx="9177847" cy="3217131"/>
          </a:xfrm>
          <a:prstGeom prst="round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 idx="4294967295"/>
          </p:nvPr>
        </p:nvSpPr>
        <p:spPr>
          <a:xfrm>
            <a:off x="1052110" y="430090"/>
            <a:ext cx="4296207" cy="398021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b="1" dirty="0">
                <a:solidFill>
                  <a:srgbClr val="24222E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흐름도</a:t>
            </a:r>
            <a:r>
              <a:rPr lang="en-US" altLang="ko-KR" sz="2400" b="1" dirty="0" smtClean="0">
                <a:solidFill>
                  <a:srgbClr val="24222E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endParaRPr lang="ko-KR" altLang="en-US" sz="2400" b="1" dirty="0">
              <a:solidFill>
                <a:srgbClr val="24222E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716280" y="-3550"/>
            <a:ext cx="1417723" cy="416853"/>
          </a:xfrm>
          <a:prstGeom prst="parallelogram">
            <a:avLst>
              <a:gd name="adj" fmla="val 62772"/>
            </a:avLst>
          </a:prstGeom>
          <a:solidFill>
            <a:srgbClr val="2E75B6">
              <a:alpha val="36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3049" y="144517"/>
            <a:ext cx="707419" cy="684403"/>
            <a:chOff x="264138" y="144516"/>
            <a:chExt cx="787972" cy="762335"/>
          </a:xfrm>
        </p:grpSpPr>
        <p:sp>
          <p:nvSpPr>
            <p:cNvPr id="61" name="직사각형 60"/>
            <p:cNvSpPr/>
            <p:nvPr/>
          </p:nvSpPr>
          <p:spPr>
            <a:xfrm>
              <a:off x="264138" y="144516"/>
              <a:ext cx="762335" cy="762335"/>
            </a:xfrm>
            <a:prstGeom prst="rect">
              <a:avLst/>
            </a:prstGeom>
            <a:gradFill>
              <a:gsLst>
                <a:gs pos="0">
                  <a:srgbClr val="24222E"/>
                </a:gs>
                <a:gs pos="50000">
                  <a:srgbClr val="24222E"/>
                </a:gs>
                <a:gs pos="50000">
                  <a:srgbClr val="2E75B6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b="1" dirty="0">
                <a:solidFill>
                  <a:srgbClr val="5B9BD5"/>
                </a:solidFill>
                <a:latin typeface="+mn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19053" y="199431"/>
              <a:ext cx="652504" cy="652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63" name="제목 1"/>
            <p:cNvSpPr txBox="1">
              <a:spLocks/>
            </p:cNvSpPr>
            <p:nvPr/>
          </p:nvSpPr>
          <p:spPr>
            <a:xfrm>
              <a:off x="367765" y="199431"/>
              <a:ext cx="684345" cy="53678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  <a:cs typeface="+mj-cs"/>
                </a:defRPr>
              </a:lvl1pPr>
            </a:lstStyle>
            <a:p>
              <a:endParaRPr lang="ko-KR" altLang="en-US" sz="2800" b="1" dirty="0">
                <a:solidFill>
                  <a:srgbClr val="2E9893"/>
                </a:solidFill>
                <a:latin typeface="+mn-ea"/>
                <a:ea typeface="+mn-ea"/>
                <a:cs typeface="KoPubWorld바탕체 Medium" panose="00000600000000000000" pitchFamily="2" charset="-127"/>
              </a:endParaRPr>
            </a:p>
          </p:txBody>
        </p:sp>
      </p:grpSp>
      <p:sp>
        <p:nvSpPr>
          <p:cNvPr id="32" name="제목 1"/>
          <p:cNvSpPr txBox="1">
            <a:spLocks/>
          </p:cNvSpPr>
          <p:nvPr/>
        </p:nvSpPr>
        <p:spPr>
          <a:xfrm>
            <a:off x="278152" y="304639"/>
            <a:ext cx="504528" cy="3957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4000" b="1" dirty="0">
                <a:latin typeface="a스마일B" panose="02020600000000000000" pitchFamily="18" charset="-127"/>
                <a:ea typeface="a스마일B" panose="02020600000000000000" pitchFamily="18" charset="-127"/>
              </a:rPr>
              <a:t>Ⅱ</a:t>
            </a: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1109734" y="86805"/>
            <a:ext cx="2179789" cy="2686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1400" b="1" dirty="0" smtClean="0">
                <a:solidFill>
                  <a:schemeClr val="bg1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IPC</a:t>
            </a:r>
            <a:endParaRPr lang="ko-KR" altLang="en-US" sz="1400" b="1" dirty="0">
              <a:solidFill>
                <a:schemeClr val="bg1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273049" y="672129"/>
            <a:ext cx="4414014" cy="923330"/>
            <a:chOff x="377396" y="137996"/>
            <a:chExt cx="4182649" cy="923330"/>
          </a:xfrm>
        </p:grpSpPr>
        <p:grpSp>
          <p:nvGrpSpPr>
            <p:cNvPr id="49" name="그룹 48"/>
            <p:cNvGrpSpPr/>
            <p:nvPr/>
          </p:nvGrpSpPr>
          <p:grpSpPr>
            <a:xfrm>
              <a:off x="377396" y="137996"/>
              <a:ext cx="629022" cy="923330"/>
              <a:chOff x="2483768" y="1700808"/>
              <a:chExt cx="629022" cy="923330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2483768" y="1700808"/>
                <a:ext cx="576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5400" dirty="0" smtClean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53" name="이등변 삼각형 52"/>
              <p:cNvSpPr/>
              <p:nvPr/>
            </p:nvSpPr>
            <p:spPr>
              <a:xfrm>
                <a:off x="2680742" y="2256666"/>
                <a:ext cx="432048" cy="308237"/>
              </a:xfrm>
              <a:prstGeom prst="triangle">
                <a:avLst>
                  <a:gd name="adj" fmla="val 100000"/>
                </a:avLst>
              </a:prstGeom>
              <a:solidFill>
                <a:srgbClr val="0C27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</p:grpSp>
        <p:cxnSp>
          <p:nvCxnSpPr>
            <p:cNvPr id="50" name="직선 연결선 49"/>
            <p:cNvCxnSpPr/>
            <p:nvPr/>
          </p:nvCxnSpPr>
          <p:spPr>
            <a:xfrm>
              <a:off x="574370" y="1007986"/>
              <a:ext cx="3904517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027931" y="631082"/>
              <a:ext cx="3532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Process E (</a:t>
              </a:r>
              <a:r>
                <a:rPr lang="en-US" altLang="ko-KR" dirty="0" err="1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UDP&amp;Shared</a:t>
              </a:r>
              <a:r>
                <a:rPr lang="en-US" altLang="ko-KR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 Memory)</a:t>
              </a:r>
            </a:p>
          </p:txBody>
        </p:sp>
      </p:grpSp>
      <p:sp>
        <p:nvSpPr>
          <p:cNvPr id="19" name="모서리가 둥근 직사각형 18"/>
          <p:cNvSpPr/>
          <p:nvPr/>
        </p:nvSpPr>
        <p:spPr>
          <a:xfrm flipH="1">
            <a:off x="1756022" y="2865544"/>
            <a:ext cx="5551028" cy="2035252"/>
          </a:xfrm>
          <a:prstGeom prst="roundRect">
            <a:avLst/>
          </a:prstGeom>
          <a:solidFill>
            <a:schemeClr val="bg1">
              <a:lumMod val="85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 flipH="1">
            <a:off x="3289523" y="5379046"/>
            <a:ext cx="5989538" cy="998059"/>
          </a:xfrm>
          <a:prstGeom prst="roundRect">
            <a:avLst/>
          </a:prstGeom>
          <a:solidFill>
            <a:schemeClr val="accent6">
              <a:lumMod val="40000"/>
              <a:lumOff val="60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064212" y="2626014"/>
            <a:ext cx="10279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427287" y="2307552"/>
            <a:ext cx="636925" cy="816529"/>
            <a:chOff x="271225" y="3264515"/>
            <a:chExt cx="636925" cy="816529"/>
          </a:xfrm>
        </p:grpSpPr>
        <p:pic>
          <p:nvPicPr>
            <p:cNvPr id="24" name="Picture 2" descr="Gear, main, maintenance, option, preference, setting icon - Free downloa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225" y="3264515"/>
              <a:ext cx="636925" cy="63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59855" y="3834823"/>
              <a:ext cx="47160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main</a:t>
              </a:r>
              <a:endParaRPr lang="en-US" altLang="ko-KR" sz="1600" dirty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47368" y="239473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UDP </a:t>
            </a:r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소켓 생성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7" name="Rounded Rectangle 1"/>
          <p:cNvSpPr/>
          <p:nvPr/>
        </p:nvSpPr>
        <p:spPr>
          <a:xfrm>
            <a:off x="2170901" y="2494896"/>
            <a:ext cx="926708" cy="2676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socket(…)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160006" y="2626014"/>
            <a:ext cx="10279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1"/>
          <p:cNvSpPr/>
          <p:nvPr/>
        </p:nvSpPr>
        <p:spPr>
          <a:xfrm>
            <a:off x="4239911" y="2494896"/>
            <a:ext cx="926708" cy="2676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bind(…)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5259762" y="2626014"/>
            <a:ext cx="10303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97060" y="2394731"/>
            <a:ext cx="6880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주소 설정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34" name="Rounded Rectangle 1"/>
          <p:cNvSpPr/>
          <p:nvPr/>
        </p:nvSpPr>
        <p:spPr>
          <a:xfrm>
            <a:off x="6334654" y="2494896"/>
            <a:ext cx="926708" cy="267657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shmget</a:t>
            </a:r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35" name="Rounded Rectangle 1"/>
          <p:cNvSpPr/>
          <p:nvPr/>
        </p:nvSpPr>
        <p:spPr>
          <a:xfrm>
            <a:off x="8352353" y="2478385"/>
            <a:ext cx="926708" cy="267657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shmat</a:t>
            </a:r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84086" y="2394731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Shm</a:t>
            </a:r>
            <a:r>
              <a:rPr lang="en-US" altLang="ko-KR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ID </a:t>
            </a:r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생성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7307050" y="2626014"/>
            <a:ext cx="10279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715179" y="322119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Shm</a:t>
            </a:r>
            <a:r>
              <a:rPr lang="en-US" altLang="ko-KR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attach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8772133" y="2877860"/>
            <a:ext cx="0" cy="8755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1"/>
          <p:cNvSpPr/>
          <p:nvPr/>
        </p:nvSpPr>
        <p:spPr>
          <a:xfrm>
            <a:off x="8104732" y="3842236"/>
            <a:ext cx="1387613" cy="267657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err="1">
                <a:latin typeface="a스마일M" panose="02020600000000000000" pitchFamily="18" charset="-127"/>
                <a:ea typeface="a스마일M" panose="02020600000000000000" pitchFamily="18" charset="-127"/>
              </a:rPr>
              <a:t>p</a:t>
            </a:r>
            <a:r>
              <a:rPr lang="en-US" altLang="en-US" sz="1001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thraed_create</a:t>
            </a:r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16264" y="5449213"/>
            <a:ext cx="853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Thread</a:t>
            </a:r>
            <a:endParaRPr lang="ko-KR" altLang="en-US" sz="16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8772133" y="4181980"/>
            <a:ext cx="0" cy="11970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7289632" y="5881248"/>
            <a:ext cx="102797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1"/>
          <p:cNvSpPr/>
          <p:nvPr/>
        </p:nvSpPr>
        <p:spPr>
          <a:xfrm>
            <a:off x="6334654" y="5744248"/>
            <a:ext cx="926708" cy="267657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9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recvfrom</a:t>
            </a:r>
            <a:r>
              <a:rPr lang="en-US" altLang="en-US" sz="9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(…)</a:t>
            </a:r>
            <a:endParaRPr lang="x-none" altLang="en-US" sz="9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45" name="Rounded Rectangle 1"/>
          <p:cNvSpPr/>
          <p:nvPr/>
        </p:nvSpPr>
        <p:spPr>
          <a:xfrm>
            <a:off x="4307123" y="5744248"/>
            <a:ext cx="926708" cy="267657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EnQueue</a:t>
            </a:r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46" name="Rounded Rectangle 1"/>
          <p:cNvSpPr/>
          <p:nvPr/>
        </p:nvSpPr>
        <p:spPr>
          <a:xfrm>
            <a:off x="6334654" y="3842236"/>
            <a:ext cx="926708" cy="267657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9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QIsEmpty</a:t>
            </a:r>
            <a:r>
              <a:rPr lang="en-US" altLang="en-US" sz="9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(…)</a:t>
            </a:r>
            <a:endParaRPr lang="x-none" altLang="en-US" sz="9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8440151" y="5507781"/>
            <a:ext cx="663964" cy="816529"/>
            <a:chOff x="264056" y="3264515"/>
            <a:chExt cx="663964" cy="816529"/>
          </a:xfrm>
        </p:grpSpPr>
        <p:pic>
          <p:nvPicPr>
            <p:cNvPr id="54" name="Picture 2" descr="Gear, main, maintenance, option, preference, setting icon - Free downloa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225" y="3264515"/>
              <a:ext cx="636925" cy="63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직사각형 54"/>
            <p:cNvSpPr/>
            <p:nvPr/>
          </p:nvSpPr>
          <p:spPr>
            <a:xfrm>
              <a:off x="264056" y="3834823"/>
              <a:ext cx="66396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err="1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pthread</a:t>
              </a:r>
              <a:endParaRPr lang="en-US" altLang="ko-KR" sz="1600" dirty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765782" y="4513259"/>
            <a:ext cx="811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쓰레드</a:t>
            </a:r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생성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82663" y="2213908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큐 생성 및 </a:t>
            </a:r>
            <a:endParaRPr lang="en-US" altLang="ko-KR" sz="1000" dirty="0" smtClean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ctr"/>
            <a:r>
              <a:rPr lang="ko-KR" altLang="en-US" sz="10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세마포어</a:t>
            </a:r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오픈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5171609" y="4073178"/>
            <a:ext cx="0" cy="431372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45" idx="2"/>
            <a:endCxn id="44" idx="2"/>
          </p:cNvCxnSpPr>
          <p:nvPr/>
        </p:nvCxnSpPr>
        <p:spPr>
          <a:xfrm rot="16200000" flipH="1">
            <a:off x="5784242" y="4998139"/>
            <a:ext cx="12700" cy="2027531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44" idx="0"/>
            <a:endCxn id="45" idx="0"/>
          </p:cNvCxnSpPr>
          <p:nvPr/>
        </p:nvCxnSpPr>
        <p:spPr>
          <a:xfrm rot="16200000" flipV="1">
            <a:off x="5784243" y="4730482"/>
            <a:ext cx="12700" cy="2027531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7280923" y="3977036"/>
            <a:ext cx="8151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1"/>
          <p:cNvSpPr/>
          <p:nvPr/>
        </p:nvSpPr>
        <p:spPr>
          <a:xfrm>
            <a:off x="4239911" y="3842236"/>
            <a:ext cx="926708" cy="267657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9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DeQueue</a:t>
            </a:r>
            <a:r>
              <a:rPr lang="en-US" altLang="en-US" sz="9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(…)</a:t>
            </a:r>
            <a:endParaRPr lang="x-none" altLang="en-US" sz="9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66" name="Rounded Rectangle 1"/>
          <p:cNvSpPr/>
          <p:nvPr/>
        </p:nvSpPr>
        <p:spPr>
          <a:xfrm>
            <a:off x="2170901" y="3842236"/>
            <a:ext cx="926708" cy="267657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9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memcpy</a:t>
            </a:r>
            <a:r>
              <a:rPr lang="en-US" altLang="en-US" sz="9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(…)</a:t>
            </a:r>
            <a:endParaRPr lang="x-none" altLang="en-US" sz="9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5229043" y="3977036"/>
            <a:ext cx="101059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3147368" y="3977036"/>
            <a:ext cx="101059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4248620" y="3410864"/>
            <a:ext cx="0" cy="431372"/>
          </a:xfrm>
          <a:prstGeom prst="straightConnector1">
            <a:avLst/>
          </a:prstGeom>
          <a:ln w="1905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2179610" y="4081887"/>
            <a:ext cx="0" cy="431372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756022" y="4507701"/>
            <a:ext cx="9220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세마포어</a:t>
            </a:r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10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언락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878828" y="3158293"/>
            <a:ext cx="80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뮤텍스</a:t>
            </a:r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10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언락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601416" y="4526110"/>
            <a:ext cx="12378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세마포어</a:t>
            </a:r>
            <a:r>
              <a:rPr lang="en-US" altLang="ko-KR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lang="ko-KR" altLang="en-US" sz="10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뮤텍스</a:t>
            </a:r>
            <a:r>
              <a:rPr lang="ko-KR" altLang="en-US" sz="1000" dirty="0"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10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락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74" name="꺾인 연결선 73"/>
          <p:cNvCxnSpPr>
            <a:stCxn id="46" idx="0"/>
            <a:endCxn id="66" idx="0"/>
          </p:cNvCxnSpPr>
          <p:nvPr/>
        </p:nvCxnSpPr>
        <p:spPr>
          <a:xfrm rot="16200000" flipV="1">
            <a:off x="4716132" y="1760359"/>
            <a:ext cx="12700" cy="4163753"/>
          </a:xfrm>
          <a:prstGeom prst="bentConnector3">
            <a:avLst>
              <a:gd name="adj1" fmla="val 6188575"/>
            </a:avLst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801345" y="2941576"/>
            <a:ext cx="796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(while)</a:t>
            </a:r>
            <a:endParaRPr lang="ko-KR" altLang="en-US" sz="16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80426" y="3331246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공유메모리에 쓰기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88171" y="4841311"/>
            <a:ext cx="643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main</a:t>
            </a:r>
            <a:endParaRPr lang="ko-KR" altLang="en-US" sz="16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01782" y="3244334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15025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모서리가 둥근 직사각형 154"/>
          <p:cNvSpPr/>
          <p:nvPr/>
        </p:nvSpPr>
        <p:spPr>
          <a:xfrm flipH="1">
            <a:off x="273049" y="1931753"/>
            <a:ext cx="9304171" cy="4130379"/>
          </a:xfrm>
          <a:prstGeom prst="round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 idx="4294967295"/>
          </p:nvPr>
        </p:nvSpPr>
        <p:spPr>
          <a:xfrm>
            <a:off x="1052110" y="430090"/>
            <a:ext cx="4296207" cy="398021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b="1" dirty="0">
                <a:solidFill>
                  <a:srgbClr val="24222E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흐름도</a:t>
            </a:r>
            <a:r>
              <a:rPr lang="en-US" altLang="ko-KR" sz="2400" b="1" dirty="0" smtClean="0">
                <a:solidFill>
                  <a:srgbClr val="24222E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endParaRPr lang="ko-KR" altLang="en-US" sz="2400" b="1" dirty="0">
              <a:solidFill>
                <a:srgbClr val="24222E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716280" y="-3550"/>
            <a:ext cx="1417723" cy="416853"/>
          </a:xfrm>
          <a:prstGeom prst="parallelogram">
            <a:avLst>
              <a:gd name="adj" fmla="val 62772"/>
            </a:avLst>
          </a:prstGeom>
          <a:solidFill>
            <a:srgbClr val="2E75B6">
              <a:alpha val="36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3049" y="144517"/>
            <a:ext cx="707419" cy="684403"/>
            <a:chOff x="264138" y="144516"/>
            <a:chExt cx="787972" cy="762335"/>
          </a:xfrm>
        </p:grpSpPr>
        <p:sp>
          <p:nvSpPr>
            <p:cNvPr id="61" name="직사각형 60"/>
            <p:cNvSpPr/>
            <p:nvPr/>
          </p:nvSpPr>
          <p:spPr>
            <a:xfrm>
              <a:off x="264138" y="144516"/>
              <a:ext cx="762335" cy="762335"/>
            </a:xfrm>
            <a:prstGeom prst="rect">
              <a:avLst/>
            </a:prstGeom>
            <a:gradFill>
              <a:gsLst>
                <a:gs pos="0">
                  <a:srgbClr val="24222E"/>
                </a:gs>
                <a:gs pos="50000">
                  <a:srgbClr val="24222E"/>
                </a:gs>
                <a:gs pos="50000">
                  <a:srgbClr val="2E75B6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b="1" dirty="0">
                <a:solidFill>
                  <a:srgbClr val="5B9BD5"/>
                </a:solidFill>
                <a:latin typeface="+mn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19053" y="199431"/>
              <a:ext cx="652504" cy="652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63" name="제목 1"/>
            <p:cNvSpPr txBox="1">
              <a:spLocks/>
            </p:cNvSpPr>
            <p:nvPr/>
          </p:nvSpPr>
          <p:spPr>
            <a:xfrm>
              <a:off x="367765" y="199431"/>
              <a:ext cx="684345" cy="53678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  <a:cs typeface="+mj-cs"/>
                </a:defRPr>
              </a:lvl1pPr>
            </a:lstStyle>
            <a:p>
              <a:endParaRPr lang="ko-KR" altLang="en-US" sz="2800" b="1" dirty="0">
                <a:solidFill>
                  <a:srgbClr val="2E9893"/>
                </a:solidFill>
                <a:latin typeface="+mn-ea"/>
                <a:ea typeface="+mn-ea"/>
                <a:cs typeface="KoPubWorld바탕체 Medium" panose="00000600000000000000" pitchFamily="2" charset="-127"/>
              </a:endParaRPr>
            </a:p>
          </p:txBody>
        </p:sp>
      </p:grpSp>
      <p:sp>
        <p:nvSpPr>
          <p:cNvPr id="32" name="제목 1"/>
          <p:cNvSpPr txBox="1">
            <a:spLocks/>
          </p:cNvSpPr>
          <p:nvPr/>
        </p:nvSpPr>
        <p:spPr>
          <a:xfrm>
            <a:off x="278152" y="304639"/>
            <a:ext cx="504528" cy="3957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4000" b="1" dirty="0">
                <a:latin typeface="a스마일B" panose="02020600000000000000" pitchFamily="18" charset="-127"/>
                <a:ea typeface="a스마일B" panose="02020600000000000000" pitchFamily="18" charset="-127"/>
              </a:rPr>
              <a:t>Ⅱ</a:t>
            </a: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1109734" y="86805"/>
            <a:ext cx="2179789" cy="2686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1400" b="1" dirty="0" smtClean="0">
                <a:solidFill>
                  <a:schemeClr val="bg1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IPC</a:t>
            </a:r>
            <a:endParaRPr lang="ko-KR" altLang="en-US" sz="1400" b="1" dirty="0">
              <a:solidFill>
                <a:schemeClr val="bg1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273049" y="672129"/>
            <a:ext cx="4044716" cy="923330"/>
            <a:chOff x="377396" y="137996"/>
            <a:chExt cx="3832708" cy="923330"/>
          </a:xfrm>
        </p:grpSpPr>
        <p:grpSp>
          <p:nvGrpSpPr>
            <p:cNvPr id="49" name="그룹 48"/>
            <p:cNvGrpSpPr/>
            <p:nvPr/>
          </p:nvGrpSpPr>
          <p:grpSpPr>
            <a:xfrm>
              <a:off x="377396" y="137996"/>
              <a:ext cx="629022" cy="923330"/>
              <a:chOff x="2483768" y="1700808"/>
              <a:chExt cx="629022" cy="923330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2483768" y="1700808"/>
                <a:ext cx="576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5400" dirty="0" smtClean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53" name="이등변 삼각형 52"/>
              <p:cNvSpPr/>
              <p:nvPr/>
            </p:nvSpPr>
            <p:spPr>
              <a:xfrm>
                <a:off x="2680742" y="2256666"/>
                <a:ext cx="432048" cy="308237"/>
              </a:xfrm>
              <a:prstGeom prst="triangle">
                <a:avLst>
                  <a:gd name="adj" fmla="val 100000"/>
                </a:avLst>
              </a:prstGeom>
              <a:solidFill>
                <a:srgbClr val="0C27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</p:grpSp>
        <p:cxnSp>
          <p:nvCxnSpPr>
            <p:cNvPr id="50" name="직선 연결선 49"/>
            <p:cNvCxnSpPr/>
            <p:nvPr/>
          </p:nvCxnSpPr>
          <p:spPr>
            <a:xfrm>
              <a:off x="574370" y="1007986"/>
              <a:ext cx="331485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027931" y="631082"/>
              <a:ext cx="3182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Process F (Shared Memory)</a:t>
              </a:r>
            </a:p>
          </p:txBody>
        </p:sp>
      </p:grpSp>
      <p:sp>
        <p:nvSpPr>
          <p:cNvPr id="115" name="모서리가 둥근 직사각형 114"/>
          <p:cNvSpPr/>
          <p:nvPr/>
        </p:nvSpPr>
        <p:spPr>
          <a:xfrm flipH="1">
            <a:off x="1578201" y="2935811"/>
            <a:ext cx="6268222" cy="2721210"/>
          </a:xfrm>
          <a:prstGeom prst="roundRect">
            <a:avLst/>
          </a:prstGeom>
          <a:solidFill>
            <a:schemeClr val="bg1">
              <a:lumMod val="85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16" name="직선 화살표 연결선 115"/>
          <p:cNvCxnSpPr/>
          <p:nvPr/>
        </p:nvCxnSpPr>
        <p:spPr>
          <a:xfrm>
            <a:off x="1064212" y="2425712"/>
            <a:ext cx="10279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그룹 116"/>
          <p:cNvGrpSpPr/>
          <p:nvPr/>
        </p:nvGrpSpPr>
        <p:grpSpPr>
          <a:xfrm>
            <a:off x="427287" y="2107250"/>
            <a:ext cx="636925" cy="816529"/>
            <a:chOff x="271225" y="3264515"/>
            <a:chExt cx="636925" cy="816529"/>
          </a:xfrm>
        </p:grpSpPr>
        <p:pic>
          <p:nvPicPr>
            <p:cNvPr id="118" name="Picture 2" descr="Gear, main, maintenance, option, preference, setting icon - Free downloa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225" y="3264515"/>
              <a:ext cx="636925" cy="63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9" name="직사각형 118"/>
            <p:cNvSpPr/>
            <p:nvPr/>
          </p:nvSpPr>
          <p:spPr>
            <a:xfrm>
              <a:off x="359855" y="3834823"/>
              <a:ext cx="47160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main</a:t>
              </a:r>
              <a:endParaRPr lang="en-US" altLang="ko-KR" sz="1600" dirty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3227187" y="2194429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Shm</a:t>
            </a:r>
            <a:r>
              <a:rPr lang="en-US" altLang="ko-KR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ID </a:t>
            </a:r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생성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21" name="Rounded Rectangle 1"/>
          <p:cNvSpPr/>
          <p:nvPr/>
        </p:nvSpPr>
        <p:spPr>
          <a:xfrm>
            <a:off x="2170901" y="2294594"/>
            <a:ext cx="926708" cy="2676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shmget</a:t>
            </a:r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22" name="직선 화살표 연결선 121"/>
          <p:cNvCxnSpPr/>
          <p:nvPr/>
        </p:nvCxnSpPr>
        <p:spPr>
          <a:xfrm>
            <a:off x="3160006" y="2425712"/>
            <a:ext cx="10279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"/>
          <p:cNvSpPr/>
          <p:nvPr/>
        </p:nvSpPr>
        <p:spPr>
          <a:xfrm>
            <a:off x="4239911" y="2294594"/>
            <a:ext cx="926708" cy="2676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shmat</a:t>
            </a:r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24" name="직선 화살표 연결선 123"/>
          <p:cNvCxnSpPr/>
          <p:nvPr/>
        </p:nvCxnSpPr>
        <p:spPr>
          <a:xfrm>
            <a:off x="5259762" y="2425712"/>
            <a:ext cx="10303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316795" y="2194429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Shm</a:t>
            </a:r>
            <a:r>
              <a:rPr lang="en-US" altLang="ko-KR" sz="10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attach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26" name="Rounded Rectangle 1"/>
          <p:cNvSpPr/>
          <p:nvPr/>
        </p:nvSpPr>
        <p:spPr>
          <a:xfrm>
            <a:off x="6334654" y="2294594"/>
            <a:ext cx="926708" cy="267657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sem_open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827806" y="2992216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세마포어</a:t>
            </a:r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오픈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28" name="직선 화살표 연결선 127"/>
          <p:cNvCxnSpPr/>
          <p:nvPr/>
        </p:nvCxnSpPr>
        <p:spPr>
          <a:xfrm>
            <a:off x="6804358" y="2677558"/>
            <a:ext cx="0" cy="8755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>
            <a:off x="2636856" y="3957543"/>
            <a:ext cx="0" cy="9647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"/>
          <p:cNvSpPr/>
          <p:nvPr/>
        </p:nvSpPr>
        <p:spPr>
          <a:xfrm>
            <a:off x="6222644" y="3641934"/>
            <a:ext cx="1163427" cy="267657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strlen</a:t>
            </a:r>
            <a:r>
              <a:rPr lang="en-US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lang="en-US" altLang="en-US" sz="10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shm</a:t>
            </a:r>
            <a:r>
              <a:rPr lang="en-US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) != 0</a:t>
            </a:r>
            <a:endParaRPr lang="x-none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31" name="Rounded Rectangle 1"/>
          <p:cNvSpPr/>
          <p:nvPr/>
        </p:nvSpPr>
        <p:spPr>
          <a:xfrm>
            <a:off x="4239911" y="3640018"/>
            <a:ext cx="926708" cy="2676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memcpy</a:t>
            </a:r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32" name="Rounded Rectangle 1"/>
          <p:cNvSpPr/>
          <p:nvPr/>
        </p:nvSpPr>
        <p:spPr>
          <a:xfrm>
            <a:off x="2170901" y="3640018"/>
            <a:ext cx="926708" cy="2676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memset</a:t>
            </a:r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33" name="직선 화살표 연결선 132"/>
          <p:cNvCxnSpPr/>
          <p:nvPr/>
        </p:nvCxnSpPr>
        <p:spPr>
          <a:xfrm>
            <a:off x="5170373" y="3783321"/>
            <a:ext cx="1030317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>
            <a:off x="5171609" y="3890294"/>
            <a:ext cx="0" cy="431372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764104" y="4316829"/>
            <a:ext cx="805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세마포어</a:t>
            </a:r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10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락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36" name="직선 화살표 연결선 135"/>
          <p:cNvCxnSpPr/>
          <p:nvPr/>
        </p:nvCxnSpPr>
        <p:spPr>
          <a:xfrm>
            <a:off x="3151297" y="3783321"/>
            <a:ext cx="1030317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>
            <a:off x="2170901" y="3238437"/>
            <a:ext cx="0" cy="431372"/>
          </a:xfrm>
          <a:prstGeom prst="straightConnector1">
            <a:avLst/>
          </a:prstGeom>
          <a:ln w="1905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704085" y="3006813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세마포어</a:t>
            </a:r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10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언락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158870" y="3508262"/>
            <a:ext cx="10695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공유 메모리 읽기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40" name="Rounded Rectangle 1"/>
          <p:cNvSpPr/>
          <p:nvPr/>
        </p:nvSpPr>
        <p:spPr>
          <a:xfrm>
            <a:off x="2170901" y="4963390"/>
            <a:ext cx="926708" cy="2676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fopen</a:t>
            </a:r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41" name="Rounded Rectangle 1"/>
          <p:cNvSpPr/>
          <p:nvPr/>
        </p:nvSpPr>
        <p:spPr>
          <a:xfrm>
            <a:off x="4239911" y="4963390"/>
            <a:ext cx="926708" cy="2676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fputs</a:t>
            </a:r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42" name="Rounded Rectangle 1"/>
          <p:cNvSpPr/>
          <p:nvPr/>
        </p:nvSpPr>
        <p:spPr>
          <a:xfrm>
            <a:off x="6341004" y="4963390"/>
            <a:ext cx="926708" cy="2676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fclose</a:t>
            </a:r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43" name="직선 화살표 연결선 142"/>
          <p:cNvCxnSpPr/>
          <p:nvPr/>
        </p:nvCxnSpPr>
        <p:spPr>
          <a:xfrm>
            <a:off x="3151297" y="5109896"/>
            <a:ext cx="103031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289523" y="4865255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파일 오픈</a:t>
            </a:r>
            <a:endParaRPr lang="en-US" altLang="ko-KR" sz="1000" dirty="0" smtClean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45" name="직선 화살표 연결선 144"/>
          <p:cNvCxnSpPr/>
          <p:nvPr/>
        </p:nvCxnSpPr>
        <p:spPr>
          <a:xfrm>
            <a:off x="5220334" y="5109896"/>
            <a:ext cx="103031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5360215" y="4878382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파일 출력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601101" y="4294659"/>
            <a:ext cx="1191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공유 메모리 초기화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48" name="직선 화살표 연결선 147"/>
          <p:cNvCxnSpPr/>
          <p:nvPr/>
        </p:nvCxnSpPr>
        <p:spPr>
          <a:xfrm>
            <a:off x="7289631" y="5109896"/>
            <a:ext cx="103031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그룹 148"/>
          <p:cNvGrpSpPr/>
          <p:nvPr/>
        </p:nvGrpSpPr>
        <p:grpSpPr>
          <a:xfrm>
            <a:off x="8224788" y="4625968"/>
            <a:ext cx="936604" cy="1031053"/>
            <a:chOff x="261893" y="2727424"/>
            <a:chExt cx="822763" cy="956551"/>
          </a:xfrm>
        </p:grpSpPr>
        <p:pic>
          <p:nvPicPr>
            <p:cNvPr id="150" name="Picture 8" descr="Data, document, extension, file, page, sheet, text icon - Download on Iconfinde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893" y="2727424"/>
              <a:ext cx="822763" cy="822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1" name="직사각형 150"/>
            <p:cNvSpPr/>
            <p:nvPr/>
          </p:nvSpPr>
          <p:spPr>
            <a:xfrm>
              <a:off x="517860" y="3469822"/>
              <a:ext cx="331200" cy="2141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>
                  <a:latin typeface="a스마일M" panose="02020600000000000000" pitchFamily="18" charset="-127"/>
                  <a:ea typeface="a스마일M" panose="02020600000000000000" pitchFamily="18" charset="-127"/>
                </a:rPr>
                <a:t>File</a:t>
              </a:r>
              <a:endParaRPr lang="en-US" altLang="ko-KR" sz="1600" dirty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cxnSp>
        <p:nvCxnSpPr>
          <p:cNvPr id="152" name="직선 화살표 연결선 151"/>
          <p:cNvCxnSpPr/>
          <p:nvPr/>
        </p:nvCxnSpPr>
        <p:spPr>
          <a:xfrm>
            <a:off x="6798008" y="3957543"/>
            <a:ext cx="0" cy="96479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4317765" y="2973938"/>
            <a:ext cx="796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(while)</a:t>
            </a:r>
            <a:endParaRPr lang="ko-KR" altLang="en-US" sz="16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771237" y="5688131"/>
            <a:ext cx="643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main</a:t>
            </a:r>
            <a:endParaRPr lang="ko-KR" altLang="en-US" sz="16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940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 idx="4294967295"/>
          </p:nvPr>
        </p:nvSpPr>
        <p:spPr>
          <a:xfrm>
            <a:off x="1052110" y="430090"/>
            <a:ext cx="4296207" cy="398021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b="1" dirty="0">
                <a:solidFill>
                  <a:srgbClr val="24222E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흐름도</a:t>
            </a:r>
            <a:r>
              <a:rPr lang="en-US" altLang="ko-KR" sz="2400" b="1" dirty="0" smtClean="0">
                <a:solidFill>
                  <a:srgbClr val="24222E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endParaRPr lang="ko-KR" altLang="en-US" sz="2400" b="1" dirty="0">
              <a:solidFill>
                <a:srgbClr val="24222E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716280" y="-3550"/>
            <a:ext cx="1417723" cy="416853"/>
          </a:xfrm>
          <a:prstGeom prst="parallelogram">
            <a:avLst>
              <a:gd name="adj" fmla="val 62772"/>
            </a:avLst>
          </a:prstGeom>
          <a:solidFill>
            <a:srgbClr val="2E75B6">
              <a:alpha val="36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3049" y="144517"/>
            <a:ext cx="707419" cy="684403"/>
            <a:chOff x="264138" y="144516"/>
            <a:chExt cx="787972" cy="762335"/>
          </a:xfrm>
        </p:grpSpPr>
        <p:sp>
          <p:nvSpPr>
            <p:cNvPr id="61" name="직사각형 60"/>
            <p:cNvSpPr/>
            <p:nvPr/>
          </p:nvSpPr>
          <p:spPr>
            <a:xfrm>
              <a:off x="264138" y="144516"/>
              <a:ext cx="762335" cy="762335"/>
            </a:xfrm>
            <a:prstGeom prst="rect">
              <a:avLst/>
            </a:prstGeom>
            <a:gradFill>
              <a:gsLst>
                <a:gs pos="0">
                  <a:srgbClr val="24222E"/>
                </a:gs>
                <a:gs pos="50000">
                  <a:srgbClr val="24222E"/>
                </a:gs>
                <a:gs pos="50000">
                  <a:srgbClr val="2E75B6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b="1" dirty="0">
                <a:solidFill>
                  <a:srgbClr val="5B9BD5"/>
                </a:solidFill>
                <a:latin typeface="+mn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19053" y="199431"/>
              <a:ext cx="652504" cy="652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63" name="제목 1"/>
            <p:cNvSpPr txBox="1">
              <a:spLocks/>
            </p:cNvSpPr>
            <p:nvPr/>
          </p:nvSpPr>
          <p:spPr>
            <a:xfrm>
              <a:off x="367765" y="199431"/>
              <a:ext cx="684345" cy="53678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  <a:cs typeface="+mj-cs"/>
                </a:defRPr>
              </a:lvl1pPr>
            </a:lstStyle>
            <a:p>
              <a:endParaRPr lang="ko-KR" altLang="en-US" sz="2800" b="1" dirty="0">
                <a:solidFill>
                  <a:srgbClr val="2E9893"/>
                </a:solidFill>
                <a:latin typeface="+mn-ea"/>
                <a:ea typeface="+mn-ea"/>
                <a:cs typeface="KoPubWorld바탕체 Medium" panose="00000600000000000000" pitchFamily="2" charset="-127"/>
              </a:endParaRPr>
            </a:p>
          </p:txBody>
        </p:sp>
      </p:grpSp>
      <p:sp>
        <p:nvSpPr>
          <p:cNvPr id="32" name="제목 1"/>
          <p:cNvSpPr txBox="1">
            <a:spLocks/>
          </p:cNvSpPr>
          <p:nvPr/>
        </p:nvSpPr>
        <p:spPr>
          <a:xfrm>
            <a:off x="278152" y="304639"/>
            <a:ext cx="504528" cy="3957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4000" b="1" dirty="0">
                <a:latin typeface="a스마일B" panose="02020600000000000000" pitchFamily="18" charset="-127"/>
                <a:ea typeface="a스마일B" panose="02020600000000000000" pitchFamily="18" charset="-127"/>
              </a:rPr>
              <a:t>Ⅱ</a:t>
            </a: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1109734" y="86805"/>
            <a:ext cx="2179789" cy="2686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1400" b="1" dirty="0" smtClean="0">
                <a:solidFill>
                  <a:schemeClr val="bg1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IPC</a:t>
            </a:r>
            <a:endParaRPr lang="ko-KR" altLang="en-US" sz="1400" b="1" dirty="0">
              <a:solidFill>
                <a:schemeClr val="bg1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273049" y="672129"/>
            <a:ext cx="4044716" cy="923330"/>
            <a:chOff x="377396" y="137996"/>
            <a:chExt cx="3832708" cy="923330"/>
          </a:xfrm>
        </p:grpSpPr>
        <p:grpSp>
          <p:nvGrpSpPr>
            <p:cNvPr id="49" name="그룹 48"/>
            <p:cNvGrpSpPr/>
            <p:nvPr/>
          </p:nvGrpSpPr>
          <p:grpSpPr>
            <a:xfrm>
              <a:off x="377396" y="137996"/>
              <a:ext cx="629022" cy="923330"/>
              <a:chOff x="2483768" y="1700808"/>
              <a:chExt cx="629022" cy="923330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2483768" y="1700808"/>
                <a:ext cx="576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5400" dirty="0" smtClean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53" name="이등변 삼각형 52"/>
              <p:cNvSpPr/>
              <p:nvPr/>
            </p:nvSpPr>
            <p:spPr>
              <a:xfrm>
                <a:off x="2680742" y="2256666"/>
                <a:ext cx="432048" cy="308237"/>
              </a:xfrm>
              <a:prstGeom prst="triangle">
                <a:avLst>
                  <a:gd name="adj" fmla="val 100000"/>
                </a:avLst>
              </a:prstGeom>
              <a:solidFill>
                <a:srgbClr val="0C27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</p:grpSp>
        <p:cxnSp>
          <p:nvCxnSpPr>
            <p:cNvPr id="50" name="직선 연결선 49"/>
            <p:cNvCxnSpPr/>
            <p:nvPr/>
          </p:nvCxnSpPr>
          <p:spPr>
            <a:xfrm>
              <a:off x="574370" y="1007986"/>
              <a:ext cx="331485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027931" y="631082"/>
              <a:ext cx="3182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로그 생성 과정</a:t>
              </a:r>
              <a:endParaRPr lang="en-US" altLang="ko-KR" dirty="0" smtClean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80919" y="1721956"/>
            <a:ext cx="7258321" cy="1479794"/>
            <a:chOff x="480919" y="1895815"/>
            <a:chExt cx="7258321" cy="1479794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480919" y="2123071"/>
              <a:ext cx="7258321" cy="1252538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ko-KR" altLang="en-US" sz="1200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로그 레벨을 조정할 수 있어야함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.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=&gt; FATAL, ERROR, WARNING, INFO, DEBUG, TRACE</a:t>
              </a: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ko-KR" altLang="en-US" sz="1200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재컴파일없이 로그 레벨을 조정할 수 있어야함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.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=&gt;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log.conf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설정파일에서 로그 레벨과 디렉토리 변경 가능</a:t>
              </a:r>
              <a:endParaRPr lang="en-US" altLang="ko-KR" sz="1200" dirty="0" smtClean="0">
                <a:solidFill>
                  <a:schemeClr val="tx1"/>
                </a:solidFill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ko-KR" altLang="en-US" sz="1200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로그 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생성시간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, PID,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함수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,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라인이 포함되어서 로그를 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남겨야함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.</a:t>
              </a:r>
            </a:p>
          </p:txBody>
        </p:sp>
        <p:sp>
          <p:nvSpPr>
            <p:cNvPr id="59" name="Rounded Rectangle 1"/>
            <p:cNvSpPr/>
            <p:nvPr/>
          </p:nvSpPr>
          <p:spPr>
            <a:xfrm>
              <a:off x="716280" y="1895815"/>
              <a:ext cx="1326385" cy="41284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로그의 생성 요건</a:t>
              </a:r>
              <a:endParaRPr lang="x-none" altLang="en-US" sz="1200" dirty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sp>
        <p:nvSpPr>
          <p:cNvPr id="64" name="모서리가 둥근 직사각형 63"/>
          <p:cNvSpPr/>
          <p:nvPr/>
        </p:nvSpPr>
        <p:spPr>
          <a:xfrm>
            <a:off x="7974601" y="1949213"/>
            <a:ext cx="1445399" cy="12525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[PATH]path</a:t>
            </a:r>
            <a:r>
              <a:rPr lang="en-US" altLang="ko-KR" sz="1200" dirty="0" smtClean="0">
                <a:solidFill>
                  <a:schemeClr val="tx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=.</a:t>
            </a:r>
          </a:p>
          <a:p>
            <a:pPr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[</a:t>
            </a:r>
            <a:r>
              <a:rPr lang="en-US" altLang="ko-KR" sz="1200" dirty="0">
                <a:solidFill>
                  <a:schemeClr val="tx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LEVEL]level=C</a:t>
            </a:r>
            <a:endParaRPr lang="en-US" altLang="ko-KR" sz="1200" dirty="0" smtClean="0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65" name="Rounded Rectangle 1"/>
          <p:cNvSpPr/>
          <p:nvPr/>
        </p:nvSpPr>
        <p:spPr>
          <a:xfrm>
            <a:off x="8076201" y="1712255"/>
            <a:ext cx="895079" cy="42254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log.conf</a:t>
            </a:r>
            <a:endParaRPr lang="x-none" altLang="en-US" sz="12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80919" y="3907057"/>
            <a:ext cx="4529993" cy="2025865"/>
            <a:chOff x="480919" y="3824761"/>
            <a:chExt cx="4529993" cy="2025865"/>
          </a:xfrm>
        </p:grpSpPr>
        <p:sp>
          <p:nvSpPr>
            <p:cNvPr id="66" name="TextBox 65"/>
            <p:cNvSpPr txBox="1"/>
            <p:nvPr/>
          </p:nvSpPr>
          <p:spPr>
            <a:xfrm>
              <a:off x="500525" y="3824761"/>
              <a:ext cx="2910187" cy="3924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0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①</a:t>
              </a:r>
              <a:r>
                <a:rPr lang="en-US" altLang="ko-KR" sz="130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 </a:t>
              </a:r>
              <a:r>
                <a:rPr lang="en-US" altLang="ko-KR" sz="1300" dirty="0" err="1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log.conf</a:t>
              </a:r>
              <a:r>
                <a:rPr lang="ko-KR" altLang="en-US" sz="130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에서</a:t>
              </a:r>
              <a:r>
                <a:rPr lang="en-US" altLang="ko-KR" sz="1300" dirty="0">
                  <a:latin typeface="a스마일B" panose="02020600000000000000" pitchFamily="18" charset="-127"/>
                  <a:ea typeface="a스마일B" panose="02020600000000000000" pitchFamily="18" charset="-127"/>
                </a:rPr>
                <a:t> </a:t>
              </a:r>
              <a:r>
                <a:rPr lang="en-US" altLang="ko-KR" sz="130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PATH</a:t>
              </a:r>
              <a:r>
                <a:rPr lang="ko-KR" altLang="en-US" sz="130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와 </a:t>
              </a:r>
              <a:r>
                <a:rPr lang="en-US" altLang="ko-KR" sz="130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LEVEL </a:t>
              </a:r>
              <a:r>
                <a:rPr lang="ko-KR" altLang="en-US" sz="1300" dirty="0" err="1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파싱</a:t>
              </a:r>
              <a:endParaRPr lang="ko-KR" altLang="en-US" sz="1300" dirty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80919" y="4674214"/>
              <a:ext cx="27651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0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②</a:t>
              </a:r>
              <a:r>
                <a:rPr lang="en-US" altLang="ko-KR" sz="130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 </a:t>
              </a:r>
              <a:r>
                <a:rPr lang="ko-KR" altLang="en-US" sz="1300" dirty="0">
                  <a:latin typeface="a스마일B" panose="02020600000000000000" pitchFamily="18" charset="-127"/>
                  <a:ea typeface="a스마일B" panose="02020600000000000000" pitchFamily="18" charset="-127"/>
                </a:rPr>
                <a:t>디</a:t>
              </a:r>
              <a:r>
                <a:rPr lang="ko-KR" altLang="en-US" sz="130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렉토리와 로그 이름 및 레벨 설정</a:t>
              </a:r>
              <a:endParaRPr lang="ko-KR" altLang="en-US" sz="1300" dirty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0919" y="5458211"/>
              <a:ext cx="4529993" cy="3924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0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③</a:t>
              </a:r>
              <a:r>
                <a:rPr lang="en-US" altLang="ko-KR" sz="130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 </a:t>
              </a:r>
              <a:r>
                <a:rPr lang="ko-KR" altLang="en-US" sz="130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설정된 로그 레벨과 비교하여 이보다 같거나 높으면 로그 출력</a:t>
              </a:r>
              <a:endParaRPr lang="ko-KR" altLang="en-US" sz="1300" dirty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</p:grpSp>
      <p:cxnSp>
        <p:nvCxnSpPr>
          <p:cNvPr id="26" name="꺾인 연결선 25"/>
          <p:cNvCxnSpPr>
            <a:stCxn id="64" idx="2"/>
            <a:endCxn id="66" idx="0"/>
          </p:cNvCxnSpPr>
          <p:nvPr/>
        </p:nvCxnSpPr>
        <p:spPr>
          <a:xfrm rot="5400000">
            <a:off x="4973807" y="183562"/>
            <a:ext cx="705307" cy="674168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766314" y="3660945"/>
            <a:ext cx="3653686" cy="2331861"/>
            <a:chOff x="5974366" y="3729077"/>
            <a:chExt cx="3653686" cy="2331861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5974366" y="3982858"/>
              <a:ext cx="3653686" cy="207808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200000"/>
                </a:lnSpc>
              </a:pPr>
              <a:r>
                <a:rPr lang="en-US" altLang="ko-KR" sz="1200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1.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Openconf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(…) :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log.conf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에서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path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및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level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을 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파싱하고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 로그 이름과 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초기레벨을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 설정하는 함수</a:t>
              </a:r>
              <a:endParaRPr lang="en-US" altLang="ko-KR" sz="1200" dirty="0" smtClean="0">
                <a:solidFill>
                  <a:schemeClr val="tx1"/>
                </a:solidFill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1200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2.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LogSetLevel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(…) :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로그 레벨을 설정하는 함수</a:t>
              </a:r>
              <a:endParaRPr lang="en-US" altLang="ko-KR" sz="1200" dirty="0" smtClean="0">
                <a:solidFill>
                  <a:schemeClr val="tx1"/>
                </a:solidFill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1200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3.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LogGetLevel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(…) :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로그 레벨을 얻어오는 함수</a:t>
              </a:r>
              <a:endParaRPr lang="en-US" altLang="ko-KR" sz="1200" dirty="0" smtClean="0">
                <a:solidFill>
                  <a:schemeClr val="tx1"/>
                </a:solidFill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1200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4.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Loglogging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(…) :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로그를 파일에 출력하는 함수</a:t>
              </a:r>
              <a:endParaRPr lang="en-US" altLang="ko-KR" sz="1200" dirty="0" smtClean="0">
                <a:solidFill>
                  <a:schemeClr val="tx1"/>
                </a:solidFill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  <p:sp>
          <p:nvSpPr>
            <p:cNvPr id="31" name="Rounded Rectangle 1"/>
            <p:cNvSpPr/>
            <p:nvPr/>
          </p:nvSpPr>
          <p:spPr>
            <a:xfrm>
              <a:off x="6262641" y="3729077"/>
              <a:ext cx="895079" cy="42254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log.c</a:t>
              </a:r>
              <a:r>
                <a:rPr lang="ko-KR" altLang="en-US" sz="14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 </a:t>
              </a:r>
              <a:endParaRPr lang="x-none" altLang="en-US" sz="1400" dirty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694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 idx="4294967295"/>
          </p:nvPr>
        </p:nvSpPr>
        <p:spPr>
          <a:xfrm>
            <a:off x="1052110" y="430090"/>
            <a:ext cx="4296207" cy="398021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b="1" dirty="0" smtClean="0">
                <a:solidFill>
                  <a:srgbClr val="24222E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개선사항</a:t>
            </a:r>
            <a:endParaRPr lang="ko-KR" altLang="en-US" sz="2400" b="1" dirty="0">
              <a:solidFill>
                <a:srgbClr val="24222E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716280" y="-3550"/>
            <a:ext cx="1417723" cy="416853"/>
          </a:xfrm>
          <a:prstGeom prst="parallelogram">
            <a:avLst>
              <a:gd name="adj" fmla="val 62772"/>
            </a:avLst>
          </a:prstGeom>
          <a:solidFill>
            <a:srgbClr val="2E75B6">
              <a:alpha val="36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3049" y="144517"/>
            <a:ext cx="707419" cy="684403"/>
            <a:chOff x="264138" y="144516"/>
            <a:chExt cx="787972" cy="762335"/>
          </a:xfrm>
        </p:grpSpPr>
        <p:sp>
          <p:nvSpPr>
            <p:cNvPr id="61" name="직사각형 60"/>
            <p:cNvSpPr/>
            <p:nvPr/>
          </p:nvSpPr>
          <p:spPr>
            <a:xfrm>
              <a:off x="264138" y="144516"/>
              <a:ext cx="762335" cy="762335"/>
            </a:xfrm>
            <a:prstGeom prst="rect">
              <a:avLst/>
            </a:prstGeom>
            <a:gradFill>
              <a:gsLst>
                <a:gs pos="0">
                  <a:srgbClr val="24222E"/>
                </a:gs>
                <a:gs pos="50000">
                  <a:srgbClr val="24222E"/>
                </a:gs>
                <a:gs pos="50000">
                  <a:srgbClr val="2E75B6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b="1" dirty="0">
                <a:solidFill>
                  <a:srgbClr val="5B9BD5"/>
                </a:solidFill>
                <a:latin typeface="+mn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19053" y="199431"/>
              <a:ext cx="652504" cy="652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63" name="제목 1"/>
            <p:cNvSpPr txBox="1">
              <a:spLocks/>
            </p:cNvSpPr>
            <p:nvPr/>
          </p:nvSpPr>
          <p:spPr>
            <a:xfrm>
              <a:off x="367765" y="199431"/>
              <a:ext cx="684345" cy="53678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  <a:cs typeface="+mj-cs"/>
                </a:defRPr>
              </a:lvl1pPr>
            </a:lstStyle>
            <a:p>
              <a:endParaRPr lang="ko-KR" altLang="en-US" sz="2800" b="1" dirty="0">
                <a:solidFill>
                  <a:srgbClr val="2E9893"/>
                </a:solidFill>
                <a:latin typeface="+mn-ea"/>
                <a:ea typeface="+mn-ea"/>
                <a:cs typeface="KoPubWorld바탕체 Medium" panose="00000600000000000000" pitchFamily="2" charset="-127"/>
              </a:endParaRPr>
            </a:p>
          </p:txBody>
        </p:sp>
      </p:grpSp>
      <p:sp>
        <p:nvSpPr>
          <p:cNvPr id="32" name="제목 1"/>
          <p:cNvSpPr txBox="1">
            <a:spLocks/>
          </p:cNvSpPr>
          <p:nvPr/>
        </p:nvSpPr>
        <p:spPr>
          <a:xfrm>
            <a:off x="278152" y="304639"/>
            <a:ext cx="504528" cy="3957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4000" b="1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Ⅲ</a:t>
            </a:r>
            <a:endParaRPr lang="en-US" altLang="ko-KR" sz="4000" b="1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1109734" y="86805"/>
            <a:ext cx="2179789" cy="2686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1400" b="1" dirty="0" smtClean="0">
                <a:solidFill>
                  <a:schemeClr val="bg1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IPC</a:t>
            </a:r>
            <a:endParaRPr lang="ko-KR" altLang="en-US" sz="1400" b="1" dirty="0">
              <a:solidFill>
                <a:schemeClr val="bg1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73049" y="672129"/>
            <a:ext cx="4947285" cy="923330"/>
            <a:chOff x="377396" y="137996"/>
            <a:chExt cx="4947285" cy="923330"/>
          </a:xfrm>
        </p:grpSpPr>
        <p:grpSp>
          <p:nvGrpSpPr>
            <p:cNvPr id="50" name="그룹 49"/>
            <p:cNvGrpSpPr/>
            <p:nvPr/>
          </p:nvGrpSpPr>
          <p:grpSpPr>
            <a:xfrm>
              <a:off x="377396" y="137996"/>
              <a:ext cx="629022" cy="923330"/>
              <a:chOff x="2483768" y="1700808"/>
              <a:chExt cx="629022" cy="923330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483768" y="1700808"/>
                <a:ext cx="576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5400" dirty="0" smtClean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54" name="이등변 삼각형 53"/>
              <p:cNvSpPr/>
              <p:nvPr/>
            </p:nvSpPr>
            <p:spPr>
              <a:xfrm>
                <a:off x="2680742" y="2256666"/>
                <a:ext cx="432048" cy="308237"/>
              </a:xfrm>
              <a:prstGeom prst="triangle">
                <a:avLst>
                  <a:gd name="adj" fmla="val 100000"/>
                </a:avLst>
              </a:prstGeom>
              <a:solidFill>
                <a:srgbClr val="0C27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</p:grpSp>
        <p:cxnSp>
          <p:nvCxnSpPr>
            <p:cNvPr id="51" name="직선 연결선 50"/>
            <p:cNvCxnSpPr/>
            <p:nvPr/>
          </p:nvCxnSpPr>
          <p:spPr>
            <a:xfrm>
              <a:off x="574370" y="1007986"/>
              <a:ext cx="4578227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027931" y="626994"/>
              <a:ext cx="4296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개선사항</a:t>
              </a:r>
              <a:endParaRPr lang="en-US" altLang="ko-KR" dirty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</p:grpSp>
      <p:sp>
        <p:nvSpPr>
          <p:cNvPr id="28" name="AutoShape 4" descr="Door, exit, log out, logout, out, outside, sign ou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199628" y="2530649"/>
            <a:ext cx="1295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2E75B6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헤더 만들기</a:t>
            </a:r>
            <a:endParaRPr lang="en-US" altLang="ko-KR" dirty="0">
              <a:solidFill>
                <a:srgbClr val="2E75B6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4938712" y="2538116"/>
            <a:ext cx="0" cy="3221157"/>
          </a:xfrm>
          <a:prstGeom prst="line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889964" y="3975234"/>
            <a:ext cx="8316572" cy="0"/>
          </a:xfrm>
          <a:prstGeom prst="line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1574852" y="4499405"/>
            <a:ext cx="2499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프로그램 종료 후 재실행</a:t>
            </a:r>
            <a:endParaRPr lang="en-US" altLang="ko-KR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084847" y="2530649"/>
            <a:ext cx="197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Non-Block </a:t>
            </a:r>
            <a:r>
              <a:rPr lang="ko-KR" altLang="en-US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만들기</a:t>
            </a:r>
            <a:endParaRPr lang="en-US" altLang="ko-KR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244650" y="3189263"/>
            <a:ext cx="33393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2E75B6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구조체에 데이터 타입</a:t>
            </a:r>
            <a:r>
              <a:rPr lang="en-US" altLang="ko-KR" sz="1200" dirty="0" smtClean="0">
                <a:solidFill>
                  <a:srgbClr val="2E75B6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, </a:t>
            </a:r>
            <a:r>
              <a:rPr lang="ko-KR" altLang="en-US" sz="1200" dirty="0" smtClean="0">
                <a:solidFill>
                  <a:srgbClr val="2E75B6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크기 등을 넣어서 함께 전송</a:t>
            </a:r>
            <a:endParaRPr lang="en-US" altLang="ko-KR" sz="1200" dirty="0">
              <a:solidFill>
                <a:srgbClr val="2E75B6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602069" y="4499405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실행 순서</a:t>
            </a:r>
            <a:endParaRPr lang="en-US" altLang="ko-KR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709197" y="5158019"/>
            <a:ext cx="32704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C</a:t>
            </a:r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보다 </a:t>
            </a:r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D(Unix)</a:t>
            </a:r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를 먼저 실행할 경우 동작하지 않음</a:t>
            </a:r>
            <a:endParaRPr lang="en-US" altLang="ko-KR" sz="1200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777332" y="3189263"/>
            <a:ext cx="28777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나머지 통신 구간</a:t>
            </a:r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(MQ, UDP </a:t>
            </a:r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등</a:t>
            </a:r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) Non-Block</a:t>
            </a:r>
            <a:endParaRPr lang="en-US" altLang="ko-KR" sz="1200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355646" y="5158019"/>
            <a:ext cx="29835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C</a:t>
            </a:r>
            <a:r>
              <a:rPr lang="ko-KR" altLang="en-US" sz="1200" dirty="0"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종료 후 재실행 시 </a:t>
            </a:r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D</a:t>
            </a:r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는 데이터를 받지 못함</a:t>
            </a:r>
            <a:endParaRPr lang="en-US" altLang="ko-KR" sz="1200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582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0" y="-8965"/>
            <a:ext cx="3868165" cy="6857999"/>
          </a:xfrm>
          <a:prstGeom prst="rect">
            <a:avLst/>
          </a:prstGeom>
          <a:solidFill>
            <a:srgbClr val="037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4278104" y="2936094"/>
            <a:ext cx="2998343" cy="493873"/>
            <a:chOff x="4278104" y="2147805"/>
            <a:chExt cx="2998343" cy="493873"/>
          </a:xfrm>
        </p:grpSpPr>
        <p:grpSp>
          <p:nvGrpSpPr>
            <p:cNvPr id="42" name="그룹 41"/>
            <p:cNvGrpSpPr/>
            <p:nvPr/>
          </p:nvGrpSpPr>
          <p:grpSpPr>
            <a:xfrm>
              <a:off x="4278104" y="2147805"/>
              <a:ext cx="591438" cy="493873"/>
              <a:chOff x="4114801" y="4358986"/>
              <a:chExt cx="777874" cy="631758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4114801" y="4359164"/>
                <a:ext cx="636372" cy="631580"/>
              </a:xfrm>
              <a:prstGeom prst="rect">
                <a:avLst/>
              </a:prstGeom>
              <a:solidFill>
                <a:srgbClr val="1759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46" name="직각 삼각형 45"/>
              <p:cNvSpPr/>
              <p:nvPr/>
            </p:nvSpPr>
            <p:spPr>
              <a:xfrm>
                <a:off x="4652982" y="4363570"/>
                <a:ext cx="239693" cy="627174"/>
              </a:xfrm>
              <a:prstGeom prst="rtTriangle">
                <a:avLst/>
              </a:prstGeom>
              <a:solidFill>
                <a:srgbClr val="037F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47" name="직각 삼각형 46"/>
              <p:cNvSpPr/>
              <p:nvPr/>
            </p:nvSpPr>
            <p:spPr>
              <a:xfrm flipV="1">
                <a:off x="4652982" y="4358986"/>
                <a:ext cx="239693" cy="627174"/>
              </a:xfrm>
              <a:prstGeom prst="rtTriangle">
                <a:avLst/>
              </a:prstGeom>
              <a:solidFill>
                <a:srgbClr val="1759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4317675" y="2210111"/>
              <a:ext cx="3978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a스마일B" panose="02020600000000000000" pitchFamily="18" charset="-127"/>
                  <a:ea typeface="a스마일B" panose="02020600000000000000" pitchFamily="18" charset="-127"/>
                </a:rPr>
                <a:t>Ⅰ</a:t>
              </a:r>
              <a:endParaRPr lang="ko-KR" altLang="en-US" b="1" dirty="0">
                <a:solidFill>
                  <a:schemeClr val="bg1"/>
                </a:solidFill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  <p:sp>
          <p:nvSpPr>
            <p:cNvPr id="44" name="제목 1"/>
            <p:cNvSpPr txBox="1">
              <a:spLocks/>
            </p:cNvSpPr>
            <p:nvPr/>
          </p:nvSpPr>
          <p:spPr>
            <a:xfrm>
              <a:off x="4919171" y="2245876"/>
              <a:ext cx="2357276" cy="37630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  <a:cs typeface="+mj-cs"/>
                </a:defRPr>
              </a:lvl1pPr>
            </a:lstStyle>
            <a:p>
              <a:pPr algn="l"/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스마일B" panose="02020600000000000000" pitchFamily="18" charset="-127"/>
                  <a:ea typeface="a스마일B" panose="02020600000000000000" pitchFamily="18" charset="-127"/>
                </a:rPr>
                <a:t>개요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278104" y="3688271"/>
            <a:ext cx="3706947" cy="493873"/>
            <a:chOff x="4278104" y="2913779"/>
            <a:chExt cx="3706947" cy="493873"/>
          </a:xfrm>
        </p:grpSpPr>
        <p:grpSp>
          <p:nvGrpSpPr>
            <p:cNvPr id="52" name="그룹 51"/>
            <p:cNvGrpSpPr/>
            <p:nvPr/>
          </p:nvGrpSpPr>
          <p:grpSpPr>
            <a:xfrm>
              <a:off x="4278104" y="2913779"/>
              <a:ext cx="591438" cy="493873"/>
              <a:chOff x="4114801" y="4358986"/>
              <a:chExt cx="777874" cy="631758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4114801" y="4359164"/>
                <a:ext cx="636372" cy="631580"/>
              </a:xfrm>
              <a:prstGeom prst="rect">
                <a:avLst/>
              </a:prstGeom>
              <a:solidFill>
                <a:srgbClr val="1759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61" name="직각 삼각형 60"/>
              <p:cNvSpPr/>
              <p:nvPr/>
            </p:nvSpPr>
            <p:spPr>
              <a:xfrm>
                <a:off x="4652982" y="4363570"/>
                <a:ext cx="239693" cy="627174"/>
              </a:xfrm>
              <a:prstGeom prst="rtTriangle">
                <a:avLst/>
              </a:prstGeom>
              <a:solidFill>
                <a:srgbClr val="037F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62" name="직각 삼각형 61"/>
              <p:cNvSpPr/>
              <p:nvPr/>
            </p:nvSpPr>
            <p:spPr>
              <a:xfrm flipV="1">
                <a:off x="4652982" y="4358986"/>
                <a:ext cx="239693" cy="627174"/>
              </a:xfrm>
              <a:prstGeom prst="rtTriangle">
                <a:avLst/>
              </a:prstGeom>
              <a:solidFill>
                <a:srgbClr val="1759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</p:grpSp>
        <p:sp>
          <p:nvSpPr>
            <p:cNvPr id="53" name="직사각형 52"/>
            <p:cNvSpPr/>
            <p:nvPr/>
          </p:nvSpPr>
          <p:spPr>
            <a:xfrm>
              <a:off x="4317678" y="2976089"/>
              <a:ext cx="3978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a스마일B" panose="02020600000000000000" pitchFamily="18" charset="-127"/>
                  <a:ea typeface="a스마일B" panose="02020600000000000000" pitchFamily="18" charset="-127"/>
                </a:rPr>
                <a:t>Ⅱ</a:t>
              </a:r>
              <a:endParaRPr lang="ko-KR" altLang="en-US" b="1" dirty="0">
                <a:solidFill>
                  <a:schemeClr val="bg1"/>
                </a:solidFill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  <p:sp>
          <p:nvSpPr>
            <p:cNvPr id="54" name="제목 1"/>
            <p:cNvSpPr txBox="1">
              <a:spLocks/>
            </p:cNvSpPr>
            <p:nvPr/>
          </p:nvSpPr>
          <p:spPr>
            <a:xfrm>
              <a:off x="4919170" y="3009492"/>
              <a:ext cx="3065881" cy="37630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  <a:cs typeface="+mj-cs"/>
                </a:defRPr>
              </a:lvl1pPr>
            </a:lstStyle>
            <a:p>
              <a:pPr algn="l"/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스마일B" panose="02020600000000000000" pitchFamily="18" charset="-127"/>
                  <a:ea typeface="a스마일B" panose="02020600000000000000" pitchFamily="18" charset="-127"/>
                </a:rPr>
                <a:t>흐름도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4278104" y="4459698"/>
            <a:ext cx="3026463" cy="493873"/>
            <a:chOff x="4278104" y="3679747"/>
            <a:chExt cx="3026463" cy="493873"/>
          </a:xfrm>
        </p:grpSpPr>
        <p:grpSp>
          <p:nvGrpSpPr>
            <p:cNvPr id="64" name="그룹 63"/>
            <p:cNvGrpSpPr/>
            <p:nvPr/>
          </p:nvGrpSpPr>
          <p:grpSpPr>
            <a:xfrm>
              <a:off x="4278104" y="3679747"/>
              <a:ext cx="591438" cy="493873"/>
              <a:chOff x="4114801" y="4358986"/>
              <a:chExt cx="777874" cy="631758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4114801" y="4359164"/>
                <a:ext cx="636372" cy="631580"/>
              </a:xfrm>
              <a:prstGeom prst="rect">
                <a:avLst/>
              </a:prstGeom>
              <a:solidFill>
                <a:srgbClr val="1759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68" name="직각 삼각형 67"/>
              <p:cNvSpPr/>
              <p:nvPr/>
            </p:nvSpPr>
            <p:spPr>
              <a:xfrm>
                <a:off x="4652982" y="4363570"/>
                <a:ext cx="239693" cy="627174"/>
              </a:xfrm>
              <a:prstGeom prst="rtTriangle">
                <a:avLst/>
              </a:prstGeom>
              <a:solidFill>
                <a:srgbClr val="037F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94" name="직각 삼각형 93"/>
              <p:cNvSpPr/>
              <p:nvPr/>
            </p:nvSpPr>
            <p:spPr>
              <a:xfrm flipV="1">
                <a:off x="4652982" y="4358986"/>
                <a:ext cx="239693" cy="627174"/>
              </a:xfrm>
              <a:prstGeom prst="rtTriangle">
                <a:avLst/>
              </a:prstGeom>
              <a:solidFill>
                <a:srgbClr val="1759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4317678" y="3742057"/>
              <a:ext cx="3978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a스마일B" panose="02020600000000000000" pitchFamily="18" charset="-127"/>
                  <a:ea typeface="a스마일B" panose="02020600000000000000" pitchFamily="18" charset="-127"/>
                </a:rPr>
                <a:t>Ⅲ</a:t>
              </a:r>
              <a:endParaRPr lang="ko-KR" altLang="en-US" b="1" dirty="0">
                <a:solidFill>
                  <a:schemeClr val="bg1"/>
                </a:solidFill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  <p:sp>
          <p:nvSpPr>
            <p:cNvPr id="66" name="제목 1"/>
            <p:cNvSpPr txBox="1">
              <a:spLocks/>
            </p:cNvSpPr>
            <p:nvPr/>
          </p:nvSpPr>
          <p:spPr>
            <a:xfrm>
              <a:off x="4919171" y="3773107"/>
              <a:ext cx="2385396" cy="37630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  <a:cs typeface="+mj-cs"/>
                </a:defRPr>
              </a:lvl1pPr>
            </a:lstStyle>
            <a:p>
              <a:pPr algn="l"/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스마일B" panose="02020600000000000000" pitchFamily="18" charset="-127"/>
                  <a:ea typeface="a스마일B" panose="02020600000000000000" pitchFamily="18" charset="-127"/>
                </a:rPr>
                <a:t>개선사항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4278104" y="5221500"/>
            <a:ext cx="3131100" cy="493873"/>
            <a:chOff x="4278104" y="4445715"/>
            <a:chExt cx="3131100" cy="493873"/>
          </a:xfrm>
        </p:grpSpPr>
        <p:sp>
          <p:nvSpPr>
            <p:cNvPr id="96" name="제목 1"/>
            <p:cNvSpPr txBox="1">
              <a:spLocks/>
            </p:cNvSpPr>
            <p:nvPr/>
          </p:nvSpPr>
          <p:spPr>
            <a:xfrm>
              <a:off x="4919171" y="4536722"/>
              <a:ext cx="2490033" cy="37630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  <a:cs typeface="+mj-cs"/>
                </a:defRPr>
              </a:lvl1pPr>
            </a:lstStyle>
            <a:p>
              <a:pPr algn="l"/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스마일B" panose="02020600000000000000" pitchFamily="18" charset="-127"/>
                  <a:ea typeface="a스마일B" panose="02020600000000000000" pitchFamily="18" charset="-127"/>
                </a:rPr>
                <a:t>시연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4278104" y="4445715"/>
              <a:ext cx="591438" cy="493873"/>
              <a:chOff x="4114801" y="4358986"/>
              <a:chExt cx="777874" cy="631758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4114801" y="4359164"/>
                <a:ext cx="636372" cy="631580"/>
              </a:xfrm>
              <a:prstGeom prst="rect">
                <a:avLst/>
              </a:prstGeom>
              <a:solidFill>
                <a:srgbClr val="1759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100" name="직각 삼각형 99"/>
              <p:cNvSpPr/>
              <p:nvPr/>
            </p:nvSpPr>
            <p:spPr>
              <a:xfrm>
                <a:off x="4652982" y="4363570"/>
                <a:ext cx="239693" cy="627174"/>
              </a:xfrm>
              <a:prstGeom prst="rtTriangle">
                <a:avLst/>
              </a:prstGeom>
              <a:solidFill>
                <a:srgbClr val="037F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101" name="직각 삼각형 100"/>
              <p:cNvSpPr/>
              <p:nvPr/>
            </p:nvSpPr>
            <p:spPr>
              <a:xfrm flipV="1">
                <a:off x="4652982" y="4358986"/>
                <a:ext cx="239693" cy="627174"/>
              </a:xfrm>
              <a:prstGeom prst="rtTriangle">
                <a:avLst/>
              </a:prstGeom>
              <a:solidFill>
                <a:srgbClr val="1759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</p:grpSp>
        <p:sp>
          <p:nvSpPr>
            <p:cNvPr id="98" name="직사각형 97"/>
            <p:cNvSpPr/>
            <p:nvPr/>
          </p:nvSpPr>
          <p:spPr>
            <a:xfrm>
              <a:off x="4317678" y="4508025"/>
              <a:ext cx="3978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a스마일B" panose="02020600000000000000" pitchFamily="18" charset="-127"/>
                  <a:ea typeface="a스마일B" panose="02020600000000000000" pitchFamily="18" charset="-127"/>
                </a:rPr>
                <a:t>Ⅳ</a:t>
              </a:r>
              <a:endParaRPr lang="ko-KR" altLang="en-US" b="1" dirty="0">
                <a:solidFill>
                  <a:schemeClr val="bg1"/>
                </a:solidFill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</p:grpSp>
      <p:sp>
        <p:nvSpPr>
          <p:cNvPr id="102" name="제목 1"/>
          <p:cNvSpPr txBox="1">
            <a:spLocks/>
          </p:cNvSpPr>
          <p:nvPr/>
        </p:nvSpPr>
        <p:spPr>
          <a:xfrm>
            <a:off x="4222320" y="1888605"/>
            <a:ext cx="1276780" cy="3763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pPr algn="l"/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목 차</a:t>
            </a:r>
          </a:p>
        </p:txBody>
      </p:sp>
      <p:grpSp>
        <p:nvGrpSpPr>
          <p:cNvPr id="103" name="그룹 102"/>
          <p:cNvGrpSpPr/>
          <p:nvPr/>
        </p:nvGrpSpPr>
        <p:grpSpPr>
          <a:xfrm flipV="1">
            <a:off x="4280786" y="2283280"/>
            <a:ext cx="999239" cy="75437"/>
            <a:chOff x="273050" y="4370500"/>
            <a:chExt cx="9359900" cy="532401"/>
          </a:xfrm>
        </p:grpSpPr>
        <p:sp>
          <p:nvSpPr>
            <p:cNvPr id="104" name="직사각형 103"/>
            <p:cNvSpPr/>
            <p:nvPr/>
          </p:nvSpPr>
          <p:spPr>
            <a:xfrm>
              <a:off x="273050" y="4370500"/>
              <a:ext cx="1791970" cy="532401"/>
            </a:xfrm>
            <a:prstGeom prst="rect">
              <a:avLst/>
            </a:prstGeom>
            <a:solidFill>
              <a:srgbClr val="1259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+mn-ea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2007971" y="4370500"/>
              <a:ext cx="6890193" cy="532401"/>
            </a:xfrm>
            <a:prstGeom prst="rect">
              <a:avLst/>
            </a:prstGeom>
            <a:solidFill>
              <a:srgbClr val="009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+mn-ea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8883981" y="4370500"/>
              <a:ext cx="748969" cy="532401"/>
            </a:xfrm>
            <a:prstGeom prst="rect">
              <a:avLst/>
            </a:prstGeom>
            <a:solidFill>
              <a:srgbClr val="00A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+mn-ea"/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1" y="3290047"/>
            <a:ext cx="3868166" cy="3567953"/>
            <a:chOff x="1" y="3214325"/>
            <a:chExt cx="3868166" cy="3643675"/>
          </a:xfrm>
        </p:grpSpPr>
        <p:sp>
          <p:nvSpPr>
            <p:cNvPr id="110" name="직사각형 109"/>
            <p:cNvSpPr/>
            <p:nvPr/>
          </p:nvSpPr>
          <p:spPr>
            <a:xfrm>
              <a:off x="7838" y="5630118"/>
              <a:ext cx="3860327" cy="1227882"/>
            </a:xfrm>
            <a:prstGeom prst="rect">
              <a:avLst/>
            </a:prstGeom>
            <a:solidFill>
              <a:srgbClr val="1759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평행 사변형 110"/>
            <p:cNvSpPr/>
            <p:nvPr/>
          </p:nvSpPr>
          <p:spPr>
            <a:xfrm rot="5400000" flipV="1">
              <a:off x="117787" y="3096539"/>
              <a:ext cx="3632594" cy="3868166"/>
            </a:xfrm>
            <a:prstGeom prst="parallelogram">
              <a:avLst>
                <a:gd name="adj" fmla="val 66114"/>
              </a:avLst>
            </a:prstGeom>
            <a:solidFill>
              <a:srgbClr val="1759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1851660" y="5003056"/>
              <a:ext cx="2016505" cy="902444"/>
            </a:xfrm>
            <a:prstGeom prst="rect">
              <a:avLst/>
            </a:prstGeom>
            <a:solidFill>
              <a:srgbClr val="1759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788920" y="4401076"/>
              <a:ext cx="1079245" cy="902444"/>
            </a:xfrm>
            <a:prstGeom prst="rect">
              <a:avLst/>
            </a:prstGeom>
            <a:solidFill>
              <a:srgbClr val="1759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14" name="그림 1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7817" y="3962785"/>
            <a:ext cx="4786789" cy="2784961"/>
          </a:xfrm>
          <a:prstGeom prst="rect">
            <a:avLst/>
          </a:prstGeom>
        </p:spPr>
      </p:pic>
      <p:sp>
        <p:nvSpPr>
          <p:cNvPr id="115" name="제목 1"/>
          <p:cNvSpPr txBox="1">
            <a:spLocks/>
          </p:cNvSpPr>
          <p:nvPr/>
        </p:nvSpPr>
        <p:spPr>
          <a:xfrm>
            <a:off x="6087035" y="186820"/>
            <a:ext cx="3659444" cy="2435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pPr algn="r"/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IPC 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실습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68" y="267016"/>
            <a:ext cx="1264398" cy="29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5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 idx="4294967295"/>
          </p:nvPr>
        </p:nvSpPr>
        <p:spPr>
          <a:xfrm>
            <a:off x="1052110" y="430090"/>
            <a:ext cx="4296207" cy="398021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b="1" dirty="0" smtClean="0">
                <a:solidFill>
                  <a:srgbClr val="24222E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개선사항</a:t>
            </a:r>
            <a:endParaRPr lang="ko-KR" altLang="en-US" sz="2400" b="1" dirty="0">
              <a:solidFill>
                <a:srgbClr val="24222E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716280" y="-3550"/>
            <a:ext cx="1417723" cy="416853"/>
          </a:xfrm>
          <a:prstGeom prst="parallelogram">
            <a:avLst>
              <a:gd name="adj" fmla="val 62772"/>
            </a:avLst>
          </a:prstGeom>
          <a:solidFill>
            <a:srgbClr val="2E75B6">
              <a:alpha val="36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3049" y="144517"/>
            <a:ext cx="707419" cy="684403"/>
            <a:chOff x="264138" y="144516"/>
            <a:chExt cx="787972" cy="762335"/>
          </a:xfrm>
        </p:grpSpPr>
        <p:sp>
          <p:nvSpPr>
            <p:cNvPr id="61" name="직사각형 60"/>
            <p:cNvSpPr/>
            <p:nvPr/>
          </p:nvSpPr>
          <p:spPr>
            <a:xfrm>
              <a:off x="264138" y="144516"/>
              <a:ext cx="762335" cy="762335"/>
            </a:xfrm>
            <a:prstGeom prst="rect">
              <a:avLst/>
            </a:prstGeom>
            <a:gradFill>
              <a:gsLst>
                <a:gs pos="0">
                  <a:srgbClr val="24222E"/>
                </a:gs>
                <a:gs pos="50000">
                  <a:srgbClr val="24222E"/>
                </a:gs>
                <a:gs pos="50000">
                  <a:srgbClr val="2E75B6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b="1" dirty="0">
                <a:solidFill>
                  <a:srgbClr val="5B9BD5"/>
                </a:solidFill>
                <a:latin typeface="+mn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19053" y="199431"/>
              <a:ext cx="652504" cy="652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63" name="제목 1"/>
            <p:cNvSpPr txBox="1">
              <a:spLocks/>
            </p:cNvSpPr>
            <p:nvPr/>
          </p:nvSpPr>
          <p:spPr>
            <a:xfrm>
              <a:off x="367765" y="199431"/>
              <a:ext cx="684345" cy="53678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  <a:cs typeface="+mj-cs"/>
                </a:defRPr>
              </a:lvl1pPr>
            </a:lstStyle>
            <a:p>
              <a:endParaRPr lang="ko-KR" altLang="en-US" sz="2800" b="1" dirty="0">
                <a:solidFill>
                  <a:srgbClr val="2E9893"/>
                </a:solidFill>
                <a:latin typeface="+mn-ea"/>
                <a:ea typeface="+mn-ea"/>
                <a:cs typeface="KoPubWorld바탕체 Medium" panose="00000600000000000000" pitchFamily="2" charset="-127"/>
              </a:endParaRPr>
            </a:p>
          </p:txBody>
        </p:sp>
      </p:grpSp>
      <p:sp>
        <p:nvSpPr>
          <p:cNvPr id="32" name="제목 1"/>
          <p:cNvSpPr txBox="1">
            <a:spLocks/>
          </p:cNvSpPr>
          <p:nvPr/>
        </p:nvSpPr>
        <p:spPr>
          <a:xfrm>
            <a:off x="278152" y="304639"/>
            <a:ext cx="504528" cy="3957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4000" b="1" dirty="0">
                <a:latin typeface="a스마일B" panose="02020600000000000000" pitchFamily="18" charset="-127"/>
                <a:ea typeface="a스마일B" panose="02020600000000000000" pitchFamily="18" charset="-127"/>
              </a:rPr>
              <a:t>Ⅲ</a:t>
            </a: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1109734" y="86805"/>
            <a:ext cx="2179789" cy="2686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1400" b="1" dirty="0" smtClean="0">
                <a:solidFill>
                  <a:schemeClr val="bg1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IPC</a:t>
            </a:r>
            <a:endParaRPr lang="ko-KR" altLang="en-US" sz="1400" b="1" dirty="0">
              <a:solidFill>
                <a:schemeClr val="bg1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73049" y="672129"/>
            <a:ext cx="4947285" cy="923330"/>
            <a:chOff x="377396" y="137996"/>
            <a:chExt cx="4947285" cy="923330"/>
          </a:xfrm>
        </p:grpSpPr>
        <p:grpSp>
          <p:nvGrpSpPr>
            <p:cNvPr id="50" name="그룹 49"/>
            <p:cNvGrpSpPr/>
            <p:nvPr/>
          </p:nvGrpSpPr>
          <p:grpSpPr>
            <a:xfrm>
              <a:off x="377396" y="137996"/>
              <a:ext cx="629022" cy="923330"/>
              <a:chOff x="2483768" y="1700808"/>
              <a:chExt cx="629022" cy="923330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483768" y="1700808"/>
                <a:ext cx="576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5400" dirty="0" smtClean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54" name="이등변 삼각형 53"/>
              <p:cNvSpPr/>
              <p:nvPr/>
            </p:nvSpPr>
            <p:spPr>
              <a:xfrm>
                <a:off x="2680742" y="2256666"/>
                <a:ext cx="432048" cy="308237"/>
              </a:xfrm>
              <a:prstGeom prst="triangle">
                <a:avLst>
                  <a:gd name="adj" fmla="val 100000"/>
                </a:avLst>
              </a:prstGeom>
              <a:solidFill>
                <a:srgbClr val="0C27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</p:grpSp>
        <p:cxnSp>
          <p:nvCxnSpPr>
            <p:cNvPr id="51" name="직선 연결선 50"/>
            <p:cNvCxnSpPr/>
            <p:nvPr/>
          </p:nvCxnSpPr>
          <p:spPr>
            <a:xfrm>
              <a:off x="574370" y="1007986"/>
              <a:ext cx="4578227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027931" y="626994"/>
              <a:ext cx="4296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어려웠던 점</a:t>
              </a:r>
              <a:endParaRPr lang="en-US" altLang="ko-KR" dirty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</p:grpSp>
      <p:sp>
        <p:nvSpPr>
          <p:cNvPr id="28" name="AutoShape 4" descr="Door, exit, log out, logout, out, outside, sign ou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226355" y="2950619"/>
            <a:ext cx="1752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2E75B6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TCP Non-Block</a:t>
            </a:r>
            <a:endParaRPr lang="en-US" altLang="ko-KR" dirty="0">
              <a:solidFill>
                <a:srgbClr val="2E75B6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4938712" y="2538116"/>
            <a:ext cx="0" cy="3221157"/>
          </a:xfrm>
          <a:prstGeom prst="line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889964" y="3975234"/>
            <a:ext cx="8316572" cy="0"/>
          </a:xfrm>
          <a:prstGeom prst="line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1760304" y="4788687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공유 메모리 동기화</a:t>
            </a:r>
            <a:endParaRPr lang="en-US" altLang="ko-KR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916049" y="2950619"/>
            <a:ext cx="184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리눅스 개발 환경 </a:t>
            </a:r>
            <a:endParaRPr lang="en-US" altLang="ko-KR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602069" y="4842568"/>
            <a:ext cx="1091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로그 구현</a:t>
            </a:r>
            <a:endParaRPr lang="en-US" altLang="ko-KR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9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 idx="4294967295"/>
          </p:nvPr>
        </p:nvSpPr>
        <p:spPr>
          <a:xfrm>
            <a:off x="1052110" y="430090"/>
            <a:ext cx="4296207" cy="398021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b="1" dirty="0" smtClean="0">
                <a:solidFill>
                  <a:srgbClr val="24222E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시연</a:t>
            </a:r>
            <a:endParaRPr lang="ko-KR" altLang="en-US" sz="2400" b="1" dirty="0">
              <a:solidFill>
                <a:srgbClr val="24222E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716280" y="-3550"/>
            <a:ext cx="1417723" cy="416853"/>
          </a:xfrm>
          <a:prstGeom prst="parallelogram">
            <a:avLst>
              <a:gd name="adj" fmla="val 62772"/>
            </a:avLst>
          </a:prstGeom>
          <a:solidFill>
            <a:srgbClr val="2E75B6">
              <a:alpha val="36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3049" y="144517"/>
            <a:ext cx="707419" cy="684403"/>
            <a:chOff x="264138" y="144516"/>
            <a:chExt cx="787972" cy="762335"/>
          </a:xfrm>
        </p:grpSpPr>
        <p:sp>
          <p:nvSpPr>
            <p:cNvPr id="61" name="직사각형 60"/>
            <p:cNvSpPr/>
            <p:nvPr/>
          </p:nvSpPr>
          <p:spPr>
            <a:xfrm>
              <a:off x="264138" y="144516"/>
              <a:ext cx="762335" cy="762335"/>
            </a:xfrm>
            <a:prstGeom prst="rect">
              <a:avLst/>
            </a:prstGeom>
            <a:gradFill>
              <a:gsLst>
                <a:gs pos="0">
                  <a:srgbClr val="24222E"/>
                </a:gs>
                <a:gs pos="50000">
                  <a:srgbClr val="24222E"/>
                </a:gs>
                <a:gs pos="50000">
                  <a:srgbClr val="2E75B6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b="1" dirty="0">
                <a:solidFill>
                  <a:srgbClr val="5B9BD5"/>
                </a:solidFill>
                <a:latin typeface="+mn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19053" y="199431"/>
              <a:ext cx="652504" cy="652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63" name="제목 1"/>
            <p:cNvSpPr txBox="1">
              <a:spLocks/>
            </p:cNvSpPr>
            <p:nvPr/>
          </p:nvSpPr>
          <p:spPr>
            <a:xfrm>
              <a:off x="367765" y="199431"/>
              <a:ext cx="684345" cy="53678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  <a:cs typeface="+mj-cs"/>
                </a:defRPr>
              </a:lvl1pPr>
            </a:lstStyle>
            <a:p>
              <a:endParaRPr lang="ko-KR" altLang="en-US" sz="2800" b="1" dirty="0">
                <a:solidFill>
                  <a:srgbClr val="2E9893"/>
                </a:solidFill>
                <a:latin typeface="+mn-ea"/>
                <a:ea typeface="+mn-ea"/>
                <a:cs typeface="KoPubWorld바탕체 Medium" panose="00000600000000000000" pitchFamily="2" charset="-127"/>
              </a:endParaRPr>
            </a:p>
          </p:txBody>
        </p:sp>
      </p:grpSp>
      <p:sp>
        <p:nvSpPr>
          <p:cNvPr id="32" name="제목 1"/>
          <p:cNvSpPr txBox="1">
            <a:spLocks/>
          </p:cNvSpPr>
          <p:nvPr/>
        </p:nvSpPr>
        <p:spPr>
          <a:xfrm>
            <a:off x="278152" y="304639"/>
            <a:ext cx="504528" cy="3957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4000" b="1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Ⅳ</a:t>
            </a:r>
            <a:endParaRPr lang="en-US" altLang="ko-KR" sz="4000" b="1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1109734" y="86805"/>
            <a:ext cx="2179789" cy="2686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1400" b="1" dirty="0" smtClean="0">
                <a:solidFill>
                  <a:schemeClr val="bg1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IPC</a:t>
            </a:r>
            <a:endParaRPr lang="ko-KR" altLang="en-US" sz="1400" b="1" dirty="0">
              <a:solidFill>
                <a:schemeClr val="bg1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73049" y="672129"/>
            <a:ext cx="4947285" cy="923330"/>
            <a:chOff x="377396" y="137996"/>
            <a:chExt cx="4947285" cy="923330"/>
          </a:xfrm>
        </p:grpSpPr>
        <p:grpSp>
          <p:nvGrpSpPr>
            <p:cNvPr id="50" name="그룹 49"/>
            <p:cNvGrpSpPr/>
            <p:nvPr/>
          </p:nvGrpSpPr>
          <p:grpSpPr>
            <a:xfrm>
              <a:off x="377396" y="137996"/>
              <a:ext cx="629022" cy="923330"/>
              <a:chOff x="2483768" y="1700808"/>
              <a:chExt cx="629022" cy="923330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483768" y="1700808"/>
                <a:ext cx="576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5400" dirty="0" smtClean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54" name="이등변 삼각형 53"/>
              <p:cNvSpPr/>
              <p:nvPr/>
            </p:nvSpPr>
            <p:spPr>
              <a:xfrm>
                <a:off x="2680742" y="2256666"/>
                <a:ext cx="432048" cy="308237"/>
              </a:xfrm>
              <a:prstGeom prst="triangle">
                <a:avLst>
                  <a:gd name="adj" fmla="val 100000"/>
                </a:avLst>
              </a:prstGeom>
              <a:solidFill>
                <a:srgbClr val="0C27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</p:grpSp>
        <p:cxnSp>
          <p:nvCxnSpPr>
            <p:cNvPr id="51" name="직선 연결선 50"/>
            <p:cNvCxnSpPr/>
            <p:nvPr/>
          </p:nvCxnSpPr>
          <p:spPr>
            <a:xfrm>
              <a:off x="574370" y="1007986"/>
              <a:ext cx="4578227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027931" y="626994"/>
              <a:ext cx="4296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시연</a:t>
              </a:r>
              <a:endParaRPr lang="en-US" altLang="ko-KR" dirty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</p:grpSp>
      <p:sp>
        <p:nvSpPr>
          <p:cNvPr id="28" name="AutoShape 4" descr="Door, exit, log out, logout, out, outside, sign ou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2" name="Picture 4" descr="Automated testing, automation, optimize, quality control, test passed, tes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303" y="3034647"/>
            <a:ext cx="1869106" cy="186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01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36"/>
            <a:ext cx="9906000" cy="6857328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 flipH="1">
            <a:off x="7449879" y="1514471"/>
            <a:ext cx="2446596" cy="385403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평행 사변형 11"/>
          <p:cNvSpPr/>
          <p:nvPr/>
        </p:nvSpPr>
        <p:spPr>
          <a:xfrm>
            <a:off x="2541813" y="0"/>
            <a:ext cx="7364187" cy="6868880"/>
          </a:xfrm>
          <a:prstGeom prst="parallelogram">
            <a:avLst>
              <a:gd name="adj" fmla="val 62772"/>
            </a:avLst>
          </a:prstGeom>
          <a:solidFill>
            <a:srgbClr val="2E75B6">
              <a:alpha val="40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" name="평행 사변형 12"/>
          <p:cNvSpPr/>
          <p:nvPr/>
        </p:nvSpPr>
        <p:spPr>
          <a:xfrm>
            <a:off x="1159464" y="0"/>
            <a:ext cx="7364187" cy="6868880"/>
          </a:xfrm>
          <a:prstGeom prst="parallelogram">
            <a:avLst>
              <a:gd name="adj" fmla="val 62772"/>
            </a:avLst>
          </a:prstGeom>
          <a:solidFill>
            <a:srgbClr val="2E75B6">
              <a:alpha val="40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4" name="평행 사변형 13"/>
          <p:cNvSpPr/>
          <p:nvPr/>
        </p:nvSpPr>
        <p:spPr>
          <a:xfrm>
            <a:off x="766113" y="1"/>
            <a:ext cx="7182304" cy="6857664"/>
          </a:xfrm>
          <a:prstGeom prst="parallelogram">
            <a:avLst>
              <a:gd name="adj" fmla="val 62772"/>
            </a:avLst>
          </a:prstGeom>
          <a:solidFill>
            <a:srgbClr val="2E75B6"/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 rot="10800000">
            <a:off x="0" y="-1"/>
            <a:ext cx="6161996" cy="2596240"/>
          </a:xfrm>
          <a:prstGeom prst="rect">
            <a:avLst/>
          </a:prstGeom>
          <a:solidFill>
            <a:srgbClr val="2E75B6"/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rot="10800000">
            <a:off x="-1" y="2492822"/>
            <a:ext cx="3609975" cy="4376058"/>
          </a:xfrm>
          <a:prstGeom prst="rect">
            <a:avLst/>
          </a:prstGeom>
          <a:solidFill>
            <a:srgbClr val="2E75B6"/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H="1">
            <a:off x="3918920" y="-11974"/>
            <a:ext cx="1034080" cy="1628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1503575" y="2619376"/>
            <a:ext cx="2690742" cy="4238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5727631" y="4721435"/>
            <a:ext cx="1370832" cy="2159417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7449879" y="1514471"/>
            <a:ext cx="2446596" cy="385403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49879" y="1514471"/>
            <a:ext cx="2446596" cy="385403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081" y="6008376"/>
            <a:ext cx="1715072" cy="39578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512210" y="5999636"/>
            <a:ext cx="5073731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㈜한싹시스템  서울시 구로구 디지털로 </a:t>
            </a:r>
            <a:r>
              <a:rPr lang="en-US" altLang="ko-KR" sz="1000" b="1" dirty="0">
                <a:solidFill>
                  <a:schemeClr val="bg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34</a:t>
            </a:r>
            <a:r>
              <a:rPr lang="ko-KR" altLang="en-US" sz="1000" b="1" dirty="0">
                <a:solidFill>
                  <a:schemeClr val="bg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길 </a:t>
            </a:r>
            <a:r>
              <a:rPr lang="en-US" altLang="ko-KR" sz="1000" b="1" dirty="0">
                <a:solidFill>
                  <a:schemeClr val="bg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27 401~403</a:t>
            </a:r>
            <a:r>
              <a:rPr lang="ko-KR" altLang="en-US" sz="1000" b="1" dirty="0">
                <a:solidFill>
                  <a:schemeClr val="bg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호 </a:t>
            </a:r>
            <a:r>
              <a:rPr lang="en-US" altLang="ko-KR" sz="1000" b="1" dirty="0">
                <a:solidFill>
                  <a:schemeClr val="bg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( </a:t>
            </a:r>
            <a:r>
              <a:rPr lang="ko-KR" altLang="en-US" sz="1000" b="1" dirty="0">
                <a:solidFill>
                  <a:schemeClr val="bg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대륭포스트타워 </a:t>
            </a:r>
            <a:r>
              <a:rPr lang="en-US" altLang="ko-KR" sz="1000" b="1" dirty="0">
                <a:solidFill>
                  <a:schemeClr val="bg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3</a:t>
            </a:r>
            <a:r>
              <a:rPr lang="ko-KR" altLang="en-US" sz="1000" b="1" dirty="0">
                <a:solidFill>
                  <a:schemeClr val="bg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차 </a:t>
            </a:r>
            <a:r>
              <a:rPr lang="en-US" altLang="ko-KR" sz="1000" b="1" dirty="0">
                <a:solidFill>
                  <a:schemeClr val="bg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)</a:t>
            </a:r>
          </a:p>
          <a:p>
            <a:pPr>
              <a:lnSpc>
                <a:spcPts val="14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제품문의</a:t>
            </a:r>
            <a:r>
              <a:rPr lang="en-US" altLang="ko-KR" sz="1000" b="1" dirty="0">
                <a:solidFill>
                  <a:schemeClr val="bg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.  1588-8411   /   </a:t>
            </a:r>
            <a:r>
              <a:rPr lang="ko-KR" altLang="en-US" sz="1000" b="1" dirty="0">
                <a:solidFill>
                  <a:schemeClr val="bg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대표번호</a:t>
            </a:r>
            <a:r>
              <a:rPr lang="en-US" altLang="ko-KR" sz="1000" b="1" dirty="0">
                <a:solidFill>
                  <a:schemeClr val="bg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 . 02-2082-1200   /    www.hanssak.co.kr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57" y="3384668"/>
            <a:ext cx="2863172" cy="2668936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6283548" y="2798406"/>
            <a:ext cx="1354538" cy="369332"/>
          </a:xfrm>
          <a:prstGeom prst="rect">
            <a:avLst/>
          </a:prstGeom>
        </p:spPr>
        <p:txBody>
          <a:bodyPr wrap="none" lIns="0" tIns="0" rIns="0" bIns="0">
            <a:spAutoFit/>
            <a:scene3d>
              <a:camera prst="orthographicFront"/>
              <a:lightRig rig="threePt" dir="t"/>
            </a:scene3d>
            <a:sp3d contourW="1270"/>
          </a:bodyPr>
          <a:lstStyle/>
          <a:p>
            <a:pPr indent="-656722" fontAlgn="base" latinLnBrk="0"/>
            <a:r>
              <a:rPr lang="ko-KR" altLang="en-US" sz="2400" b="1" spc="-45" dirty="0">
                <a:solidFill>
                  <a:schemeClr val="bg1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감사합니다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865625" y="1941169"/>
            <a:ext cx="3529877" cy="923330"/>
          </a:xfrm>
          <a:prstGeom prst="rect">
            <a:avLst/>
          </a:prstGeom>
        </p:spPr>
        <p:txBody>
          <a:bodyPr wrap="none" lIns="0" tIns="0" rIns="0" bIns="0">
            <a:spAutoFit/>
            <a:scene3d>
              <a:camera prst="orthographicFront"/>
              <a:lightRig rig="threePt" dir="t"/>
            </a:scene3d>
            <a:sp3d contourW="1270"/>
          </a:bodyPr>
          <a:lstStyle/>
          <a:p>
            <a:pPr indent="-656722" fontAlgn="base" latinLnBrk="0"/>
            <a:r>
              <a:rPr lang="en-US" altLang="ko-KR" sz="6000" b="1" spc="-45" dirty="0">
                <a:solidFill>
                  <a:schemeClr val="bg1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Thankyou</a:t>
            </a:r>
            <a:endParaRPr lang="ko-KR" altLang="en-US" sz="6000" b="1" spc="-45" dirty="0">
              <a:solidFill>
                <a:schemeClr val="bg1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730106" y="3302049"/>
            <a:ext cx="8484281" cy="0"/>
          </a:xfrm>
          <a:prstGeom prst="line">
            <a:avLst/>
          </a:prstGeom>
          <a:ln w="698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91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 idx="4294967295"/>
          </p:nvPr>
        </p:nvSpPr>
        <p:spPr>
          <a:xfrm>
            <a:off x="1052110" y="430090"/>
            <a:ext cx="4296207" cy="398021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b="1" dirty="0" smtClean="0">
                <a:solidFill>
                  <a:srgbClr val="24222E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기능</a:t>
            </a:r>
            <a:endParaRPr lang="ko-KR" altLang="en-US" sz="2400" b="1" dirty="0">
              <a:solidFill>
                <a:srgbClr val="24222E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716280" y="-3550"/>
            <a:ext cx="1417723" cy="416853"/>
          </a:xfrm>
          <a:prstGeom prst="parallelogram">
            <a:avLst>
              <a:gd name="adj" fmla="val 62772"/>
            </a:avLst>
          </a:prstGeom>
          <a:solidFill>
            <a:srgbClr val="2E75B6">
              <a:alpha val="36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3049" y="144517"/>
            <a:ext cx="707419" cy="684403"/>
            <a:chOff x="264138" y="144516"/>
            <a:chExt cx="787972" cy="762335"/>
          </a:xfrm>
        </p:grpSpPr>
        <p:sp>
          <p:nvSpPr>
            <p:cNvPr id="61" name="직사각형 60"/>
            <p:cNvSpPr/>
            <p:nvPr/>
          </p:nvSpPr>
          <p:spPr>
            <a:xfrm>
              <a:off x="264138" y="144516"/>
              <a:ext cx="762335" cy="762335"/>
            </a:xfrm>
            <a:prstGeom prst="rect">
              <a:avLst/>
            </a:prstGeom>
            <a:gradFill>
              <a:gsLst>
                <a:gs pos="0">
                  <a:srgbClr val="24222E"/>
                </a:gs>
                <a:gs pos="50000">
                  <a:srgbClr val="24222E"/>
                </a:gs>
                <a:gs pos="50000">
                  <a:srgbClr val="2E75B6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b="1" dirty="0">
                <a:solidFill>
                  <a:srgbClr val="5B9BD5"/>
                </a:solidFill>
                <a:latin typeface="+mn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19053" y="199431"/>
              <a:ext cx="652504" cy="652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63" name="제목 1"/>
            <p:cNvSpPr txBox="1">
              <a:spLocks/>
            </p:cNvSpPr>
            <p:nvPr/>
          </p:nvSpPr>
          <p:spPr>
            <a:xfrm>
              <a:off x="367765" y="199431"/>
              <a:ext cx="684345" cy="53678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  <a:cs typeface="+mj-cs"/>
                </a:defRPr>
              </a:lvl1pPr>
            </a:lstStyle>
            <a:p>
              <a:endParaRPr lang="ko-KR" altLang="en-US" sz="2800" b="1" dirty="0">
                <a:solidFill>
                  <a:srgbClr val="2E9893"/>
                </a:solidFill>
                <a:latin typeface="+mn-ea"/>
                <a:ea typeface="+mn-ea"/>
                <a:cs typeface="KoPubWorld바탕체 Medium" panose="00000600000000000000" pitchFamily="2" charset="-127"/>
              </a:endParaRPr>
            </a:p>
          </p:txBody>
        </p:sp>
      </p:grpSp>
      <p:sp>
        <p:nvSpPr>
          <p:cNvPr id="32" name="제목 1"/>
          <p:cNvSpPr txBox="1">
            <a:spLocks/>
          </p:cNvSpPr>
          <p:nvPr/>
        </p:nvSpPr>
        <p:spPr>
          <a:xfrm>
            <a:off x="278152" y="304639"/>
            <a:ext cx="504528" cy="3957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4000" b="1" dirty="0">
                <a:latin typeface="a스마일B" panose="02020600000000000000" pitchFamily="18" charset="-127"/>
                <a:ea typeface="a스마일B" panose="02020600000000000000" pitchFamily="18" charset="-127"/>
              </a:rPr>
              <a:t>Ⅱ</a:t>
            </a:r>
            <a:endParaRPr lang="ko-KR" altLang="en-US" sz="4000" b="1" dirty="0">
              <a:solidFill>
                <a:srgbClr val="2E9893"/>
              </a:solidFill>
              <a:latin typeface="a스마일B" panose="02020600000000000000" pitchFamily="18" charset="-127"/>
              <a:ea typeface="a스마일B" panose="02020600000000000000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1109734" y="86805"/>
            <a:ext cx="2179789" cy="2686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1400" b="1" dirty="0" smtClean="0">
                <a:solidFill>
                  <a:schemeClr val="bg1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IPC</a:t>
            </a:r>
            <a:endParaRPr lang="ko-KR" altLang="en-US" sz="1400" b="1" dirty="0">
              <a:solidFill>
                <a:schemeClr val="bg1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82673" y="9925626"/>
            <a:ext cx="244370" cy="196977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1600" spc="-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a스마일B" panose="02020600000000000000" pitchFamily="18" charset="-127"/>
                <a:ea typeface="a스마일B" panose="02020600000000000000" pitchFamily="18" charset="-127"/>
                <a:cs typeface="Arial" panose="020B0604020202020204" pitchFamily="34" charset="0"/>
              </a:rPr>
              <a:t>Makefile</a:t>
            </a:r>
            <a:endParaRPr lang="ko-KR" altLang="en-US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a스마일B" panose="02020600000000000000" pitchFamily="18" charset="-127"/>
              <a:ea typeface="a스마일B" panose="02020600000000000000" pitchFamily="18" charset="-127"/>
              <a:cs typeface="Arial" panose="020B0604020202020204" pitchFamily="34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61486" y="2371661"/>
            <a:ext cx="8876073" cy="3320668"/>
            <a:chOff x="461486" y="2002053"/>
            <a:chExt cx="8876073" cy="3320668"/>
          </a:xfrm>
        </p:grpSpPr>
        <p:cxnSp>
          <p:nvCxnSpPr>
            <p:cNvPr id="75" name="직선 연결선 74"/>
            <p:cNvCxnSpPr/>
            <p:nvPr/>
          </p:nvCxnSpPr>
          <p:spPr>
            <a:xfrm>
              <a:off x="2586941" y="2002053"/>
              <a:ext cx="0" cy="332066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/>
            <p:cNvGrpSpPr/>
            <p:nvPr/>
          </p:nvGrpSpPr>
          <p:grpSpPr>
            <a:xfrm>
              <a:off x="462592" y="2160879"/>
              <a:ext cx="8874967" cy="438305"/>
              <a:chOff x="462592" y="2122379"/>
              <a:chExt cx="8874967" cy="438305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2706437" y="2204405"/>
                <a:ext cx="6631122" cy="246221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ko-KR" altLang="en-US" sz="1600" spc="-1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a스마일B" panose="02020600000000000000" pitchFamily="18" charset="-127"/>
                    <a:ea typeface="a스마일B" panose="02020600000000000000" pitchFamily="18" charset="-127"/>
                    <a:cs typeface="Arial" panose="020B0604020202020204" pitchFamily="34" charset="0"/>
                  </a:rPr>
                  <a:t>사용자 입력 뿐만 아니라 파일 입출력을 통해 텍스트 파일도 전송이 가능하도록 구현</a:t>
                </a:r>
                <a:endParaRPr lang="ko-KR" altLang="en-US" sz="16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스마일B" panose="02020600000000000000" pitchFamily="18" charset="-127"/>
                  <a:ea typeface="a스마일B" panose="02020600000000000000" pitchFamily="18" charset="-127"/>
                  <a:cs typeface="Arial" panose="020B0604020202020204" pitchFamily="34" charset="0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462592" y="2122379"/>
                <a:ext cx="2239826" cy="438305"/>
                <a:chOff x="462592" y="2122379"/>
                <a:chExt cx="2239826" cy="438305"/>
              </a:xfrm>
            </p:grpSpPr>
            <p:sp>
              <p:nvSpPr>
                <p:cNvPr id="60" name="TextBox 59"/>
                <p:cNvSpPr txBox="1"/>
                <p:nvPr/>
              </p:nvSpPr>
              <p:spPr>
                <a:xfrm>
                  <a:off x="895281" y="2204405"/>
                  <a:ext cx="1807137" cy="246221"/>
                </a:xfrm>
                <a:prstGeom prst="rect">
                  <a:avLst/>
                </a:prstGeom>
                <a:noFill/>
              </p:spPr>
              <p:txBody>
                <a:bodyPr wrap="square" tIns="0" bIns="0" rtlCol="0">
                  <a:spAutoFit/>
                </a:bodyPr>
                <a:lstStyle/>
                <a:p>
                  <a:r>
                    <a:rPr lang="en-US" altLang="ko-KR" sz="1600" spc="-100" dirty="0" err="1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a스마일B" panose="02020600000000000000" pitchFamily="18" charset="-127"/>
                      <a:ea typeface="a스마일B" panose="02020600000000000000" pitchFamily="18" charset="-127"/>
                      <a:cs typeface="Arial" panose="020B0604020202020204" pitchFamily="34" charset="0"/>
                    </a:rPr>
                    <a:t>TextFile</a:t>
                  </a:r>
                  <a:endParaRPr lang="ko-KR" altLang="en-US" sz="1600" spc="-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a스마일B" panose="02020600000000000000" pitchFamily="18" charset="-127"/>
                    <a:ea typeface="a스마일B" panose="02020600000000000000" pitchFamily="18" charset="-127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77" name="Picture 8" descr="Data, document, extension, file, page, sheet, text icon - Download on Iconfinder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2592" y="2122379"/>
                  <a:ext cx="462897" cy="43830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0" name="그룹 9"/>
            <p:cNvGrpSpPr/>
            <p:nvPr/>
          </p:nvGrpSpPr>
          <p:grpSpPr>
            <a:xfrm>
              <a:off x="498000" y="2980715"/>
              <a:ext cx="8516709" cy="391530"/>
              <a:chOff x="498000" y="2999965"/>
              <a:chExt cx="8516709" cy="391530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889531" y="3083036"/>
                <a:ext cx="1807136" cy="246221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en-US" altLang="ko-KR" sz="1600" spc="-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a스마일B" panose="02020600000000000000" pitchFamily="18" charset="-127"/>
                    <a:ea typeface="a스마일B" panose="02020600000000000000" pitchFamily="18" charset="-127"/>
                    <a:cs typeface="Arial" panose="020B0604020202020204" pitchFamily="34" charset="0"/>
                  </a:rPr>
                  <a:t>TCP Non-Blocking</a:t>
                </a:r>
                <a:endParaRPr lang="ko-KR" altLang="en-US" sz="16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스마일B" panose="02020600000000000000" pitchFamily="18" charset="-127"/>
                  <a:ea typeface="a스마일B" panose="02020600000000000000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706437" y="3092910"/>
                <a:ext cx="6308272" cy="246221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ko-KR" altLang="en-US" sz="1600" spc="-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a스마일B" panose="02020600000000000000" pitchFamily="18" charset="-127"/>
                    <a:ea typeface="a스마일B" panose="02020600000000000000" pitchFamily="18" charset="-127"/>
                    <a:cs typeface="Arial" panose="020B0604020202020204" pitchFamily="34" charset="0"/>
                  </a:rPr>
                  <a:t>프로세스 </a:t>
                </a:r>
                <a:r>
                  <a:rPr lang="en-US" altLang="ko-KR" sz="1600" spc="-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a스마일B" panose="02020600000000000000" pitchFamily="18" charset="-127"/>
                    <a:ea typeface="a스마일B" panose="02020600000000000000" pitchFamily="18" charset="-127"/>
                    <a:cs typeface="Arial" panose="020B0604020202020204" pitchFamily="34" charset="0"/>
                  </a:rPr>
                  <a:t>B</a:t>
                </a:r>
                <a:r>
                  <a:rPr lang="ko-KR" altLang="en-US" sz="1600" spc="-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a스마일B" panose="02020600000000000000" pitchFamily="18" charset="-127"/>
                    <a:ea typeface="a스마일B" panose="02020600000000000000" pitchFamily="18" charset="-127"/>
                    <a:cs typeface="Arial" panose="020B0604020202020204" pitchFamily="34" charset="0"/>
                  </a:rPr>
                  <a:t>와 </a:t>
                </a:r>
                <a:r>
                  <a:rPr lang="en-US" altLang="ko-KR" sz="1600" spc="-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a스마일B" panose="02020600000000000000" pitchFamily="18" charset="-127"/>
                    <a:ea typeface="a스마일B" panose="02020600000000000000" pitchFamily="18" charset="-127"/>
                    <a:cs typeface="Arial" panose="020B0604020202020204" pitchFamily="34" charset="0"/>
                  </a:rPr>
                  <a:t>C</a:t>
                </a:r>
                <a:r>
                  <a:rPr lang="ko-KR" altLang="en-US" sz="1600" spc="-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a스마일B" panose="02020600000000000000" pitchFamily="18" charset="-127"/>
                    <a:ea typeface="a스마일B" panose="02020600000000000000" pitchFamily="18" charset="-127"/>
                    <a:cs typeface="Arial" panose="020B0604020202020204" pitchFamily="34" charset="0"/>
                  </a:rPr>
                  <a:t>의 </a:t>
                </a:r>
                <a:r>
                  <a:rPr lang="en-US" altLang="ko-KR" sz="1600" spc="-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a스마일B" panose="02020600000000000000" pitchFamily="18" charset="-127"/>
                    <a:ea typeface="a스마일B" panose="02020600000000000000" pitchFamily="18" charset="-127"/>
                    <a:cs typeface="Arial" panose="020B0604020202020204" pitchFamily="34" charset="0"/>
                  </a:rPr>
                  <a:t>TCP</a:t>
                </a:r>
                <a:r>
                  <a:rPr lang="ko-KR" altLang="en-US" sz="1600" spc="-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a스마일B" panose="02020600000000000000" pitchFamily="18" charset="-127"/>
                    <a:ea typeface="a스마일B" panose="02020600000000000000" pitchFamily="18" charset="-127"/>
                    <a:cs typeface="Arial" panose="020B0604020202020204" pitchFamily="34" charset="0"/>
                  </a:rPr>
                  <a:t>를 </a:t>
                </a:r>
                <a:r>
                  <a:rPr lang="en-US" altLang="ko-KR" sz="1600" spc="-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a스마일B" panose="02020600000000000000" pitchFamily="18" charset="-127"/>
                    <a:ea typeface="a스마일B" panose="02020600000000000000" pitchFamily="18" charset="-127"/>
                    <a:cs typeface="Arial" panose="020B0604020202020204" pitchFamily="34" charset="0"/>
                  </a:rPr>
                  <a:t>Non-Blocking</a:t>
                </a:r>
                <a:r>
                  <a:rPr lang="ko-KR" altLang="en-US" sz="1600" spc="-1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a스마일B" panose="02020600000000000000" pitchFamily="18" charset="-127"/>
                    <a:ea typeface="a스마일B" panose="02020600000000000000" pitchFamily="18" charset="-127"/>
                    <a:cs typeface="Arial" panose="020B0604020202020204" pitchFamily="34" charset="0"/>
                  </a:rPr>
                  <a:t>하고 연결이 </a:t>
                </a:r>
                <a:r>
                  <a:rPr lang="ko-KR" altLang="en-US" sz="1600" spc="-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a스마일B" panose="02020600000000000000" pitchFamily="18" charset="-127"/>
                    <a:ea typeface="a스마일B" panose="02020600000000000000" pitchFamily="18" charset="-127"/>
                    <a:cs typeface="Arial" panose="020B0604020202020204" pitchFamily="34" charset="0"/>
                  </a:rPr>
                  <a:t>끊겨도 재연결하도록 구현</a:t>
                </a:r>
              </a:p>
            </p:txBody>
          </p:sp>
          <p:pic>
            <p:nvPicPr>
              <p:cNvPr id="3076" name="Picture 4" descr="TCP Socket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000" y="2999965"/>
                <a:ext cx="391530" cy="3915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그룹 8"/>
            <p:cNvGrpSpPr/>
            <p:nvPr/>
          </p:nvGrpSpPr>
          <p:grpSpPr>
            <a:xfrm>
              <a:off x="461486" y="3825115"/>
              <a:ext cx="8788391" cy="492443"/>
              <a:chOff x="461486" y="3979115"/>
              <a:chExt cx="8788391" cy="492443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889530" y="4086351"/>
                <a:ext cx="1542683" cy="246221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pPr algn="just"/>
                <a:r>
                  <a:rPr lang="en-US" altLang="ko-KR" sz="1600" spc="-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a스마일B" panose="02020600000000000000" pitchFamily="18" charset="-127"/>
                    <a:ea typeface="a스마일B" panose="02020600000000000000" pitchFamily="18" charset="-127"/>
                    <a:cs typeface="Arial" panose="020B0604020202020204" pitchFamily="34" charset="0"/>
                  </a:rPr>
                  <a:t>Synchronization</a:t>
                </a:r>
                <a:endParaRPr lang="ko-KR" altLang="en-US" sz="16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스마일B" panose="02020600000000000000" pitchFamily="18" charset="-127"/>
                  <a:ea typeface="a스마일B" panose="02020600000000000000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706436" y="3979115"/>
                <a:ext cx="6543441" cy="492443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ko-KR" altLang="en-US" sz="1600" spc="-1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a스마일B" panose="02020600000000000000" pitchFamily="18" charset="-127"/>
                    <a:ea typeface="a스마일B" panose="02020600000000000000" pitchFamily="18" charset="-127"/>
                    <a:cs typeface="Arial" panose="020B0604020202020204" pitchFamily="34" charset="0"/>
                  </a:rPr>
                  <a:t>공유메모리로 통신하는 프로세스 </a:t>
                </a:r>
                <a:r>
                  <a:rPr lang="en-US" altLang="ko-KR" sz="1600" spc="-1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a스마일B" panose="02020600000000000000" pitchFamily="18" charset="-127"/>
                    <a:ea typeface="a스마일B" panose="02020600000000000000" pitchFamily="18" charset="-127"/>
                    <a:cs typeface="Arial" panose="020B0604020202020204" pitchFamily="34" charset="0"/>
                  </a:rPr>
                  <a:t>E</a:t>
                </a:r>
                <a:r>
                  <a:rPr lang="ko-KR" altLang="en-US" sz="1600" spc="-1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a스마일B" panose="02020600000000000000" pitchFamily="18" charset="-127"/>
                    <a:ea typeface="a스마일B" panose="02020600000000000000" pitchFamily="18" charset="-127"/>
                    <a:cs typeface="Arial" panose="020B0604020202020204" pitchFamily="34" charset="0"/>
                  </a:rPr>
                  <a:t>와 </a:t>
                </a:r>
                <a:r>
                  <a:rPr lang="en-US" altLang="ko-KR" sz="1600" spc="-1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a스마일B" panose="02020600000000000000" pitchFamily="18" charset="-127"/>
                    <a:ea typeface="a스마일B" panose="02020600000000000000" pitchFamily="18" charset="-127"/>
                    <a:cs typeface="Arial" panose="020B0604020202020204" pitchFamily="34" charset="0"/>
                  </a:rPr>
                  <a:t>F</a:t>
                </a:r>
                <a:r>
                  <a:rPr lang="ko-KR" altLang="en-US" sz="1600" spc="-1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a스마일B" panose="02020600000000000000" pitchFamily="18" charset="-127"/>
                    <a:ea typeface="a스마일B" panose="02020600000000000000" pitchFamily="18" charset="-127"/>
                    <a:cs typeface="Arial" panose="020B0604020202020204" pitchFamily="34" charset="0"/>
                  </a:rPr>
                  <a:t>의 동기화를 위해  </a:t>
                </a:r>
                <a:r>
                  <a:rPr lang="en-US" altLang="ko-KR" sz="1600" spc="-1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a스마일B" panose="02020600000000000000" pitchFamily="18" charset="-127"/>
                    <a:ea typeface="a스마일B" panose="02020600000000000000" pitchFamily="18" charset="-127"/>
                    <a:cs typeface="Arial" panose="020B0604020202020204" pitchFamily="34" charset="0"/>
                  </a:rPr>
                  <a:t>Queue</a:t>
                </a:r>
                <a:r>
                  <a:rPr lang="ko-KR" altLang="en-US" sz="1600" spc="-1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a스마일B" panose="02020600000000000000" pitchFamily="18" charset="-127"/>
                    <a:ea typeface="a스마일B" panose="02020600000000000000" pitchFamily="18" charset="-127"/>
                    <a:cs typeface="Arial" panose="020B0604020202020204" pitchFamily="34" charset="0"/>
                  </a:rPr>
                  <a:t>와 </a:t>
                </a:r>
                <a:r>
                  <a:rPr lang="en-US" altLang="ko-KR" sz="1600" spc="-1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a스마일B" panose="02020600000000000000" pitchFamily="18" charset="-127"/>
                    <a:ea typeface="a스마일B" panose="02020600000000000000" pitchFamily="18" charset="-127"/>
                    <a:cs typeface="Arial" panose="020B0604020202020204" pitchFamily="34" charset="0"/>
                  </a:rPr>
                  <a:t>Semaphore,  </a:t>
                </a:r>
                <a:r>
                  <a:rPr lang="en-US" altLang="ko-KR" sz="1600" spc="-100" dirty="0" err="1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a스마일B" panose="02020600000000000000" pitchFamily="18" charset="-127"/>
                    <a:ea typeface="a스마일B" panose="02020600000000000000" pitchFamily="18" charset="-127"/>
                    <a:cs typeface="Arial" panose="020B0604020202020204" pitchFamily="34" charset="0"/>
                  </a:rPr>
                  <a:t>Mutex</a:t>
                </a:r>
                <a:r>
                  <a:rPr lang="ko-KR" altLang="en-US" sz="1600" spc="-1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a스마일B" panose="02020600000000000000" pitchFamily="18" charset="-127"/>
                    <a:ea typeface="a스마일B" panose="02020600000000000000" pitchFamily="18" charset="-127"/>
                    <a:cs typeface="Arial" panose="020B0604020202020204" pitchFamily="34" charset="0"/>
                  </a:rPr>
                  <a:t>를 사용</a:t>
                </a:r>
                <a:endParaRPr lang="ko-KR" altLang="en-US" sz="16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스마일B" panose="02020600000000000000" pitchFamily="18" charset="-127"/>
                  <a:ea typeface="a스마일B" panose="02020600000000000000" pitchFamily="18" charset="-127"/>
                  <a:cs typeface="Arial" panose="020B0604020202020204" pitchFamily="34" charset="0"/>
                </a:endParaRPr>
              </a:p>
            </p:txBody>
          </p:sp>
          <p:pic>
            <p:nvPicPr>
              <p:cNvPr id="3078" name="Picture 6" descr="Business, communication, document, report, reporting, synchronization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486" y="3995030"/>
                <a:ext cx="456289" cy="4562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그룹 14"/>
            <p:cNvGrpSpPr/>
            <p:nvPr/>
          </p:nvGrpSpPr>
          <p:grpSpPr>
            <a:xfrm>
              <a:off x="521967" y="4737603"/>
              <a:ext cx="7706644" cy="334332"/>
              <a:chOff x="521967" y="4756853"/>
              <a:chExt cx="7706644" cy="334332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2695345" y="4787743"/>
                <a:ext cx="5533266" cy="246221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ko-KR" altLang="en-US" sz="1600" spc="-1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a스마일B" panose="02020600000000000000" pitchFamily="18" charset="-127"/>
                    <a:ea typeface="a스마일B" panose="02020600000000000000" pitchFamily="18" charset="-127"/>
                    <a:cs typeface="Arial" panose="020B0604020202020204" pitchFamily="34" charset="0"/>
                  </a:rPr>
                  <a:t>더 편리한 작업환경을 위해 간단한 </a:t>
                </a:r>
                <a:r>
                  <a:rPr lang="en-US" altLang="ko-KR" sz="1600" spc="-100" dirty="0" err="1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a스마일B" panose="02020600000000000000" pitchFamily="18" charset="-127"/>
                    <a:ea typeface="a스마일B" panose="02020600000000000000" pitchFamily="18" charset="-127"/>
                    <a:cs typeface="Arial" panose="020B0604020202020204" pitchFamily="34" charset="0"/>
                  </a:rPr>
                  <a:t>makefile</a:t>
                </a:r>
                <a:r>
                  <a:rPr lang="en-US" altLang="ko-KR" sz="1600" spc="-1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a스마일B" panose="02020600000000000000" pitchFamily="18" charset="-127"/>
                    <a:ea typeface="a스마일B" panose="02020600000000000000" pitchFamily="18" charset="-127"/>
                    <a:cs typeface="Arial" panose="020B0604020202020204" pitchFamily="34" charset="0"/>
                  </a:rPr>
                  <a:t> </a:t>
                </a:r>
                <a:r>
                  <a:rPr lang="ko-KR" altLang="en-US" sz="1600" spc="-1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a스마일B" panose="02020600000000000000" pitchFamily="18" charset="-127"/>
                    <a:ea typeface="a스마일B" panose="02020600000000000000" pitchFamily="18" charset="-127"/>
                    <a:cs typeface="Arial" panose="020B0604020202020204" pitchFamily="34" charset="0"/>
                  </a:rPr>
                  <a:t>구현</a:t>
                </a:r>
                <a:endParaRPr lang="ko-KR" altLang="en-US" sz="16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스마일B" panose="02020600000000000000" pitchFamily="18" charset="-127"/>
                  <a:ea typeface="a스마일B" panose="02020600000000000000" pitchFamily="18" charset="-127"/>
                  <a:cs typeface="Arial" panose="020B0604020202020204" pitchFamily="34" charset="0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521967" y="4756853"/>
                <a:ext cx="1473262" cy="334332"/>
                <a:chOff x="521967" y="4843478"/>
                <a:chExt cx="1473262" cy="334332"/>
              </a:xfrm>
            </p:grpSpPr>
            <p:pic>
              <p:nvPicPr>
                <p:cNvPr id="3080" name="Picture 8" descr="Computer, desktop, gear, programming, web, website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1967" y="4843478"/>
                  <a:ext cx="334332" cy="3343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1" name="TextBox 80"/>
                <p:cNvSpPr txBox="1"/>
                <p:nvPr/>
              </p:nvSpPr>
              <p:spPr>
                <a:xfrm>
                  <a:off x="901955" y="4880496"/>
                  <a:ext cx="1093274" cy="246221"/>
                </a:xfrm>
                <a:prstGeom prst="rect">
                  <a:avLst/>
                </a:prstGeom>
                <a:noFill/>
              </p:spPr>
              <p:txBody>
                <a:bodyPr wrap="square" tIns="0" bIns="0" rtlCol="0">
                  <a:spAutoFit/>
                </a:bodyPr>
                <a:lstStyle/>
                <a:p>
                  <a:pPr algn="just"/>
                  <a:r>
                    <a:rPr lang="en-US" altLang="ko-KR" sz="1600" spc="-100" dirty="0" err="1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a스마일B" panose="02020600000000000000" pitchFamily="18" charset="-127"/>
                      <a:ea typeface="a스마일B" panose="02020600000000000000" pitchFamily="18" charset="-127"/>
                      <a:cs typeface="Arial" panose="020B0604020202020204" pitchFamily="34" charset="0"/>
                    </a:rPr>
                    <a:t>Makefile</a:t>
                  </a:r>
                  <a:endParaRPr lang="ko-KR" altLang="en-US" sz="1600" spc="-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a스마일B" panose="02020600000000000000" pitchFamily="18" charset="-127"/>
                    <a:ea typeface="a스마일B" panose="02020600000000000000" pitchFamily="18" charset="-127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2" name="그룹 1"/>
          <p:cNvGrpSpPr/>
          <p:nvPr/>
        </p:nvGrpSpPr>
        <p:grpSpPr>
          <a:xfrm>
            <a:off x="273049" y="672129"/>
            <a:ext cx="4744660" cy="923330"/>
            <a:chOff x="377396" y="137996"/>
            <a:chExt cx="4744660" cy="923330"/>
          </a:xfrm>
        </p:grpSpPr>
        <p:grpSp>
          <p:nvGrpSpPr>
            <p:cNvPr id="37" name="그룹 36"/>
            <p:cNvGrpSpPr/>
            <p:nvPr/>
          </p:nvGrpSpPr>
          <p:grpSpPr>
            <a:xfrm>
              <a:off x="377396" y="137996"/>
              <a:ext cx="629022" cy="923330"/>
              <a:chOff x="2483768" y="1700808"/>
              <a:chExt cx="629022" cy="923330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2483768" y="1700808"/>
                <a:ext cx="576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5400" dirty="0" smtClean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39" name="이등변 삼각형 38"/>
              <p:cNvSpPr/>
              <p:nvPr/>
            </p:nvSpPr>
            <p:spPr>
              <a:xfrm>
                <a:off x="2680742" y="2256666"/>
                <a:ext cx="432048" cy="308237"/>
              </a:xfrm>
              <a:prstGeom prst="triangle">
                <a:avLst>
                  <a:gd name="adj" fmla="val 100000"/>
                </a:avLst>
              </a:prstGeom>
              <a:solidFill>
                <a:srgbClr val="0C27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</p:grpSp>
        <p:cxnSp>
          <p:nvCxnSpPr>
            <p:cNvPr id="40" name="직선 연결선 39"/>
            <p:cNvCxnSpPr/>
            <p:nvPr/>
          </p:nvCxnSpPr>
          <p:spPr>
            <a:xfrm>
              <a:off x="574370" y="1007986"/>
              <a:ext cx="1694533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061799" y="644565"/>
              <a:ext cx="4060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추가한 기능</a:t>
              </a:r>
              <a:endParaRPr lang="en-US" altLang="ko-KR" dirty="0" smtClean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688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모서리가 둥근 직사각형 128"/>
          <p:cNvSpPr/>
          <p:nvPr/>
        </p:nvSpPr>
        <p:spPr>
          <a:xfrm>
            <a:off x="6093197" y="3135085"/>
            <a:ext cx="2710536" cy="1854925"/>
          </a:xfrm>
          <a:prstGeom prst="roundRect">
            <a:avLst/>
          </a:prstGeom>
          <a:solidFill>
            <a:schemeClr val="bg1">
              <a:lumMod val="85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 idx="4294967295"/>
          </p:nvPr>
        </p:nvSpPr>
        <p:spPr>
          <a:xfrm>
            <a:off x="1052110" y="430090"/>
            <a:ext cx="4296207" cy="398021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b="1" dirty="0" smtClean="0">
                <a:solidFill>
                  <a:srgbClr val="24222E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세부 흐름도</a:t>
            </a:r>
            <a:r>
              <a:rPr lang="en-US" altLang="ko-KR" sz="2400" b="1" dirty="0" smtClean="0">
                <a:solidFill>
                  <a:srgbClr val="24222E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endParaRPr lang="ko-KR" altLang="en-US" sz="2400" b="1" dirty="0">
              <a:solidFill>
                <a:srgbClr val="24222E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716280" y="-3550"/>
            <a:ext cx="1417723" cy="416853"/>
          </a:xfrm>
          <a:prstGeom prst="parallelogram">
            <a:avLst>
              <a:gd name="adj" fmla="val 62772"/>
            </a:avLst>
          </a:prstGeom>
          <a:solidFill>
            <a:srgbClr val="2E75B6">
              <a:alpha val="36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3049" y="144517"/>
            <a:ext cx="707419" cy="684403"/>
            <a:chOff x="264138" y="144516"/>
            <a:chExt cx="787972" cy="762335"/>
          </a:xfrm>
        </p:grpSpPr>
        <p:sp>
          <p:nvSpPr>
            <p:cNvPr id="61" name="직사각형 60"/>
            <p:cNvSpPr/>
            <p:nvPr/>
          </p:nvSpPr>
          <p:spPr>
            <a:xfrm>
              <a:off x="264138" y="144516"/>
              <a:ext cx="762335" cy="762335"/>
            </a:xfrm>
            <a:prstGeom prst="rect">
              <a:avLst/>
            </a:prstGeom>
            <a:gradFill>
              <a:gsLst>
                <a:gs pos="0">
                  <a:srgbClr val="24222E"/>
                </a:gs>
                <a:gs pos="50000">
                  <a:srgbClr val="24222E"/>
                </a:gs>
                <a:gs pos="50000">
                  <a:srgbClr val="2E75B6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b="1" dirty="0">
                <a:solidFill>
                  <a:srgbClr val="5B9BD5"/>
                </a:solidFill>
                <a:latin typeface="+mn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19053" y="199431"/>
              <a:ext cx="652504" cy="652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63" name="제목 1"/>
            <p:cNvSpPr txBox="1">
              <a:spLocks/>
            </p:cNvSpPr>
            <p:nvPr/>
          </p:nvSpPr>
          <p:spPr>
            <a:xfrm>
              <a:off x="367765" y="199431"/>
              <a:ext cx="684345" cy="53678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  <a:cs typeface="+mj-cs"/>
                </a:defRPr>
              </a:lvl1pPr>
            </a:lstStyle>
            <a:p>
              <a:endParaRPr lang="ko-KR" altLang="en-US" sz="2800" b="1" dirty="0">
                <a:solidFill>
                  <a:srgbClr val="2E9893"/>
                </a:solidFill>
                <a:latin typeface="+mn-ea"/>
                <a:ea typeface="+mn-ea"/>
                <a:cs typeface="KoPubWorld바탕체 Medium" panose="00000600000000000000" pitchFamily="2" charset="-127"/>
              </a:endParaRPr>
            </a:p>
          </p:txBody>
        </p:sp>
      </p:grpSp>
      <p:sp>
        <p:nvSpPr>
          <p:cNvPr id="32" name="제목 1"/>
          <p:cNvSpPr txBox="1">
            <a:spLocks/>
          </p:cNvSpPr>
          <p:nvPr/>
        </p:nvSpPr>
        <p:spPr>
          <a:xfrm>
            <a:off x="278152" y="304639"/>
            <a:ext cx="504528" cy="3957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4000" b="1" dirty="0">
                <a:latin typeface="a스마일B" panose="02020600000000000000" pitchFamily="18" charset="-127"/>
                <a:ea typeface="a스마일B" panose="02020600000000000000" pitchFamily="18" charset="-127"/>
              </a:rPr>
              <a:t>Ⅳ</a:t>
            </a: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1109734" y="86805"/>
            <a:ext cx="2179789" cy="2686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1400" b="1" dirty="0" smtClean="0">
                <a:solidFill>
                  <a:schemeClr val="bg1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IPC</a:t>
            </a:r>
            <a:endParaRPr lang="ko-KR" altLang="en-US" sz="1400" b="1" dirty="0">
              <a:solidFill>
                <a:schemeClr val="bg1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802957" y="2425712"/>
            <a:ext cx="10279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166032" y="2107250"/>
            <a:ext cx="636925" cy="816529"/>
            <a:chOff x="271225" y="3264515"/>
            <a:chExt cx="636925" cy="816529"/>
          </a:xfrm>
        </p:grpSpPr>
        <p:pic>
          <p:nvPicPr>
            <p:cNvPr id="79" name="Picture 2" descr="Gear, main, maintenance, option, preference, setting icon - Free downloa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225" y="3264515"/>
              <a:ext cx="636925" cy="63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직사각형 79"/>
            <p:cNvSpPr/>
            <p:nvPr/>
          </p:nvSpPr>
          <p:spPr>
            <a:xfrm>
              <a:off x="359855" y="3834823"/>
              <a:ext cx="47160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main</a:t>
              </a:r>
              <a:endParaRPr lang="en-US" altLang="ko-KR" sz="1600" dirty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sp>
        <p:nvSpPr>
          <p:cNvPr id="28" name="AutoShape 4" descr="Door, exit, log out, logout, out, outside, sign ou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1584594" y="3022027"/>
            <a:ext cx="788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MQ ID </a:t>
            </a:r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생성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57" name="Rounded Rectangle 1"/>
          <p:cNvSpPr/>
          <p:nvPr/>
        </p:nvSpPr>
        <p:spPr>
          <a:xfrm>
            <a:off x="1840770" y="2294594"/>
            <a:ext cx="1012280" cy="2676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msgget</a:t>
            </a:r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3025409" y="2427798"/>
            <a:ext cx="10279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1"/>
          <p:cNvSpPr/>
          <p:nvPr/>
        </p:nvSpPr>
        <p:spPr>
          <a:xfrm>
            <a:off x="4070712" y="2294594"/>
            <a:ext cx="988416" cy="2676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1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msgsnd</a:t>
            </a:r>
            <a:r>
              <a:rPr lang="en-US" altLang="ko-KR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43441" y="2171483"/>
            <a:ext cx="920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1. </a:t>
            </a:r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키보드 입력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925330" y="2862551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while(!</a:t>
            </a:r>
            <a:r>
              <a:rPr lang="en-US" altLang="ko-KR" sz="10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feof</a:t>
            </a:r>
            <a:r>
              <a:rPr lang="en-US" altLang="ko-KR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lang="en-US" altLang="ko-KR" sz="10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fp</a:t>
            </a:r>
            <a:r>
              <a:rPr lang="en-US" altLang="ko-KR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))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>
            <a:off x="3034933" y="2427798"/>
            <a:ext cx="0" cy="2415019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273049" y="672129"/>
            <a:ext cx="3917951" cy="923330"/>
            <a:chOff x="377396" y="137996"/>
            <a:chExt cx="3917951" cy="923330"/>
          </a:xfrm>
        </p:grpSpPr>
        <p:grpSp>
          <p:nvGrpSpPr>
            <p:cNvPr id="107" name="그룹 106"/>
            <p:cNvGrpSpPr/>
            <p:nvPr/>
          </p:nvGrpSpPr>
          <p:grpSpPr>
            <a:xfrm>
              <a:off x="377396" y="137996"/>
              <a:ext cx="629022" cy="923330"/>
              <a:chOff x="2483768" y="1700808"/>
              <a:chExt cx="629022" cy="923330"/>
            </a:xfrm>
          </p:grpSpPr>
          <p:sp>
            <p:nvSpPr>
              <p:cNvPr id="111" name="TextBox 110"/>
              <p:cNvSpPr txBox="1"/>
              <p:nvPr/>
            </p:nvSpPr>
            <p:spPr>
              <a:xfrm>
                <a:off x="2483768" y="1700808"/>
                <a:ext cx="576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5400" dirty="0" smtClean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112" name="이등변 삼각형 111"/>
              <p:cNvSpPr/>
              <p:nvPr/>
            </p:nvSpPr>
            <p:spPr>
              <a:xfrm>
                <a:off x="2680742" y="2256666"/>
                <a:ext cx="432048" cy="308237"/>
              </a:xfrm>
              <a:prstGeom prst="triangle">
                <a:avLst>
                  <a:gd name="adj" fmla="val 100000"/>
                </a:avLst>
              </a:prstGeom>
              <a:solidFill>
                <a:srgbClr val="0C27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</p:grpSp>
        <p:cxnSp>
          <p:nvCxnSpPr>
            <p:cNvPr id="108" name="직선 연결선 107"/>
            <p:cNvCxnSpPr/>
            <p:nvPr/>
          </p:nvCxnSpPr>
          <p:spPr>
            <a:xfrm>
              <a:off x="574370" y="1007986"/>
              <a:ext cx="2070771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1027931" y="663347"/>
              <a:ext cx="3267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Process A(MQ)</a:t>
              </a:r>
            </a:p>
          </p:txBody>
        </p:sp>
      </p:grpSp>
      <p:cxnSp>
        <p:nvCxnSpPr>
          <p:cNvPr id="113" name="직선 화살표 연결선 112"/>
          <p:cNvCxnSpPr/>
          <p:nvPr/>
        </p:nvCxnSpPr>
        <p:spPr>
          <a:xfrm>
            <a:off x="2589124" y="4034497"/>
            <a:ext cx="214353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2104696" y="3820978"/>
            <a:ext cx="484428" cy="667818"/>
            <a:chOff x="4209441" y="1010909"/>
            <a:chExt cx="484428" cy="667818"/>
          </a:xfrm>
        </p:grpSpPr>
        <p:pic>
          <p:nvPicPr>
            <p:cNvPr id="1026" name="Picture 2" descr="Chalk, chuck, circle, cycle, wheel, whil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8491" y="1010909"/>
              <a:ext cx="427038" cy="427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직사각형 115"/>
            <p:cNvSpPr/>
            <p:nvPr/>
          </p:nvSpPr>
          <p:spPr>
            <a:xfrm>
              <a:off x="4209441" y="1432506"/>
              <a:ext cx="48442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while</a:t>
              </a:r>
              <a:endParaRPr lang="en-US" altLang="ko-KR" sz="1600" dirty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cxnSp>
        <p:nvCxnSpPr>
          <p:cNvPr id="118" name="직선 화살표 연결선 117"/>
          <p:cNvCxnSpPr/>
          <p:nvPr/>
        </p:nvCxnSpPr>
        <p:spPr>
          <a:xfrm>
            <a:off x="2346910" y="2573202"/>
            <a:ext cx="0" cy="11939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025807" y="3779317"/>
            <a:ext cx="955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a스마일M" panose="02020600000000000000" pitchFamily="18" charset="-127"/>
                <a:ea typeface="a스마일M" panose="02020600000000000000" pitchFamily="18" charset="-127"/>
              </a:rPr>
              <a:t>2</a:t>
            </a:r>
            <a:r>
              <a:rPr lang="en-US" altLang="ko-KR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. </a:t>
            </a:r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텍스트 파일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22" name="Rounded Rectangle 1"/>
          <p:cNvSpPr/>
          <p:nvPr/>
        </p:nvSpPr>
        <p:spPr>
          <a:xfrm>
            <a:off x="4070712" y="3907689"/>
            <a:ext cx="988416" cy="2676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1001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fopen</a:t>
            </a:r>
            <a:r>
              <a:rPr lang="en-US" altLang="ko-KR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23" name="Rounded Rectangle 1"/>
          <p:cNvSpPr/>
          <p:nvPr/>
        </p:nvSpPr>
        <p:spPr>
          <a:xfrm>
            <a:off x="6093197" y="3907689"/>
            <a:ext cx="988416" cy="2676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1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fread</a:t>
            </a:r>
            <a:r>
              <a:rPr lang="en-US" altLang="ko-KR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25" name="Rounded Rectangle 1"/>
          <p:cNvSpPr/>
          <p:nvPr/>
        </p:nvSpPr>
        <p:spPr>
          <a:xfrm>
            <a:off x="7815317" y="3907689"/>
            <a:ext cx="988416" cy="2676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msgsnd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26" name="직선 화살표 연결선 125"/>
          <p:cNvCxnSpPr/>
          <p:nvPr/>
        </p:nvCxnSpPr>
        <p:spPr>
          <a:xfrm>
            <a:off x="5061028" y="4034497"/>
            <a:ext cx="10321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 126"/>
          <p:cNvCxnSpPr>
            <a:stCxn id="123" idx="0"/>
            <a:endCxn id="125" idx="0"/>
          </p:cNvCxnSpPr>
          <p:nvPr/>
        </p:nvCxnSpPr>
        <p:spPr>
          <a:xfrm rot="5400000" flipH="1" flipV="1">
            <a:off x="7448465" y="3046629"/>
            <a:ext cx="12700" cy="1722120"/>
          </a:xfrm>
          <a:prstGeom prst="bentConnector3">
            <a:avLst>
              <a:gd name="adj1" fmla="val 42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125" idx="2"/>
            <a:endCxn id="123" idx="2"/>
          </p:cNvCxnSpPr>
          <p:nvPr/>
        </p:nvCxnSpPr>
        <p:spPr>
          <a:xfrm rot="5400000">
            <a:off x="7448465" y="3314286"/>
            <a:ext cx="12700" cy="1722120"/>
          </a:xfrm>
          <a:prstGeom prst="bentConnector3">
            <a:avLst>
              <a:gd name="adj1" fmla="val 474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>
            <a:off x="3025409" y="4842817"/>
            <a:ext cx="10279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3224581" y="4586502"/>
            <a:ext cx="558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a스마일M" panose="02020600000000000000" pitchFamily="18" charset="-127"/>
                <a:ea typeface="a스마일M" panose="02020600000000000000" pitchFamily="18" charset="-127"/>
              </a:rPr>
              <a:t>3</a:t>
            </a:r>
            <a:r>
              <a:rPr lang="en-US" altLang="ko-KR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. Exit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39" name="직선 화살표 연결선 138"/>
          <p:cNvCxnSpPr/>
          <p:nvPr/>
        </p:nvCxnSpPr>
        <p:spPr>
          <a:xfrm>
            <a:off x="5059128" y="2425712"/>
            <a:ext cx="4418247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116" idx="2"/>
          </p:cNvCxnSpPr>
          <p:nvPr/>
        </p:nvCxnSpPr>
        <p:spPr>
          <a:xfrm>
            <a:off x="2346910" y="4488796"/>
            <a:ext cx="0" cy="121326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>
            <a:off x="2346910" y="5702057"/>
            <a:ext cx="7130465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/>
          <p:nvPr/>
        </p:nvCxnSpPr>
        <p:spPr>
          <a:xfrm>
            <a:off x="9481725" y="2427798"/>
            <a:ext cx="0" cy="3274259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/>
          <p:nvPr/>
        </p:nvCxnSpPr>
        <p:spPr>
          <a:xfrm>
            <a:off x="8803733" y="4034497"/>
            <a:ext cx="67364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"/>
          <p:cNvSpPr/>
          <p:nvPr/>
        </p:nvSpPr>
        <p:spPr>
          <a:xfrm>
            <a:off x="4070712" y="4708988"/>
            <a:ext cx="988416" cy="2676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exit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793702" y="3620923"/>
            <a:ext cx="641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N bytes</a:t>
            </a:r>
          </a:p>
          <a:p>
            <a:pPr algn="ctr"/>
            <a:r>
              <a:rPr lang="en-US" altLang="ko-KR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전송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495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54"/>
          <p:cNvSpPr/>
          <p:nvPr/>
        </p:nvSpPr>
        <p:spPr>
          <a:xfrm>
            <a:off x="273049" y="3318543"/>
            <a:ext cx="8966745" cy="3308680"/>
          </a:xfrm>
          <a:prstGeom prst="roundRect">
            <a:avLst/>
          </a:prstGeom>
          <a:solidFill>
            <a:schemeClr val="bg1">
              <a:lumMod val="50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66082" y="3513724"/>
            <a:ext cx="8739817" cy="2904493"/>
            <a:chOff x="2724150" y="3513724"/>
            <a:chExt cx="6381749" cy="2401301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2724150" y="4581525"/>
              <a:ext cx="6381749" cy="1333500"/>
            </a:xfrm>
            <a:prstGeom prst="roundRect">
              <a:avLst/>
            </a:prstGeom>
            <a:solidFill>
              <a:schemeClr val="bg1">
                <a:lumMod val="85000"/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4443212" y="3513724"/>
              <a:ext cx="918813" cy="1067801"/>
            </a:xfrm>
            <a:prstGeom prst="roundRect">
              <a:avLst/>
            </a:prstGeom>
            <a:solidFill>
              <a:schemeClr val="bg1">
                <a:lumMod val="85000"/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sp>
        <p:nvSpPr>
          <p:cNvPr id="11" name="제목 1"/>
          <p:cNvSpPr>
            <a:spLocks noGrp="1"/>
          </p:cNvSpPr>
          <p:nvPr>
            <p:ph type="title" idx="4294967295"/>
          </p:nvPr>
        </p:nvSpPr>
        <p:spPr>
          <a:xfrm>
            <a:off x="1052110" y="430090"/>
            <a:ext cx="4296207" cy="398021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b="1" dirty="0">
                <a:solidFill>
                  <a:srgbClr val="24222E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세부 흐름도 </a:t>
            </a:r>
          </a:p>
        </p:txBody>
      </p:sp>
      <p:sp>
        <p:nvSpPr>
          <p:cNvPr id="21" name="평행 사변형 20"/>
          <p:cNvSpPr/>
          <p:nvPr/>
        </p:nvSpPr>
        <p:spPr>
          <a:xfrm>
            <a:off x="716280" y="-3550"/>
            <a:ext cx="1417723" cy="416853"/>
          </a:xfrm>
          <a:prstGeom prst="parallelogram">
            <a:avLst>
              <a:gd name="adj" fmla="val 62772"/>
            </a:avLst>
          </a:prstGeom>
          <a:solidFill>
            <a:srgbClr val="2E75B6">
              <a:alpha val="36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3049" y="144517"/>
            <a:ext cx="707419" cy="684403"/>
            <a:chOff x="264138" y="144516"/>
            <a:chExt cx="787972" cy="762335"/>
          </a:xfrm>
        </p:grpSpPr>
        <p:sp>
          <p:nvSpPr>
            <p:cNvPr id="61" name="직사각형 60"/>
            <p:cNvSpPr/>
            <p:nvPr/>
          </p:nvSpPr>
          <p:spPr>
            <a:xfrm>
              <a:off x="264138" y="144516"/>
              <a:ext cx="762335" cy="762335"/>
            </a:xfrm>
            <a:prstGeom prst="rect">
              <a:avLst/>
            </a:prstGeom>
            <a:gradFill>
              <a:gsLst>
                <a:gs pos="0">
                  <a:srgbClr val="24222E"/>
                </a:gs>
                <a:gs pos="50000">
                  <a:srgbClr val="24222E"/>
                </a:gs>
                <a:gs pos="50000">
                  <a:srgbClr val="2E75B6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b="1" dirty="0">
                <a:solidFill>
                  <a:srgbClr val="5B9BD5"/>
                </a:solidFill>
                <a:latin typeface="+mn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19053" y="199431"/>
              <a:ext cx="652504" cy="652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63" name="제목 1"/>
            <p:cNvSpPr txBox="1">
              <a:spLocks/>
            </p:cNvSpPr>
            <p:nvPr/>
          </p:nvSpPr>
          <p:spPr>
            <a:xfrm>
              <a:off x="367765" y="199431"/>
              <a:ext cx="684345" cy="53678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  <a:cs typeface="+mj-cs"/>
                </a:defRPr>
              </a:lvl1pPr>
            </a:lstStyle>
            <a:p>
              <a:endParaRPr lang="ko-KR" altLang="en-US" sz="2800" b="1" dirty="0">
                <a:solidFill>
                  <a:srgbClr val="2E9893"/>
                </a:solidFill>
                <a:latin typeface="+mn-ea"/>
                <a:ea typeface="+mn-ea"/>
                <a:cs typeface="KoPubWorld바탕체 Medium" panose="00000600000000000000" pitchFamily="2" charset="-127"/>
              </a:endParaRPr>
            </a:p>
          </p:txBody>
        </p:sp>
      </p:grpSp>
      <p:sp>
        <p:nvSpPr>
          <p:cNvPr id="32" name="제목 1"/>
          <p:cNvSpPr txBox="1">
            <a:spLocks/>
          </p:cNvSpPr>
          <p:nvPr/>
        </p:nvSpPr>
        <p:spPr>
          <a:xfrm>
            <a:off x="278152" y="304639"/>
            <a:ext cx="504528" cy="3957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4000" b="1" dirty="0">
                <a:latin typeface="a스마일B" panose="02020600000000000000" pitchFamily="18" charset="-127"/>
                <a:ea typeface="a스마일B" panose="02020600000000000000" pitchFamily="18" charset="-127"/>
              </a:rPr>
              <a:t>Ⅳ</a:t>
            </a: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1109734" y="86805"/>
            <a:ext cx="2179789" cy="2686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1400" b="1" dirty="0" smtClean="0">
                <a:solidFill>
                  <a:schemeClr val="bg1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IPC</a:t>
            </a:r>
            <a:endParaRPr lang="ko-KR" altLang="en-US" sz="1400" b="1" dirty="0">
              <a:solidFill>
                <a:schemeClr val="bg1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73049" y="672129"/>
            <a:ext cx="3917951" cy="923330"/>
            <a:chOff x="377396" y="137996"/>
            <a:chExt cx="3917951" cy="923330"/>
          </a:xfrm>
        </p:grpSpPr>
        <p:grpSp>
          <p:nvGrpSpPr>
            <p:cNvPr id="50" name="그룹 49"/>
            <p:cNvGrpSpPr/>
            <p:nvPr/>
          </p:nvGrpSpPr>
          <p:grpSpPr>
            <a:xfrm>
              <a:off x="377396" y="137996"/>
              <a:ext cx="629022" cy="923330"/>
              <a:chOff x="2483768" y="1700808"/>
              <a:chExt cx="629022" cy="923330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483768" y="1700808"/>
                <a:ext cx="576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5400" dirty="0" smtClean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54" name="이등변 삼각형 53"/>
              <p:cNvSpPr/>
              <p:nvPr/>
            </p:nvSpPr>
            <p:spPr>
              <a:xfrm>
                <a:off x="2680742" y="2256666"/>
                <a:ext cx="432048" cy="308237"/>
              </a:xfrm>
              <a:prstGeom prst="triangle">
                <a:avLst>
                  <a:gd name="adj" fmla="val 100000"/>
                </a:avLst>
              </a:prstGeom>
              <a:solidFill>
                <a:srgbClr val="0C27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</p:grpSp>
        <p:cxnSp>
          <p:nvCxnSpPr>
            <p:cNvPr id="51" name="직선 연결선 50"/>
            <p:cNvCxnSpPr/>
            <p:nvPr/>
          </p:nvCxnSpPr>
          <p:spPr>
            <a:xfrm>
              <a:off x="574370" y="1007986"/>
              <a:ext cx="273514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027931" y="663347"/>
              <a:ext cx="3267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Process B(MQ &amp; TCP)</a:t>
              </a:r>
            </a:p>
          </p:txBody>
        </p:sp>
      </p:grpSp>
      <p:cxnSp>
        <p:nvCxnSpPr>
          <p:cNvPr id="72" name="직선 화살표 연결선 71"/>
          <p:cNvCxnSpPr/>
          <p:nvPr/>
        </p:nvCxnSpPr>
        <p:spPr>
          <a:xfrm>
            <a:off x="802957" y="2425712"/>
            <a:ext cx="10279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166032" y="2107250"/>
            <a:ext cx="636925" cy="816529"/>
            <a:chOff x="271225" y="3264515"/>
            <a:chExt cx="636925" cy="816529"/>
          </a:xfrm>
        </p:grpSpPr>
        <p:pic>
          <p:nvPicPr>
            <p:cNvPr id="79" name="Picture 2" descr="Gear, main, maintenance, option, preference, setting icon - Free downloa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225" y="3264515"/>
              <a:ext cx="636925" cy="63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직사각형 79"/>
            <p:cNvSpPr/>
            <p:nvPr/>
          </p:nvSpPr>
          <p:spPr>
            <a:xfrm>
              <a:off x="359855" y="3834823"/>
              <a:ext cx="47160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main</a:t>
              </a:r>
              <a:endParaRPr lang="en-US" altLang="ko-KR" sz="1600" dirty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sp>
        <p:nvSpPr>
          <p:cNvPr id="28" name="AutoShape 4" descr="Door, exit, log out, logout, out, outside, sign ou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2999655" y="2194429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MQ ID</a:t>
            </a:r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생성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57" name="Rounded Rectangle 1"/>
          <p:cNvSpPr/>
          <p:nvPr/>
        </p:nvSpPr>
        <p:spPr>
          <a:xfrm>
            <a:off x="1909646" y="2294594"/>
            <a:ext cx="926708" cy="2676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msgget</a:t>
            </a:r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2898751" y="2425712"/>
            <a:ext cx="10279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1"/>
          <p:cNvSpPr/>
          <p:nvPr/>
        </p:nvSpPr>
        <p:spPr>
          <a:xfrm>
            <a:off x="3978656" y="2294594"/>
            <a:ext cx="926708" cy="2676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>
                <a:latin typeface="a스마일M" panose="02020600000000000000" pitchFamily="18" charset="-127"/>
                <a:ea typeface="a스마일M" panose="02020600000000000000" pitchFamily="18" charset="-127"/>
              </a:rPr>
              <a:t>s</a:t>
            </a:r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ocket(…)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5015925" y="2425712"/>
            <a:ext cx="10279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144568" y="2194429"/>
            <a:ext cx="691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소켓 생성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88" name="Rounded Rectangle 1"/>
          <p:cNvSpPr/>
          <p:nvPr/>
        </p:nvSpPr>
        <p:spPr>
          <a:xfrm>
            <a:off x="6073399" y="2294594"/>
            <a:ext cx="926708" cy="267657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>
                <a:latin typeface="a스마일M" panose="02020600000000000000" pitchFamily="18" charset="-127"/>
                <a:ea typeface="a스마일M" panose="02020600000000000000" pitchFamily="18" charset="-127"/>
              </a:rPr>
              <a:t>b</a:t>
            </a:r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ind(…)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89" name="Rounded Rectangle 1"/>
          <p:cNvSpPr/>
          <p:nvPr/>
        </p:nvSpPr>
        <p:spPr>
          <a:xfrm>
            <a:off x="8091098" y="2278083"/>
            <a:ext cx="926708" cy="267657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fcntl</a:t>
            </a:r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197532" y="2194429"/>
            <a:ext cx="6880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주소 설정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7045795" y="2425712"/>
            <a:ext cx="10279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8554452" y="2940504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Non-Block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>
            <a:off x="8510878" y="2677558"/>
            <a:ext cx="0" cy="822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1"/>
          <p:cNvSpPr/>
          <p:nvPr/>
        </p:nvSpPr>
        <p:spPr>
          <a:xfrm>
            <a:off x="8100930" y="3641934"/>
            <a:ext cx="926708" cy="267657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msgrcv</a:t>
            </a:r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97" name="Rounded Rectangle 1"/>
          <p:cNvSpPr/>
          <p:nvPr/>
        </p:nvSpPr>
        <p:spPr>
          <a:xfrm>
            <a:off x="8047524" y="5407490"/>
            <a:ext cx="926708" cy="267657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connect(…)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98" name="Rounded Rectangle 1"/>
          <p:cNvSpPr/>
          <p:nvPr/>
        </p:nvSpPr>
        <p:spPr>
          <a:xfrm>
            <a:off x="2825183" y="5407490"/>
            <a:ext cx="1101546" cy="318155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getsockopt</a:t>
            </a:r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220334" y="4929208"/>
            <a:ext cx="1458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Non-Blocking</a:t>
            </a:r>
            <a:endParaRPr lang="ko-KR" altLang="en-US" sz="16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3934349" y="5541320"/>
            <a:ext cx="407163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>
            <a:off x="8510878" y="3981678"/>
            <a:ext cx="0" cy="137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>
            <a:off x="3355811" y="4034409"/>
            <a:ext cx="0" cy="127946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>
            <a:off x="4009136" y="3775762"/>
            <a:ext cx="40590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"/>
          <p:cNvSpPr/>
          <p:nvPr/>
        </p:nvSpPr>
        <p:spPr>
          <a:xfrm>
            <a:off x="2797492" y="3617803"/>
            <a:ext cx="1101546" cy="318155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5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write(…)</a:t>
            </a:r>
            <a:endParaRPr lang="x-none" altLang="en-US" sz="105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1537063" y="5554812"/>
            <a:ext cx="127123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337571" y="4764728"/>
            <a:ext cx="827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연결 성공</a:t>
            </a:r>
            <a:r>
              <a:rPr lang="en-US" altLang="ko-KR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(0)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32172" y="5295097"/>
            <a:ext cx="11560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Broken Pipe</a:t>
            </a:r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(32)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85" name="Rounded Rectangle 1"/>
          <p:cNvSpPr/>
          <p:nvPr/>
        </p:nvSpPr>
        <p:spPr>
          <a:xfrm>
            <a:off x="441417" y="5338847"/>
            <a:ext cx="1101546" cy="404941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close(socket)</a:t>
            </a:r>
          </a:p>
          <a:p>
            <a:pPr algn="ctr"/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socket(…)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23" name="꺾인 연결선 22"/>
          <p:cNvCxnSpPr>
            <a:stCxn id="85" idx="2"/>
            <a:endCxn id="97" idx="2"/>
          </p:cNvCxnSpPr>
          <p:nvPr/>
        </p:nvCxnSpPr>
        <p:spPr>
          <a:xfrm rot="5400000" flipH="1" flipV="1">
            <a:off x="4717213" y="1950124"/>
            <a:ext cx="68641" cy="7518688"/>
          </a:xfrm>
          <a:prstGeom prst="bentConnector3">
            <a:avLst>
              <a:gd name="adj1" fmla="val -74378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94209" y="3433798"/>
            <a:ext cx="668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while</a:t>
            </a:r>
            <a:endParaRPr lang="ko-KR" altLang="en-US" sz="16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20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모서리가 둥근 직사각형 99"/>
          <p:cNvSpPr/>
          <p:nvPr/>
        </p:nvSpPr>
        <p:spPr>
          <a:xfrm>
            <a:off x="150998" y="3494087"/>
            <a:ext cx="7416752" cy="2427742"/>
          </a:xfrm>
          <a:prstGeom prst="roundRect">
            <a:avLst/>
          </a:prstGeom>
          <a:solidFill>
            <a:schemeClr val="bg1">
              <a:lumMod val="50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38213" y="4748633"/>
            <a:ext cx="7160864" cy="998059"/>
          </a:xfrm>
          <a:prstGeom prst="roundRect">
            <a:avLst/>
          </a:prstGeom>
          <a:solidFill>
            <a:schemeClr val="bg1">
              <a:lumMod val="85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 idx="4294967295"/>
          </p:nvPr>
        </p:nvSpPr>
        <p:spPr>
          <a:xfrm>
            <a:off x="1052110" y="430090"/>
            <a:ext cx="4296207" cy="398021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b="1" dirty="0">
                <a:solidFill>
                  <a:srgbClr val="24222E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세부 흐름도</a:t>
            </a:r>
            <a:r>
              <a:rPr lang="en-US" altLang="ko-KR" sz="2400" b="1" dirty="0">
                <a:solidFill>
                  <a:srgbClr val="24222E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endParaRPr lang="ko-KR" altLang="en-US" sz="2400" b="1" dirty="0">
              <a:solidFill>
                <a:srgbClr val="24222E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716280" y="-3550"/>
            <a:ext cx="1417723" cy="416853"/>
          </a:xfrm>
          <a:prstGeom prst="parallelogram">
            <a:avLst>
              <a:gd name="adj" fmla="val 62772"/>
            </a:avLst>
          </a:prstGeom>
          <a:solidFill>
            <a:srgbClr val="2E75B6">
              <a:alpha val="36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3049" y="144517"/>
            <a:ext cx="707419" cy="684403"/>
            <a:chOff x="264138" y="144516"/>
            <a:chExt cx="787972" cy="762335"/>
          </a:xfrm>
        </p:grpSpPr>
        <p:sp>
          <p:nvSpPr>
            <p:cNvPr id="61" name="직사각형 60"/>
            <p:cNvSpPr/>
            <p:nvPr/>
          </p:nvSpPr>
          <p:spPr>
            <a:xfrm>
              <a:off x="264138" y="144516"/>
              <a:ext cx="762335" cy="762335"/>
            </a:xfrm>
            <a:prstGeom prst="rect">
              <a:avLst/>
            </a:prstGeom>
            <a:gradFill>
              <a:gsLst>
                <a:gs pos="0">
                  <a:srgbClr val="24222E"/>
                </a:gs>
                <a:gs pos="50000">
                  <a:srgbClr val="24222E"/>
                </a:gs>
                <a:gs pos="50000">
                  <a:srgbClr val="2E75B6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b="1" dirty="0">
                <a:solidFill>
                  <a:srgbClr val="5B9BD5"/>
                </a:solidFill>
                <a:latin typeface="+mn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19053" y="199431"/>
              <a:ext cx="652504" cy="652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63" name="제목 1"/>
            <p:cNvSpPr txBox="1">
              <a:spLocks/>
            </p:cNvSpPr>
            <p:nvPr/>
          </p:nvSpPr>
          <p:spPr>
            <a:xfrm>
              <a:off x="367765" y="199431"/>
              <a:ext cx="684345" cy="53678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  <a:cs typeface="+mj-cs"/>
                </a:defRPr>
              </a:lvl1pPr>
            </a:lstStyle>
            <a:p>
              <a:endParaRPr lang="ko-KR" altLang="en-US" sz="2800" b="1" dirty="0">
                <a:solidFill>
                  <a:srgbClr val="2E9893"/>
                </a:solidFill>
                <a:latin typeface="+mn-ea"/>
                <a:ea typeface="+mn-ea"/>
                <a:cs typeface="KoPubWorld바탕체 Medium" panose="00000600000000000000" pitchFamily="2" charset="-127"/>
              </a:endParaRPr>
            </a:p>
          </p:txBody>
        </p:sp>
      </p:grpSp>
      <p:sp>
        <p:nvSpPr>
          <p:cNvPr id="32" name="제목 1"/>
          <p:cNvSpPr txBox="1">
            <a:spLocks/>
          </p:cNvSpPr>
          <p:nvPr/>
        </p:nvSpPr>
        <p:spPr>
          <a:xfrm>
            <a:off x="278152" y="304639"/>
            <a:ext cx="504528" cy="3957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4000" b="1" dirty="0">
                <a:latin typeface="a스마일B" panose="02020600000000000000" pitchFamily="18" charset="-127"/>
                <a:ea typeface="a스마일B" panose="02020600000000000000" pitchFamily="18" charset="-127"/>
              </a:rPr>
              <a:t>Ⅳ</a:t>
            </a: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1109734" y="86805"/>
            <a:ext cx="2179789" cy="2686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1400" b="1" dirty="0" smtClean="0">
                <a:solidFill>
                  <a:schemeClr val="bg1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IPC</a:t>
            </a:r>
            <a:endParaRPr lang="ko-KR" altLang="en-US" sz="1400" b="1" dirty="0">
              <a:solidFill>
                <a:schemeClr val="bg1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73049" y="672129"/>
            <a:ext cx="4947285" cy="923330"/>
            <a:chOff x="377396" y="137996"/>
            <a:chExt cx="4947285" cy="923330"/>
          </a:xfrm>
        </p:grpSpPr>
        <p:grpSp>
          <p:nvGrpSpPr>
            <p:cNvPr id="50" name="그룹 49"/>
            <p:cNvGrpSpPr/>
            <p:nvPr/>
          </p:nvGrpSpPr>
          <p:grpSpPr>
            <a:xfrm>
              <a:off x="377396" y="137996"/>
              <a:ext cx="629022" cy="923330"/>
              <a:chOff x="2483768" y="1700808"/>
              <a:chExt cx="629022" cy="923330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483768" y="1700808"/>
                <a:ext cx="576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5400" dirty="0" smtClean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54" name="이등변 삼각형 53"/>
              <p:cNvSpPr/>
              <p:nvPr/>
            </p:nvSpPr>
            <p:spPr>
              <a:xfrm>
                <a:off x="2680742" y="2256666"/>
                <a:ext cx="432048" cy="308237"/>
              </a:xfrm>
              <a:prstGeom prst="triangle">
                <a:avLst>
                  <a:gd name="adj" fmla="val 100000"/>
                </a:avLst>
              </a:prstGeom>
              <a:solidFill>
                <a:srgbClr val="0C27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</p:grpSp>
        <p:cxnSp>
          <p:nvCxnSpPr>
            <p:cNvPr id="51" name="직선 연결선 50"/>
            <p:cNvCxnSpPr/>
            <p:nvPr/>
          </p:nvCxnSpPr>
          <p:spPr>
            <a:xfrm>
              <a:off x="574370" y="1007986"/>
              <a:ext cx="460680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027931" y="660728"/>
              <a:ext cx="4296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스마일B" panose="02020600000000000000" pitchFamily="18" charset="-127"/>
                  <a:ea typeface="a스마일B" panose="02020600000000000000" pitchFamily="18" charset="-127"/>
                </a:rPr>
                <a:t>Process C (TCP &amp; Unix Domain Socket)</a:t>
              </a:r>
            </a:p>
          </p:txBody>
        </p:sp>
      </p:grpSp>
      <p:cxnSp>
        <p:nvCxnSpPr>
          <p:cNvPr id="72" name="직선 화살표 연결선 71"/>
          <p:cNvCxnSpPr/>
          <p:nvPr/>
        </p:nvCxnSpPr>
        <p:spPr>
          <a:xfrm>
            <a:off x="1064212" y="2425712"/>
            <a:ext cx="10279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427287" y="2107250"/>
            <a:ext cx="636925" cy="816529"/>
            <a:chOff x="271225" y="3264515"/>
            <a:chExt cx="636925" cy="816529"/>
          </a:xfrm>
        </p:grpSpPr>
        <p:pic>
          <p:nvPicPr>
            <p:cNvPr id="79" name="Picture 2" descr="Gear, main, maintenance, option, preference, setting icon - Free downloa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225" y="3264515"/>
              <a:ext cx="636925" cy="63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직사각형 79"/>
            <p:cNvSpPr/>
            <p:nvPr/>
          </p:nvSpPr>
          <p:spPr>
            <a:xfrm>
              <a:off x="359855" y="3834823"/>
              <a:ext cx="47160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main</a:t>
              </a:r>
              <a:endParaRPr lang="en-US" altLang="ko-KR" sz="1600" dirty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sp>
        <p:nvSpPr>
          <p:cNvPr id="28" name="AutoShape 4" descr="Door, exit, log out, logout, out, outside, sign ou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3160006" y="2194429"/>
            <a:ext cx="955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TCP </a:t>
            </a:r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소켓 생성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57" name="Rounded Rectangle 1"/>
          <p:cNvSpPr/>
          <p:nvPr/>
        </p:nvSpPr>
        <p:spPr>
          <a:xfrm>
            <a:off x="2170901" y="2294594"/>
            <a:ext cx="926708" cy="2676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socket(…)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3160006" y="2425712"/>
            <a:ext cx="10279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1"/>
          <p:cNvSpPr/>
          <p:nvPr/>
        </p:nvSpPr>
        <p:spPr>
          <a:xfrm>
            <a:off x="4239911" y="2294594"/>
            <a:ext cx="926708" cy="2676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bind(…)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5259762" y="2425712"/>
            <a:ext cx="10303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260837" y="2194429"/>
            <a:ext cx="952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TCP </a:t>
            </a:r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주소 설정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88" name="Rounded Rectangle 1"/>
          <p:cNvSpPr/>
          <p:nvPr/>
        </p:nvSpPr>
        <p:spPr>
          <a:xfrm>
            <a:off x="6334654" y="2294594"/>
            <a:ext cx="926708" cy="267657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listen(…)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89" name="Rounded Rectangle 1"/>
          <p:cNvSpPr/>
          <p:nvPr/>
        </p:nvSpPr>
        <p:spPr>
          <a:xfrm>
            <a:off x="8352353" y="2278083"/>
            <a:ext cx="926708" cy="267657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fcntl</a:t>
            </a:r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467469" y="2194429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연결 대기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7307050" y="2425712"/>
            <a:ext cx="10279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8825539" y="2992216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Non-Block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>
            <a:off x="8772133" y="2677558"/>
            <a:ext cx="0" cy="8755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1"/>
          <p:cNvSpPr/>
          <p:nvPr/>
        </p:nvSpPr>
        <p:spPr>
          <a:xfrm>
            <a:off x="8362185" y="3641934"/>
            <a:ext cx="926708" cy="267657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socket(…)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057906" y="5365794"/>
            <a:ext cx="1458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Non-Blocking</a:t>
            </a:r>
            <a:endParaRPr lang="ko-KR" altLang="en-US" sz="16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02" name="직선 화살표 연결선 101"/>
          <p:cNvCxnSpPr/>
          <p:nvPr/>
        </p:nvCxnSpPr>
        <p:spPr>
          <a:xfrm>
            <a:off x="8772133" y="3981678"/>
            <a:ext cx="0" cy="90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372668" y="4890529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연결 종료</a:t>
            </a:r>
            <a:r>
              <a:rPr lang="en-US" altLang="ko-KR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(0)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793982" y="4281166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Unix </a:t>
            </a:r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소켓 생성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59" name="Rounded Rectangle 1"/>
          <p:cNvSpPr/>
          <p:nvPr/>
        </p:nvSpPr>
        <p:spPr>
          <a:xfrm>
            <a:off x="8362185" y="5005785"/>
            <a:ext cx="926708" cy="267657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bind(…)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596853" y="4748633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경로 및 </a:t>
            </a:r>
            <a:endParaRPr lang="en-US" altLang="ko-KR" sz="1000" dirty="0" smtClean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ctr"/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파일 설정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7289632" y="5142785"/>
            <a:ext cx="102797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1"/>
          <p:cNvSpPr/>
          <p:nvPr/>
        </p:nvSpPr>
        <p:spPr>
          <a:xfrm>
            <a:off x="6334654" y="5005785"/>
            <a:ext cx="926708" cy="267657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select(…)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5262101" y="5142785"/>
            <a:ext cx="102797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1"/>
          <p:cNvSpPr/>
          <p:nvPr/>
        </p:nvSpPr>
        <p:spPr>
          <a:xfrm>
            <a:off x="4307123" y="5005785"/>
            <a:ext cx="926708" cy="267657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accept(…)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3234570" y="5142785"/>
            <a:ext cx="102797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1"/>
          <p:cNvSpPr/>
          <p:nvPr/>
        </p:nvSpPr>
        <p:spPr>
          <a:xfrm>
            <a:off x="2279592" y="5005785"/>
            <a:ext cx="926708" cy="267657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read(…)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2737500" y="4001190"/>
            <a:ext cx="0" cy="91593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1"/>
          <p:cNvSpPr/>
          <p:nvPr/>
        </p:nvSpPr>
        <p:spPr>
          <a:xfrm>
            <a:off x="2307862" y="3641934"/>
            <a:ext cx="926708" cy="267657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err="1">
                <a:latin typeface="a스마일M" panose="02020600000000000000" pitchFamily="18" charset="-127"/>
                <a:ea typeface="a스마일M" panose="02020600000000000000" pitchFamily="18" charset="-127"/>
              </a:rPr>
              <a:t>s</a:t>
            </a:r>
            <a:r>
              <a:rPr lang="en-US" altLang="en-US" sz="1001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endto</a:t>
            </a:r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84" name="Rounded Rectangle 1"/>
          <p:cNvSpPr/>
          <p:nvPr/>
        </p:nvSpPr>
        <p:spPr>
          <a:xfrm>
            <a:off x="300880" y="5005785"/>
            <a:ext cx="926708" cy="267657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close(…)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1241723" y="5142785"/>
            <a:ext cx="102797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741379" y="4346394"/>
            <a:ext cx="91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N Bytes </a:t>
            </a:r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수신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89128" y="3557123"/>
            <a:ext cx="668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while</a:t>
            </a:r>
            <a:endParaRPr lang="ko-KR" altLang="en-US" sz="16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07" name="꺾인 연결선 106"/>
          <p:cNvCxnSpPr>
            <a:stCxn id="83" idx="3"/>
            <a:endCxn id="67" idx="0"/>
          </p:cNvCxnSpPr>
          <p:nvPr/>
        </p:nvCxnSpPr>
        <p:spPr>
          <a:xfrm>
            <a:off x="3234570" y="3775763"/>
            <a:ext cx="3563438" cy="123002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71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모서리가 둥근 직사각형 110"/>
          <p:cNvSpPr/>
          <p:nvPr/>
        </p:nvSpPr>
        <p:spPr>
          <a:xfrm flipH="1">
            <a:off x="2929252" y="3926037"/>
            <a:ext cx="3376821" cy="1458137"/>
          </a:xfrm>
          <a:prstGeom prst="roundRect">
            <a:avLst/>
          </a:prstGeom>
          <a:solidFill>
            <a:schemeClr val="bg1">
              <a:lumMod val="85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131330" y="3620222"/>
            <a:ext cx="972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while</a:t>
            </a:r>
            <a:endParaRPr lang="ko-KR" altLang="en-US" sz="16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 idx="4294967295"/>
          </p:nvPr>
        </p:nvSpPr>
        <p:spPr>
          <a:xfrm>
            <a:off x="1052110" y="430090"/>
            <a:ext cx="4296207" cy="398021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b="1" dirty="0">
                <a:solidFill>
                  <a:srgbClr val="24222E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세부 흐름도</a:t>
            </a:r>
            <a:r>
              <a:rPr lang="en-US" altLang="ko-KR" sz="2400" b="1" dirty="0">
                <a:solidFill>
                  <a:srgbClr val="24222E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endParaRPr lang="ko-KR" altLang="en-US" sz="2400" b="1" dirty="0">
              <a:solidFill>
                <a:srgbClr val="24222E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716280" y="-3550"/>
            <a:ext cx="1417723" cy="416853"/>
          </a:xfrm>
          <a:prstGeom prst="parallelogram">
            <a:avLst>
              <a:gd name="adj" fmla="val 62772"/>
            </a:avLst>
          </a:prstGeom>
          <a:solidFill>
            <a:srgbClr val="2E75B6">
              <a:alpha val="36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3049" y="144517"/>
            <a:ext cx="707419" cy="684403"/>
            <a:chOff x="264138" y="144516"/>
            <a:chExt cx="787972" cy="762335"/>
          </a:xfrm>
        </p:grpSpPr>
        <p:sp>
          <p:nvSpPr>
            <p:cNvPr id="61" name="직사각형 60"/>
            <p:cNvSpPr/>
            <p:nvPr/>
          </p:nvSpPr>
          <p:spPr>
            <a:xfrm>
              <a:off x="264138" y="144516"/>
              <a:ext cx="762335" cy="762335"/>
            </a:xfrm>
            <a:prstGeom prst="rect">
              <a:avLst/>
            </a:prstGeom>
            <a:gradFill>
              <a:gsLst>
                <a:gs pos="0">
                  <a:srgbClr val="24222E"/>
                </a:gs>
                <a:gs pos="50000">
                  <a:srgbClr val="24222E"/>
                </a:gs>
                <a:gs pos="50000">
                  <a:srgbClr val="2E75B6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b="1" dirty="0">
                <a:solidFill>
                  <a:srgbClr val="5B9BD5"/>
                </a:solidFill>
                <a:latin typeface="+mn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19053" y="199431"/>
              <a:ext cx="652504" cy="652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63" name="제목 1"/>
            <p:cNvSpPr txBox="1">
              <a:spLocks/>
            </p:cNvSpPr>
            <p:nvPr/>
          </p:nvSpPr>
          <p:spPr>
            <a:xfrm>
              <a:off x="367765" y="199431"/>
              <a:ext cx="684345" cy="53678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  <a:cs typeface="+mj-cs"/>
                </a:defRPr>
              </a:lvl1pPr>
            </a:lstStyle>
            <a:p>
              <a:endParaRPr lang="ko-KR" altLang="en-US" sz="2800" b="1" dirty="0">
                <a:solidFill>
                  <a:srgbClr val="2E9893"/>
                </a:solidFill>
                <a:latin typeface="+mn-ea"/>
                <a:ea typeface="+mn-ea"/>
                <a:cs typeface="KoPubWorld바탕체 Medium" panose="00000600000000000000" pitchFamily="2" charset="-127"/>
              </a:endParaRPr>
            </a:p>
          </p:txBody>
        </p:sp>
      </p:grpSp>
      <p:sp>
        <p:nvSpPr>
          <p:cNvPr id="32" name="제목 1"/>
          <p:cNvSpPr txBox="1">
            <a:spLocks/>
          </p:cNvSpPr>
          <p:nvPr/>
        </p:nvSpPr>
        <p:spPr>
          <a:xfrm>
            <a:off x="278152" y="304639"/>
            <a:ext cx="504528" cy="3957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4000" b="1" dirty="0">
                <a:latin typeface="a스마일B" panose="02020600000000000000" pitchFamily="18" charset="-127"/>
                <a:ea typeface="a스마일B" panose="02020600000000000000" pitchFamily="18" charset="-127"/>
              </a:rPr>
              <a:t>Ⅳ</a:t>
            </a: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1109734" y="86805"/>
            <a:ext cx="2179789" cy="2686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1400" b="1" dirty="0" smtClean="0">
                <a:solidFill>
                  <a:schemeClr val="bg1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IPC</a:t>
            </a:r>
            <a:endParaRPr lang="ko-KR" altLang="en-US" sz="1400" b="1" dirty="0">
              <a:solidFill>
                <a:schemeClr val="bg1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73049" y="672129"/>
            <a:ext cx="4947285" cy="923330"/>
            <a:chOff x="377396" y="137996"/>
            <a:chExt cx="4947285" cy="923330"/>
          </a:xfrm>
        </p:grpSpPr>
        <p:grpSp>
          <p:nvGrpSpPr>
            <p:cNvPr id="50" name="그룹 49"/>
            <p:cNvGrpSpPr/>
            <p:nvPr/>
          </p:nvGrpSpPr>
          <p:grpSpPr>
            <a:xfrm>
              <a:off x="377396" y="137996"/>
              <a:ext cx="629022" cy="923330"/>
              <a:chOff x="2483768" y="1700808"/>
              <a:chExt cx="629022" cy="923330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483768" y="1700808"/>
                <a:ext cx="576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5400" dirty="0" smtClean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54" name="이등변 삼각형 53"/>
              <p:cNvSpPr/>
              <p:nvPr/>
            </p:nvSpPr>
            <p:spPr>
              <a:xfrm>
                <a:off x="2680742" y="2256666"/>
                <a:ext cx="432048" cy="308237"/>
              </a:xfrm>
              <a:prstGeom prst="triangle">
                <a:avLst>
                  <a:gd name="adj" fmla="val 100000"/>
                </a:avLst>
              </a:prstGeom>
              <a:solidFill>
                <a:srgbClr val="0C27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</p:grpSp>
        <p:cxnSp>
          <p:nvCxnSpPr>
            <p:cNvPr id="51" name="직선 연결선 50"/>
            <p:cNvCxnSpPr/>
            <p:nvPr/>
          </p:nvCxnSpPr>
          <p:spPr>
            <a:xfrm>
              <a:off x="574370" y="1007986"/>
              <a:ext cx="460680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027931" y="660728"/>
              <a:ext cx="4296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스마일B" panose="02020600000000000000" pitchFamily="18" charset="-127"/>
                  <a:ea typeface="a스마일B" panose="02020600000000000000" pitchFamily="18" charset="-127"/>
                </a:rPr>
                <a:t>Process </a:t>
              </a:r>
              <a:r>
                <a:rPr lang="en-US" altLang="ko-KR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D (Unix </a:t>
              </a:r>
              <a:r>
                <a:rPr lang="en-US" altLang="ko-KR" dirty="0">
                  <a:latin typeface="a스마일B" panose="02020600000000000000" pitchFamily="18" charset="-127"/>
                  <a:ea typeface="a스마일B" panose="02020600000000000000" pitchFamily="18" charset="-127"/>
                </a:rPr>
                <a:t>Domain </a:t>
              </a:r>
              <a:r>
                <a:rPr lang="en-US" altLang="ko-KR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Socket &amp; UDP)</a:t>
              </a:r>
              <a:endParaRPr lang="en-US" altLang="ko-KR" dirty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</p:grpSp>
      <p:cxnSp>
        <p:nvCxnSpPr>
          <p:cNvPr id="72" name="직선 화살표 연결선 71"/>
          <p:cNvCxnSpPr/>
          <p:nvPr/>
        </p:nvCxnSpPr>
        <p:spPr>
          <a:xfrm>
            <a:off x="1989738" y="3305278"/>
            <a:ext cx="10279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1352813" y="2986816"/>
            <a:ext cx="636925" cy="816529"/>
            <a:chOff x="271225" y="3264515"/>
            <a:chExt cx="636925" cy="816529"/>
          </a:xfrm>
        </p:grpSpPr>
        <p:pic>
          <p:nvPicPr>
            <p:cNvPr id="79" name="Picture 2" descr="Gear, main, maintenance, option, preference, setting icon - Free downloa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225" y="3264515"/>
              <a:ext cx="636925" cy="63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직사각형 79"/>
            <p:cNvSpPr/>
            <p:nvPr/>
          </p:nvSpPr>
          <p:spPr>
            <a:xfrm>
              <a:off x="359855" y="3834823"/>
              <a:ext cx="47160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main</a:t>
              </a:r>
              <a:endParaRPr lang="en-US" altLang="ko-KR" sz="1600" dirty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sp>
        <p:nvSpPr>
          <p:cNvPr id="28" name="AutoShape 4" descr="Door, exit, log out, logout, out, outside, sign ou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4068114" y="3073995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Unix </a:t>
            </a:r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소켓 생성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57" name="Rounded Rectangle 1"/>
          <p:cNvSpPr/>
          <p:nvPr/>
        </p:nvSpPr>
        <p:spPr>
          <a:xfrm>
            <a:off x="3096427" y="3174160"/>
            <a:ext cx="926708" cy="2676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socket(…)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4085532" y="3305278"/>
            <a:ext cx="10279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1"/>
          <p:cNvSpPr/>
          <p:nvPr/>
        </p:nvSpPr>
        <p:spPr>
          <a:xfrm>
            <a:off x="5165437" y="3174160"/>
            <a:ext cx="926708" cy="2676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bind(…)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6185288" y="3305278"/>
            <a:ext cx="10303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119624" y="3073995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경로 및 파일 설정 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88" name="Rounded Rectangle 1"/>
          <p:cNvSpPr/>
          <p:nvPr/>
        </p:nvSpPr>
        <p:spPr>
          <a:xfrm>
            <a:off x="7260180" y="3174160"/>
            <a:ext cx="926708" cy="267657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socket(…)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738231" y="387178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UDP </a:t>
            </a:r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소켓 생성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97" name="Rounded Rectangle 1"/>
          <p:cNvSpPr/>
          <p:nvPr/>
        </p:nvSpPr>
        <p:spPr>
          <a:xfrm>
            <a:off x="7260180" y="4521500"/>
            <a:ext cx="926708" cy="267657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socket(…)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7738231" y="3557124"/>
            <a:ext cx="0" cy="8755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332482" y="4393948"/>
            <a:ext cx="6880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주소 설정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>
            <a:off x="6143291" y="4655106"/>
            <a:ext cx="102797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"/>
          <p:cNvSpPr/>
          <p:nvPr/>
        </p:nvSpPr>
        <p:spPr>
          <a:xfrm>
            <a:off x="5165437" y="4529755"/>
            <a:ext cx="926708" cy="2676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900" dirty="0" err="1">
                <a:latin typeface="a스마일M" panose="02020600000000000000" pitchFamily="18" charset="-127"/>
                <a:ea typeface="a스마일M" panose="02020600000000000000" pitchFamily="18" charset="-127"/>
              </a:rPr>
              <a:t>r</a:t>
            </a:r>
            <a:r>
              <a:rPr lang="en-US" altLang="en-US" sz="9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ecvfrom</a:t>
            </a:r>
            <a:r>
              <a:rPr lang="en-US" altLang="en-US" sz="9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(…)</a:t>
            </a:r>
            <a:endParaRPr lang="x-none" altLang="en-US" sz="9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07" name="Rounded Rectangle 1"/>
          <p:cNvSpPr/>
          <p:nvPr/>
        </p:nvSpPr>
        <p:spPr>
          <a:xfrm>
            <a:off x="3099182" y="4529755"/>
            <a:ext cx="926708" cy="2676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5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sendto</a:t>
            </a:r>
            <a:r>
              <a:rPr lang="en-US" altLang="en-US" sz="105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(…)</a:t>
            </a:r>
            <a:endParaRPr lang="x-none" altLang="en-US" sz="105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09" name="꺾인 연결선 108"/>
          <p:cNvCxnSpPr>
            <a:stCxn id="106" idx="0"/>
            <a:endCxn id="107" idx="0"/>
          </p:cNvCxnSpPr>
          <p:nvPr/>
        </p:nvCxnSpPr>
        <p:spPr>
          <a:xfrm rot="16200000" flipV="1">
            <a:off x="4595664" y="3496627"/>
            <a:ext cx="12700" cy="2066255"/>
          </a:xfrm>
          <a:prstGeom prst="bentConnector3">
            <a:avLst>
              <a:gd name="adj1" fmla="val 358284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06" idx="2"/>
            <a:endCxn id="107" idx="2"/>
          </p:cNvCxnSpPr>
          <p:nvPr/>
        </p:nvCxnSpPr>
        <p:spPr>
          <a:xfrm rot="5400000">
            <a:off x="4595664" y="3764285"/>
            <a:ext cx="12700" cy="2066255"/>
          </a:xfrm>
          <a:prstGeom prst="bentConnector3">
            <a:avLst>
              <a:gd name="adj1" fmla="val 3651449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41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모서리가 둥근 직사각형 126"/>
          <p:cNvSpPr/>
          <p:nvPr/>
        </p:nvSpPr>
        <p:spPr>
          <a:xfrm flipH="1">
            <a:off x="1756022" y="2865544"/>
            <a:ext cx="5551028" cy="2035252"/>
          </a:xfrm>
          <a:prstGeom prst="roundRect">
            <a:avLst/>
          </a:prstGeom>
          <a:solidFill>
            <a:schemeClr val="bg1">
              <a:lumMod val="85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 idx="4294967295"/>
          </p:nvPr>
        </p:nvSpPr>
        <p:spPr>
          <a:xfrm>
            <a:off x="1052110" y="430090"/>
            <a:ext cx="4296207" cy="398021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b="1" dirty="0">
                <a:solidFill>
                  <a:srgbClr val="24222E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세부 흐름도 </a:t>
            </a:r>
          </a:p>
        </p:txBody>
      </p:sp>
      <p:sp>
        <p:nvSpPr>
          <p:cNvPr id="21" name="평행 사변형 20"/>
          <p:cNvSpPr/>
          <p:nvPr/>
        </p:nvSpPr>
        <p:spPr>
          <a:xfrm>
            <a:off x="716280" y="-3550"/>
            <a:ext cx="1417723" cy="416853"/>
          </a:xfrm>
          <a:prstGeom prst="parallelogram">
            <a:avLst>
              <a:gd name="adj" fmla="val 62772"/>
            </a:avLst>
          </a:prstGeom>
          <a:solidFill>
            <a:srgbClr val="2E75B6">
              <a:alpha val="36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3049" y="144517"/>
            <a:ext cx="707419" cy="684403"/>
            <a:chOff x="264138" y="144516"/>
            <a:chExt cx="787972" cy="762335"/>
          </a:xfrm>
        </p:grpSpPr>
        <p:sp>
          <p:nvSpPr>
            <p:cNvPr id="61" name="직사각형 60"/>
            <p:cNvSpPr/>
            <p:nvPr/>
          </p:nvSpPr>
          <p:spPr>
            <a:xfrm>
              <a:off x="264138" y="144516"/>
              <a:ext cx="762335" cy="762335"/>
            </a:xfrm>
            <a:prstGeom prst="rect">
              <a:avLst/>
            </a:prstGeom>
            <a:gradFill>
              <a:gsLst>
                <a:gs pos="0">
                  <a:srgbClr val="24222E"/>
                </a:gs>
                <a:gs pos="50000">
                  <a:srgbClr val="24222E"/>
                </a:gs>
                <a:gs pos="50000">
                  <a:srgbClr val="2E75B6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b="1" dirty="0">
                <a:solidFill>
                  <a:srgbClr val="5B9BD5"/>
                </a:solidFill>
                <a:latin typeface="+mn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19053" y="199431"/>
              <a:ext cx="652504" cy="652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63" name="제목 1"/>
            <p:cNvSpPr txBox="1">
              <a:spLocks/>
            </p:cNvSpPr>
            <p:nvPr/>
          </p:nvSpPr>
          <p:spPr>
            <a:xfrm>
              <a:off x="367765" y="199431"/>
              <a:ext cx="684345" cy="53678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  <a:cs typeface="+mj-cs"/>
                </a:defRPr>
              </a:lvl1pPr>
            </a:lstStyle>
            <a:p>
              <a:endParaRPr lang="ko-KR" altLang="en-US" sz="2800" b="1" dirty="0">
                <a:solidFill>
                  <a:srgbClr val="2E9893"/>
                </a:solidFill>
                <a:latin typeface="+mn-ea"/>
                <a:ea typeface="+mn-ea"/>
                <a:cs typeface="KoPubWorld바탕체 Medium" panose="00000600000000000000" pitchFamily="2" charset="-127"/>
              </a:endParaRPr>
            </a:p>
          </p:txBody>
        </p:sp>
      </p:grpSp>
      <p:sp>
        <p:nvSpPr>
          <p:cNvPr id="32" name="제목 1"/>
          <p:cNvSpPr txBox="1">
            <a:spLocks/>
          </p:cNvSpPr>
          <p:nvPr/>
        </p:nvSpPr>
        <p:spPr>
          <a:xfrm>
            <a:off x="278152" y="304639"/>
            <a:ext cx="504528" cy="3957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4000" b="1" dirty="0">
                <a:latin typeface="a스마일B" panose="02020600000000000000" pitchFamily="18" charset="-127"/>
                <a:ea typeface="a스마일B" panose="02020600000000000000" pitchFamily="18" charset="-127"/>
              </a:rPr>
              <a:t>Ⅳ</a:t>
            </a: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1109734" y="86805"/>
            <a:ext cx="2179789" cy="2686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1400" b="1" dirty="0" smtClean="0">
                <a:solidFill>
                  <a:schemeClr val="bg1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IPC</a:t>
            </a:r>
            <a:endParaRPr lang="ko-KR" altLang="en-US" sz="1400" b="1" dirty="0">
              <a:solidFill>
                <a:schemeClr val="bg1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73049" y="672129"/>
            <a:ext cx="4947285" cy="923330"/>
            <a:chOff x="377396" y="137996"/>
            <a:chExt cx="4947285" cy="923330"/>
          </a:xfrm>
        </p:grpSpPr>
        <p:grpSp>
          <p:nvGrpSpPr>
            <p:cNvPr id="50" name="그룹 49"/>
            <p:cNvGrpSpPr/>
            <p:nvPr/>
          </p:nvGrpSpPr>
          <p:grpSpPr>
            <a:xfrm>
              <a:off x="377396" y="137996"/>
              <a:ext cx="629022" cy="923330"/>
              <a:chOff x="2483768" y="1700808"/>
              <a:chExt cx="629022" cy="923330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483768" y="1700808"/>
                <a:ext cx="576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5400" dirty="0" smtClean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54" name="이등변 삼각형 53"/>
              <p:cNvSpPr/>
              <p:nvPr/>
            </p:nvSpPr>
            <p:spPr>
              <a:xfrm>
                <a:off x="2680742" y="2256666"/>
                <a:ext cx="432048" cy="308237"/>
              </a:xfrm>
              <a:prstGeom prst="triangle">
                <a:avLst>
                  <a:gd name="adj" fmla="val 100000"/>
                </a:avLst>
              </a:prstGeom>
              <a:solidFill>
                <a:srgbClr val="0C27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</p:grpSp>
        <p:cxnSp>
          <p:nvCxnSpPr>
            <p:cNvPr id="51" name="직선 연결선 50"/>
            <p:cNvCxnSpPr/>
            <p:nvPr/>
          </p:nvCxnSpPr>
          <p:spPr>
            <a:xfrm>
              <a:off x="574370" y="1007986"/>
              <a:ext cx="413690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027931" y="659007"/>
              <a:ext cx="4296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스마일B" panose="02020600000000000000" pitchFamily="18" charset="-127"/>
                  <a:ea typeface="a스마일B" panose="02020600000000000000" pitchFamily="18" charset="-127"/>
                </a:rPr>
                <a:t>Process </a:t>
              </a:r>
              <a:r>
                <a:rPr lang="en-US" altLang="ko-KR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E (UDP &amp; Shared Memory)</a:t>
              </a:r>
              <a:endParaRPr lang="en-US" altLang="ko-KR" dirty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</p:grpSp>
      <p:sp>
        <p:nvSpPr>
          <p:cNvPr id="28" name="AutoShape 4" descr="Door, exit, log out, logout, out, outside, sign ou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 flipH="1">
            <a:off x="3289523" y="5022397"/>
            <a:ext cx="5989538" cy="998059"/>
          </a:xfrm>
          <a:prstGeom prst="roundRect">
            <a:avLst/>
          </a:prstGeom>
          <a:solidFill>
            <a:schemeClr val="accent6">
              <a:lumMod val="40000"/>
              <a:lumOff val="60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1064212" y="2626014"/>
            <a:ext cx="10279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427287" y="2307552"/>
            <a:ext cx="636925" cy="816529"/>
            <a:chOff x="271225" y="3264515"/>
            <a:chExt cx="636925" cy="816529"/>
          </a:xfrm>
        </p:grpSpPr>
        <p:pic>
          <p:nvPicPr>
            <p:cNvPr id="41" name="Picture 2" descr="Gear, main, maintenance, option, preference, setting icon - Free downloa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225" y="3264515"/>
              <a:ext cx="636925" cy="63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직사각형 41"/>
            <p:cNvSpPr/>
            <p:nvPr/>
          </p:nvSpPr>
          <p:spPr>
            <a:xfrm>
              <a:off x="359855" y="3834823"/>
              <a:ext cx="47160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main</a:t>
              </a:r>
              <a:endParaRPr lang="en-US" altLang="ko-KR" sz="1600" dirty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147368" y="239473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UDP </a:t>
            </a:r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소켓 생성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44" name="Rounded Rectangle 1"/>
          <p:cNvSpPr/>
          <p:nvPr/>
        </p:nvSpPr>
        <p:spPr>
          <a:xfrm>
            <a:off x="2170901" y="2494896"/>
            <a:ext cx="926708" cy="2676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socket(…)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3160006" y="2626014"/>
            <a:ext cx="10279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1"/>
          <p:cNvSpPr/>
          <p:nvPr/>
        </p:nvSpPr>
        <p:spPr>
          <a:xfrm>
            <a:off x="4239911" y="2494896"/>
            <a:ext cx="926708" cy="2676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bind(…)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5259762" y="2626014"/>
            <a:ext cx="10303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97060" y="2394731"/>
            <a:ext cx="6880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주소 설정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55" name="Rounded Rectangle 1"/>
          <p:cNvSpPr/>
          <p:nvPr/>
        </p:nvSpPr>
        <p:spPr>
          <a:xfrm>
            <a:off x="6334654" y="2494896"/>
            <a:ext cx="926708" cy="267657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shmget</a:t>
            </a:r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56" name="Rounded Rectangle 1"/>
          <p:cNvSpPr/>
          <p:nvPr/>
        </p:nvSpPr>
        <p:spPr>
          <a:xfrm>
            <a:off x="8352353" y="2478385"/>
            <a:ext cx="926708" cy="267657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shmat</a:t>
            </a:r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84086" y="2394731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Shm</a:t>
            </a:r>
            <a:r>
              <a:rPr lang="en-US" altLang="ko-KR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ID </a:t>
            </a:r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생성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7307050" y="2626014"/>
            <a:ext cx="10279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772133" y="3196446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Shm</a:t>
            </a:r>
            <a:r>
              <a:rPr lang="en-US" altLang="ko-KR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첨부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8772133" y="2877860"/>
            <a:ext cx="0" cy="8755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1"/>
          <p:cNvSpPr/>
          <p:nvPr/>
        </p:nvSpPr>
        <p:spPr>
          <a:xfrm>
            <a:off x="8104732" y="3842236"/>
            <a:ext cx="1387613" cy="267657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err="1">
                <a:latin typeface="a스마일M" panose="02020600000000000000" pitchFamily="18" charset="-127"/>
                <a:ea typeface="a스마일M" panose="02020600000000000000" pitchFamily="18" charset="-127"/>
              </a:rPr>
              <a:t>p</a:t>
            </a:r>
            <a:r>
              <a:rPr lang="en-US" altLang="en-US" sz="1001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thraed_create</a:t>
            </a:r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416264" y="5070281"/>
            <a:ext cx="853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Thread</a:t>
            </a:r>
            <a:endParaRPr lang="ko-KR" altLang="en-US" sz="16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8772133" y="4181980"/>
            <a:ext cx="0" cy="9647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7289632" y="5524599"/>
            <a:ext cx="102797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1"/>
          <p:cNvSpPr/>
          <p:nvPr/>
        </p:nvSpPr>
        <p:spPr>
          <a:xfrm>
            <a:off x="6334654" y="5387599"/>
            <a:ext cx="926708" cy="267657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9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recvfrom</a:t>
            </a:r>
            <a:r>
              <a:rPr lang="en-US" altLang="en-US" sz="9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(…)</a:t>
            </a:r>
            <a:endParaRPr lang="x-none" altLang="en-US" sz="9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83" name="Rounded Rectangle 1"/>
          <p:cNvSpPr/>
          <p:nvPr/>
        </p:nvSpPr>
        <p:spPr>
          <a:xfrm>
            <a:off x="4307123" y="5387599"/>
            <a:ext cx="926708" cy="267657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EnQueue</a:t>
            </a:r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87" name="Rounded Rectangle 1"/>
          <p:cNvSpPr/>
          <p:nvPr/>
        </p:nvSpPr>
        <p:spPr>
          <a:xfrm>
            <a:off x="6334654" y="3842236"/>
            <a:ext cx="926708" cy="267657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9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QIsEmpty</a:t>
            </a:r>
            <a:r>
              <a:rPr lang="en-US" altLang="en-US" sz="9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(…)</a:t>
            </a:r>
            <a:endParaRPr lang="x-none" altLang="en-US" sz="9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8440151" y="5151132"/>
            <a:ext cx="663964" cy="816529"/>
            <a:chOff x="264056" y="3264515"/>
            <a:chExt cx="663964" cy="816529"/>
          </a:xfrm>
        </p:grpSpPr>
        <p:pic>
          <p:nvPicPr>
            <p:cNvPr id="95" name="Picture 2" descr="Gear, main, maintenance, option, preference, setting icon - Free downloa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225" y="3264515"/>
              <a:ext cx="636925" cy="63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직사각형 95"/>
            <p:cNvSpPr/>
            <p:nvPr/>
          </p:nvSpPr>
          <p:spPr>
            <a:xfrm>
              <a:off x="264056" y="3834823"/>
              <a:ext cx="66396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err="1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pthread</a:t>
              </a:r>
              <a:endParaRPr lang="en-US" altLang="ko-KR" sz="1600" dirty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8765782" y="4513259"/>
            <a:ext cx="811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쓰레드</a:t>
            </a:r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생성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082663" y="2213908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큐 생성 및 </a:t>
            </a:r>
            <a:endParaRPr lang="en-US" altLang="ko-KR" sz="1000" dirty="0" smtClean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ctr"/>
            <a:r>
              <a:rPr lang="ko-KR" altLang="en-US" sz="10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세마포어</a:t>
            </a:r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오픈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02" name="직선 화살표 연결선 101"/>
          <p:cNvCxnSpPr/>
          <p:nvPr/>
        </p:nvCxnSpPr>
        <p:spPr>
          <a:xfrm>
            <a:off x="5171609" y="4073178"/>
            <a:ext cx="0" cy="431372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83" idx="2"/>
            <a:endCxn id="81" idx="2"/>
          </p:cNvCxnSpPr>
          <p:nvPr/>
        </p:nvCxnSpPr>
        <p:spPr>
          <a:xfrm rot="16200000" flipH="1">
            <a:off x="5784242" y="4641490"/>
            <a:ext cx="12700" cy="2027531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81" idx="0"/>
            <a:endCxn id="83" idx="0"/>
          </p:cNvCxnSpPr>
          <p:nvPr/>
        </p:nvCxnSpPr>
        <p:spPr>
          <a:xfrm rot="16200000" flipV="1">
            <a:off x="5784243" y="4373833"/>
            <a:ext cx="12700" cy="2027531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>
            <a:off x="7280923" y="3977036"/>
            <a:ext cx="8151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1"/>
          <p:cNvSpPr/>
          <p:nvPr/>
        </p:nvSpPr>
        <p:spPr>
          <a:xfrm>
            <a:off x="4239911" y="3842236"/>
            <a:ext cx="926708" cy="267657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9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DeQueue</a:t>
            </a:r>
            <a:r>
              <a:rPr lang="en-US" altLang="en-US" sz="9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(…)</a:t>
            </a:r>
            <a:endParaRPr lang="x-none" altLang="en-US" sz="9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13" name="Rounded Rectangle 1"/>
          <p:cNvSpPr/>
          <p:nvPr/>
        </p:nvSpPr>
        <p:spPr>
          <a:xfrm>
            <a:off x="2170901" y="3842236"/>
            <a:ext cx="926708" cy="267657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9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memcpy</a:t>
            </a:r>
            <a:r>
              <a:rPr lang="en-US" altLang="en-US" sz="9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(…)</a:t>
            </a:r>
            <a:endParaRPr lang="x-none" altLang="en-US" sz="9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14" name="직선 화살표 연결선 113"/>
          <p:cNvCxnSpPr/>
          <p:nvPr/>
        </p:nvCxnSpPr>
        <p:spPr>
          <a:xfrm>
            <a:off x="5229043" y="3977036"/>
            <a:ext cx="101059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3147368" y="3977036"/>
            <a:ext cx="101059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>
            <a:off x="4248620" y="3410864"/>
            <a:ext cx="0" cy="431372"/>
          </a:xfrm>
          <a:prstGeom prst="straightConnector1">
            <a:avLst/>
          </a:prstGeom>
          <a:ln w="1905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2179610" y="4081887"/>
            <a:ext cx="0" cy="431372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756022" y="4507701"/>
            <a:ext cx="9220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세마포어</a:t>
            </a:r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10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언락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878828" y="3158293"/>
            <a:ext cx="80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뮤텍스</a:t>
            </a:r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10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언락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601416" y="4526110"/>
            <a:ext cx="12378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세마포어</a:t>
            </a:r>
            <a:r>
              <a:rPr lang="en-US" altLang="ko-KR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lang="ko-KR" altLang="en-US" sz="10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뮤텍스</a:t>
            </a:r>
            <a:r>
              <a:rPr lang="ko-KR" altLang="en-US" sz="1000" dirty="0"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10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락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21" name="꺾인 연결선 120"/>
          <p:cNvCxnSpPr>
            <a:stCxn id="87" idx="0"/>
            <a:endCxn id="113" idx="0"/>
          </p:cNvCxnSpPr>
          <p:nvPr/>
        </p:nvCxnSpPr>
        <p:spPr>
          <a:xfrm rot="16200000" flipV="1">
            <a:off x="4716132" y="1760359"/>
            <a:ext cx="12700" cy="4163753"/>
          </a:xfrm>
          <a:prstGeom prst="bentConnector3">
            <a:avLst>
              <a:gd name="adj1" fmla="val 6188575"/>
            </a:avLst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801345" y="2941576"/>
            <a:ext cx="796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main</a:t>
            </a:r>
          </a:p>
          <a:p>
            <a:pPr algn="ctr"/>
            <a:r>
              <a:rPr lang="en-US" altLang="ko-KR" sz="16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(while)</a:t>
            </a:r>
            <a:endParaRPr lang="ko-KR" altLang="en-US" sz="16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580426" y="3331246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공유메모리에 쓰기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600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모서리가 둥근 직사각형 108"/>
          <p:cNvSpPr/>
          <p:nvPr/>
        </p:nvSpPr>
        <p:spPr>
          <a:xfrm flipH="1">
            <a:off x="1578201" y="2935811"/>
            <a:ext cx="6268222" cy="2721210"/>
          </a:xfrm>
          <a:prstGeom prst="roundRect">
            <a:avLst/>
          </a:prstGeom>
          <a:solidFill>
            <a:schemeClr val="bg1">
              <a:lumMod val="85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 idx="4294967295"/>
          </p:nvPr>
        </p:nvSpPr>
        <p:spPr>
          <a:xfrm>
            <a:off x="1052110" y="430090"/>
            <a:ext cx="4296207" cy="398021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b="1" dirty="0">
                <a:solidFill>
                  <a:srgbClr val="24222E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세부 흐름도</a:t>
            </a:r>
            <a:r>
              <a:rPr lang="en-US" altLang="ko-KR" sz="2400" b="1" dirty="0">
                <a:solidFill>
                  <a:srgbClr val="24222E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endParaRPr lang="ko-KR" altLang="en-US" sz="2400" b="1" dirty="0">
              <a:solidFill>
                <a:srgbClr val="24222E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716280" y="-3550"/>
            <a:ext cx="1417723" cy="416853"/>
          </a:xfrm>
          <a:prstGeom prst="parallelogram">
            <a:avLst>
              <a:gd name="adj" fmla="val 62772"/>
            </a:avLst>
          </a:prstGeom>
          <a:solidFill>
            <a:srgbClr val="2E75B6">
              <a:alpha val="36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3049" y="144517"/>
            <a:ext cx="707419" cy="684403"/>
            <a:chOff x="264138" y="144516"/>
            <a:chExt cx="787972" cy="762335"/>
          </a:xfrm>
        </p:grpSpPr>
        <p:sp>
          <p:nvSpPr>
            <p:cNvPr id="61" name="직사각형 60"/>
            <p:cNvSpPr/>
            <p:nvPr/>
          </p:nvSpPr>
          <p:spPr>
            <a:xfrm>
              <a:off x="264138" y="144516"/>
              <a:ext cx="762335" cy="762335"/>
            </a:xfrm>
            <a:prstGeom prst="rect">
              <a:avLst/>
            </a:prstGeom>
            <a:gradFill>
              <a:gsLst>
                <a:gs pos="0">
                  <a:srgbClr val="24222E"/>
                </a:gs>
                <a:gs pos="50000">
                  <a:srgbClr val="24222E"/>
                </a:gs>
                <a:gs pos="50000">
                  <a:srgbClr val="2E75B6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b="1" dirty="0">
                <a:solidFill>
                  <a:srgbClr val="5B9BD5"/>
                </a:solidFill>
                <a:latin typeface="+mn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19053" y="199431"/>
              <a:ext cx="652504" cy="652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63" name="제목 1"/>
            <p:cNvSpPr txBox="1">
              <a:spLocks/>
            </p:cNvSpPr>
            <p:nvPr/>
          </p:nvSpPr>
          <p:spPr>
            <a:xfrm>
              <a:off x="367765" y="199431"/>
              <a:ext cx="684345" cy="53678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  <a:cs typeface="+mj-cs"/>
                </a:defRPr>
              </a:lvl1pPr>
            </a:lstStyle>
            <a:p>
              <a:endParaRPr lang="ko-KR" altLang="en-US" sz="2800" b="1" dirty="0">
                <a:solidFill>
                  <a:srgbClr val="2E9893"/>
                </a:solidFill>
                <a:latin typeface="+mn-ea"/>
                <a:ea typeface="+mn-ea"/>
                <a:cs typeface="KoPubWorld바탕체 Medium" panose="00000600000000000000" pitchFamily="2" charset="-127"/>
              </a:endParaRPr>
            </a:p>
          </p:txBody>
        </p:sp>
      </p:grpSp>
      <p:sp>
        <p:nvSpPr>
          <p:cNvPr id="32" name="제목 1"/>
          <p:cNvSpPr txBox="1">
            <a:spLocks/>
          </p:cNvSpPr>
          <p:nvPr/>
        </p:nvSpPr>
        <p:spPr>
          <a:xfrm>
            <a:off x="278152" y="304639"/>
            <a:ext cx="504528" cy="3957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4000" b="1" dirty="0">
                <a:latin typeface="a스마일B" panose="02020600000000000000" pitchFamily="18" charset="-127"/>
                <a:ea typeface="a스마일B" panose="02020600000000000000" pitchFamily="18" charset="-127"/>
              </a:rPr>
              <a:t>Ⅳ</a:t>
            </a: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1109734" y="86805"/>
            <a:ext cx="2179789" cy="2686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1400" b="1" dirty="0" smtClean="0">
                <a:solidFill>
                  <a:schemeClr val="bg1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IPC</a:t>
            </a:r>
            <a:endParaRPr lang="ko-KR" altLang="en-US" sz="1400" b="1" dirty="0">
              <a:solidFill>
                <a:schemeClr val="bg1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73049" y="672129"/>
            <a:ext cx="4947285" cy="923330"/>
            <a:chOff x="377396" y="137996"/>
            <a:chExt cx="4947285" cy="923330"/>
          </a:xfrm>
        </p:grpSpPr>
        <p:grpSp>
          <p:nvGrpSpPr>
            <p:cNvPr id="50" name="그룹 49"/>
            <p:cNvGrpSpPr/>
            <p:nvPr/>
          </p:nvGrpSpPr>
          <p:grpSpPr>
            <a:xfrm>
              <a:off x="377396" y="137996"/>
              <a:ext cx="629022" cy="923330"/>
              <a:chOff x="2483768" y="1700808"/>
              <a:chExt cx="629022" cy="923330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483768" y="1700808"/>
                <a:ext cx="576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5400" dirty="0" smtClean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54" name="이등변 삼각형 53"/>
              <p:cNvSpPr/>
              <p:nvPr/>
            </p:nvSpPr>
            <p:spPr>
              <a:xfrm>
                <a:off x="2680742" y="2256666"/>
                <a:ext cx="432048" cy="308237"/>
              </a:xfrm>
              <a:prstGeom prst="triangle">
                <a:avLst>
                  <a:gd name="adj" fmla="val 100000"/>
                </a:avLst>
              </a:prstGeom>
              <a:solidFill>
                <a:srgbClr val="0C27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</p:grpSp>
        <p:cxnSp>
          <p:nvCxnSpPr>
            <p:cNvPr id="51" name="직선 연결선 50"/>
            <p:cNvCxnSpPr/>
            <p:nvPr/>
          </p:nvCxnSpPr>
          <p:spPr>
            <a:xfrm>
              <a:off x="574370" y="1007986"/>
              <a:ext cx="413690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027931" y="659007"/>
              <a:ext cx="4296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스마일B" panose="02020600000000000000" pitchFamily="18" charset="-127"/>
                  <a:ea typeface="a스마일B" panose="02020600000000000000" pitchFamily="18" charset="-127"/>
                </a:rPr>
                <a:t>Process </a:t>
              </a:r>
              <a:r>
                <a:rPr lang="en-US" altLang="ko-KR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F (Shared Memory &amp; File)</a:t>
              </a:r>
              <a:endParaRPr lang="en-US" altLang="ko-KR" dirty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</p:grpSp>
      <p:sp>
        <p:nvSpPr>
          <p:cNvPr id="28" name="AutoShape 4" descr="Door, exit, log out, logout, out, outside, sign ou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1064212" y="2425712"/>
            <a:ext cx="10279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427287" y="2107250"/>
            <a:ext cx="636925" cy="816529"/>
            <a:chOff x="271225" y="3264515"/>
            <a:chExt cx="636925" cy="816529"/>
          </a:xfrm>
        </p:grpSpPr>
        <p:pic>
          <p:nvPicPr>
            <p:cNvPr id="41" name="Picture 2" descr="Gear, main, maintenance, option, preference, setting icon - Free downloa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225" y="3264515"/>
              <a:ext cx="636925" cy="63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직사각형 41"/>
            <p:cNvSpPr/>
            <p:nvPr/>
          </p:nvSpPr>
          <p:spPr>
            <a:xfrm>
              <a:off x="359855" y="3834823"/>
              <a:ext cx="47160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main</a:t>
              </a:r>
              <a:endParaRPr lang="en-US" altLang="ko-KR" sz="1600" dirty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227187" y="2194429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Shm</a:t>
            </a:r>
            <a:r>
              <a:rPr lang="en-US" altLang="ko-KR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ID </a:t>
            </a:r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생성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44" name="Rounded Rectangle 1"/>
          <p:cNvSpPr/>
          <p:nvPr/>
        </p:nvSpPr>
        <p:spPr>
          <a:xfrm>
            <a:off x="2170901" y="2294594"/>
            <a:ext cx="926708" cy="2676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shmget</a:t>
            </a:r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3160006" y="2425712"/>
            <a:ext cx="10279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1"/>
          <p:cNvSpPr/>
          <p:nvPr/>
        </p:nvSpPr>
        <p:spPr>
          <a:xfrm>
            <a:off x="4239911" y="2294594"/>
            <a:ext cx="926708" cy="2676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shmat</a:t>
            </a:r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5259762" y="2425712"/>
            <a:ext cx="10303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404158" y="2194429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Shm</a:t>
            </a:r>
            <a:r>
              <a:rPr lang="en-US" altLang="ko-KR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첨부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55" name="Rounded Rectangle 1"/>
          <p:cNvSpPr/>
          <p:nvPr/>
        </p:nvSpPr>
        <p:spPr>
          <a:xfrm>
            <a:off x="6334654" y="2294594"/>
            <a:ext cx="926708" cy="267657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sem_open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827806" y="2992216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세마포어</a:t>
            </a:r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오픈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6804358" y="2677558"/>
            <a:ext cx="0" cy="8755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2636856" y="3957543"/>
            <a:ext cx="0" cy="9647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1"/>
          <p:cNvSpPr/>
          <p:nvPr/>
        </p:nvSpPr>
        <p:spPr>
          <a:xfrm>
            <a:off x="6222644" y="3641934"/>
            <a:ext cx="1163427" cy="267657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strlen</a:t>
            </a:r>
            <a:r>
              <a:rPr lang="en-US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lang="en-US" altLang="en-US" sz="10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shm</a:t>
            </a:r>
            <a:r>
              <a:rPr lang="en-US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) != 0</a:t>
            </a:r>
            <a:endParaRPr lang="x-none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68" name="Rounded Rectangle 1"/>
          <p:cNvSpPr/>
          <p:nvPr/>
        </p:nvSpPr>
        <p:spPr>
          <a:xfrm>
            <a:off x="4239911" y="3640018"/>
            <a:ext cx="926708" cy="2676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memcpy</a:t>
            </a:r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69" name="Rounded Rectangle 1"/>
          <p:cNvSpPr/>
          <p:nvPr/>
        </p:nvSpPr>
        <p:spPr>
          <a:xfrm>
            <a:off x="2170901" y="3640018"/>
            <a:ext cx="926708" cy="2676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memset</a:t>
            </a:r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5170373" y="3783321"/>
            <a:ext cx="1030317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5171609" y="3890294"/>
            <a:ext cx="0" cy="431372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764104" y="4316829"/>
            <a:ext cx="805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세마포어</a:t>
            </a:r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10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락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3151297" y="3783321"/>
            <a:ext cx="1030317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>
            <a:off x="2170901" y="3238437"/>
            <a:ext cx="0" cy="431372"/>
          </a:xfrm>
          <a:prstGeom prst="straightConnector1">
            <a:avLst/>
          </a:prstGeom>
          <a:ln w="1905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704085" y="3006813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세마포어</a:t>
            </a:r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10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언락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158870" y="3508262"/>
            <a:ext cx="10695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공유 메모리 읽기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86" name="Rounded Rectangle 1"/>
          <p:cNvSpPr/>
          <p:nvPr/>
        </p:nvSpPr>
        <p:spPr>
          <a:xfrm>
            <a:off x="2170901" y="4963390"/>
            <a:ext cx="926708" cy="2676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fopen</a:t>
            </a:r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88" name="Rounded Rectangle 1"/>
          <p:cNvSpPr/>
          <p:nvPr/>
        </p:nvSpPr>
        <p:spPr>
          <a:xfrm>
            <a:off x="4239911" y="4963390"/>
            <a:ext cx="926708" cy="2676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fputs</a:t>
            </a:r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89" name="Rounded Rectangle 1"/>
          <p:cNvSpPr/>
          <p:nvPr/>
        </p:nvSpPr>
        <p:spPr>
          <a:xfrm>
            <a:off x="6341004" y="4963390"/>
            <a:ext cx="926708" cy="2676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fclose</a:t>
            </a:r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3151297" y="5109896"/>
            <a:ext cx="103031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289523" y="4865255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파일 오픈</a:t>
            </a:r>
            <a:endParaRPr lang="en-US" altLang="ko-KR" sz="1000" dirty="0" smtClean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5220334" y="5109896"/>
            <a:ext cx="103031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360215" y="4878382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파일 출력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601101" y="4294659"/>
            <a:ext cx="1191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공유 메모리 초기화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7289631" y="5109896"/>
            <a:ext cx="103031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8224788" y="4625968"/>
            <a:ext cx="936604" cy="1031053"/>
            <a:chOff x="261893" y="2727424"/>
            <a:chExt cx="822763" cy="956551"/>
          </a:xfrm>
        </p:grpSpPr>
        <p:pic>
          <p:nvPicPr>
            <p:cNvPr id="104" name="Picture 8" descr="Data, document, extension, file, page, sheet, text icon - Download on Iconfinde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893" y="2727424"/>
              <a:ext cx="822763" cy="822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직사각형 105"/>
            <p:cNvSpPr/>
            <p:nvPr/>
          </p:nvSpPr>
          <p:spPr>
            <a:xfrm>
              <a:off x="517860" y="3469822"/>
              <a:ext cx="331200" cy="2141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>
                  <a:latin typeface="a스마일M" panose="02020600000000000000" pitchFamily="18" charset="-127"/>
                  <a:ea typeface="a스마일M" panose="02020600000000000000" pitchFamily="18" charset="-127"/>
                </a:rPr>
                <a:t>File</a:t>
              </a:r>
              <a:endParaRPr lang="en-US" altLang="ko-KR" sz="1600" dirty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cxnSp>
        <p:nvCxnSpPr>
          <p:cNvPr id="107" name="직선 화살표 연결선 106"/>
          <p:cNvCxnSpPr/>
          <p:nvPr/>
        </p:nvCxnSpPr>
        <p:spPr>
          <a:xfrm>
            <a:off x="6798008" y="3957543"/>
            <a:ext cx="0" cy="96479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381885" y="2973938"/>
            <a:ext cx="668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while</a:t>
            </a:r>
            <a:endParaRPr lang="ko-KR" altLang="en-US" sz="16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754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평행 사변형 20"/>
          <p:cNvSpPr/>
          <p:nvPr/>
        </p:nvSpPr>
        <p:spPr>
          <a:xfrm>
            <a:off x="716280" y="-3550"/>
            <a:ext cx="1401278" cy="416853"/>
          </a:xfrm>
          <a:prstGeom prst="parallelogram">
            <a:avLst>
              <a:gd name="adj" fmla="val 62772"/>
            </a:avLst>
          </a:prstGeom>
          <a:solidFill>
            <a:srgbClr val="2E75B6">
              <a:alpha val="36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 idx="4294967295"/>
          </p:nvPr>
        </p:nvSpPr>
        <p:spPr>
          <a:xfrm>
            <a:off x="1052110" y="430090"/>
            <a:ext cx="4296207" cy="398021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b="1" dirty="0" smtClean="0">
                <a:solidFill>
                  <a:srgbClr val="24222E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개요</a:t>
            </a:r>
            <a:r>
              <a:rPr lang="en-US" altLang="ko-KR" sz="2400" b="1" dirty="0" smtClean="0">
                <a:solidFill>
                  <a:srgbClr val="24222E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endParaRPr lang="ko-KR" altLang="en-US" sz="2400" b="1" dirty="0">
              <a:solidFill>
                <a:srgbClr val="24222E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3049" y="144517"/>
            <a:ext cx="707419" cy="684403"/>
            <a:chOff x="264138" y="144516"/>
            <a:chExt cx="787972" cy="762335"/>
          </a:xfrm>
        </p:grpSpPr>
        <p:sp>
          <p:nvSpPr>
            <p:cNvPr id="61" name="직사각형 60"/>
            <p:cNvSpPr/>
            <p:nvPr/>
          </p:nvSpPr>
          <p:spPr>
            <a:xfrm>
              <a:off x="264138" y="144516"/>
              <a:ext cx="762335" cy="762335"/>
            </a:xfrm>
            <a:prstGeom prst="rect">
              <a:avLst/>
            </a:prstGeom>
            <a:gradFill>
              <a:gsLst>
                <a:gs pos="0">
                  <a:srgbClr val="24222E"/>
                </a:gs>
                <a:gs pos="50000">
                  <a:srgbClr val="24222E"/>
                </a:gs>
                <a:gs pos="50000">
                  <a:srgbClr val="2E75B6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b="1" dirty="0">
                <a:solidFill>
                  <a:srgbClr val="5B9BD5"/>
                </a:solidFill>
                <a:latin typeface="+mn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19053" y="199431"/>
              <a:ext cx="652504" cy="652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63" name="제목 1"/>
            <p:cNvSpPr txBox="1">
              <a:spLocks/>
            </p:cNvSpPr>
            <p:nvPr/>
          </p:nvSpPr>
          <p:spPr>
            <a:xfrm>
              <a:off x="367765" y="199431"/>
              <a:ext cx="684345" cy="53678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  <a:cs typeface="+mj-cs"/>
                </a:defRPr>
              </a:lvl1pPr>
            </a:lstStyle>
            <a:p>
              <a:endParaRPr lang="ko-KR" altLang="en-US" sz="2800" b="1" dirty="0">
                <a:solidFill>
                  <a:srgbClr val="2E9893"/>
                </a:solidFill>
                <a:latin typeface="+mn-ea"/>
                <a:ea typeface="+mn-ea"/>
                <a:cs typeface="KoPubWorld바탕체 Medium" panose="00000600000000000000" pitchFamily="2" charset="-127"/>
              </a:endParaRPr>
            </a:p>
          </p:txBody>
        </p:sp>
      </p:grpSp>
      <p:sp>
        <p:nvSpPr>
          <p:cNvPr id="32" name="제목 1"/>
          <p:cNvSpPr txBox="1">
            <a:spLocks/>
          </p:cNvSpPr>
          <p:nvPr/>
        </p:nvSpPr>
        <p:spPr>
          <a:xfrm>
            <a:off x="278152" y="304639"/>
            <a:ext cx="504528" cy="3957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4000" b="1" dirty="0">
                <a:latin typeface="a스마일B" panose="02020600000000000000" pitchFamily="18" charset="-127"/>
                <a:ea typeface="a스마일B" panose="02020600000000000000" pitchFamily="18" charset="-127"/>
              </a:rPr>
              <a:t>Ⅰ</a:t>
            </a:r>
            <a:endParaRPr lang="ko-KR" altLang="en-US" sz="4000" b="1" dirty="0">
              <a:solidFill>
                <a:srgbClr val="2E9893"/>
              </a:solidFill>
              <a:latin typeface="a스마일B" panose="02020600000000000000" pitchFamily="18" charset="-127"/>
              <a:ea typeface="a스마일B" panose="02020600000000000000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1109734" y="86805"/>
            <a:ext cx="2179789" cy="2686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1400" b="1" dirty="0" smtClean="0">
                <a:solidFill>
                  <a:schemeClr val="bg1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IPC</a:t>
            </a:r>
            <a:endParaRPr lang="ko-KR" altLang="en-US" sz="1400" b="1" dirty="0">
              <a:solidFill>
                <a:schemeClr val="bg1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673275" y="3519051"/>
            <a:ext cx="936604" cy="1031053"/>
            <a:chOff x="261893" y="2727424"/>
            <a:chExt cx="822763" cy="956551"/>
          </a:xfrm>
        </p:grpSpPr>
        <p:pic>
          <p:nvPicPr>
            <p:cNvPr id="91" name="Picture 8" descr="Data, document, extension, file, page, sheet, text icon - Download on Iconfind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893" y="2727424"/>
              <a:ext cx="822763" cy="822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직사각형 92"/>
            <p:cNvSpPr/>
            <p:nvPr/>
          </p:nvSpPr>
          <p:spPr>
            <a:xfrm>
              <a:off x="517860" y="3469822"/>
              <a:ext cx="331200" cy="2141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>
                  <a:latin typeface="a스마일M" panose="02020600000000000000" pitchFamily="18" charset="-127"/>
                  <a:ea typeface="a스마일M" panose="02020600000000000000" pitchFamily="18" charset="-127"/>
                </a:rPr>
                <a:t>File</a:t>
              </a:r>
              <a:endParaRPr lang="en-US" altLang="ko-KR" sz="1600" dirty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382730" y="2266671"/>
            <a:ext cx="732360" cy="898364"/>
            <a:chOff x="2431162" y="1775809"/>
            <a:chExt cx="732360" cy="898364"/>
          </a:xfrm>
        </p:grpSpPr>
        <p:pic>
          <p:nvPicPr>
            <p:cNvPr id="1034" name="Picture 10" descr="Application, custom, feature, program icon - Download on Iconfinder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24" t="21800" r="2371" b="3064"/>
            <a:stretch/>
          </p:blipFill>
          <p:spPr bwMode="auto">
            <a:xfrm>
              <a:off x="2437442" y="1775809"/>
              <a:ext cx="700679" cy="63733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TextBox 95"/>
            <p:cNvSpPr txBox="1"/>
            <p:nvPr/>
          </p:nvSpPr>
          <p:spPr>
            <a:xfrm>
              <a:off x="2431162" y="2443341"/>
              <a:ext cx="7323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Process </a:t>
              </a:r>
              <a:r>
                <a:rPr lang="en-US" altLang="ko-KR" sz="900" dirty="0">
                  <a:latin typeface="a스마일M" panose="02020600000000000000" pitchFamily="18" charset="-127"/>
                  <a:ea typeface="a스마일M" panose="02020600000000000000" pitchFamily="18" charset="-127"/>
                </a:rPr>
                <a:t>A</a:t>
              </a:r>
              <a:endParaRPr lang="en-US" altLang="ko-KR" sz="900" dirty="0" smtClean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5787495" y="2266671"/>
            <a:ext cx="732360" cy="898364"/>
            <a:chOff x="2431162" y="1775809"/>
            <a:chExt cx="732360" cy="898364"/>
          </a:xfrm>
        </p:grpSpPr>
        <p:pic>
          <p:nvPicPr>
            <p:cNvPr id="105" name="Picture 10" descr="Application, custom, feature, program icon - Download on Iconfinder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24" t="21800" r="2371" b="3064"/>
            <a:stretch/>
          </p:blipFill>
          <p:spPr bwMode="auto">
            <a:xfrm>
              <a:off x="2437442" y="1775809"/>
              <a:ext cx="700679" cy="63733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TextBox 105"/>
            <p:cNvSpPr txBox="1"/>
            <p:nvPr/>
          </p:nvSpPr>
          <p:spPr>
            <a:xfrm>
              <a:off x="2431162" y="2443341"/>
              <a:ext cx="7323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Process B</a:t>
              </a: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8166526" y="4758657"/>
            <a:ext cx="732360" cy="898364"/>
            <a:chOff x="2431162" y="1775809"/>
            <a:chExt cx="732360" cy="898364"/>
          </a:xfrm>
        </p:grpSpPr>
        <p:pic>
          <p:nvPicPr>
            <p:cNvPr id="114" name="Picture 10" descr="Application, custom, feature, program icon - Download on Iconfinder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24" t="21800" r="2371" b="3064"/>
            <a:stretch/>
          </p:blipFill>
          <p:spPr bwMode="auto">
            <a:xfrm>
              <a:off x="2437442" y="1775809"/>
              <a:ext cx="700679" cy="63733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TextBox 119"/>
            <p:cNvSpPr txBox="1"/>
            <p:nvPr/>
          </p:nvSpPr>
          <p:spPr>
            <a:xfrm>
              <a:off x="2431162" y="2443341"/>
              <a:ext cx="7323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Process D</a:t>
              </a:r>
            </a:p>
          </p:txBody>
        </p:sp>
      </p:grpSp>
      <p:cxnSp>
        <p:nvCxnSpPr>
          <p:cNvPr id="140" name="직선 화살표 연결선 139"/>
          <p:cNvCxnSpPr/>
          <p:nvPr/>
        </p:nvCxnSpPr>
        <p:spPr>
          <a:xfrm>
            <a:off x="4124715" y="2624195"/>
            <a:ext cx="16528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>
            <a:off x="6539105" y="2624195"/>
            <a:ext cx="16528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/>
        </p:nvGrpSpPr>
        <p:grpSpPr>
          <a:xfrm>
            <a:off x="8191927" y="2266671"/>
            <a:ext cx="732360" cy="898364"/>
            <a:chOff x="2431162" y="1775809"/>
            <a:chExt cx="732360" cy="898364"/>
          </a:xfrm>
        </p:grpSpPr>
        <p:pic>
          <p:nvPicPr>
            <p:cNvPr id="143" name="Picture 10" descr="Application, custom, feature, program icon - Download on Iconfinder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24" t="21800" r="2371" b="3064"/>
            <a:stretch/>
          </p:blipFill>
          <p:spPr bwMode="auto">
            <a:xfrm>
              <a:off x="2437442" y="1775809"/>
              <a:ext cx="700679" cy="63733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4" name="TextBox 143"/>
            <p:cNvSpPr txBox="1"/>
            <p:nvPr/>
          </p:nvSpPr>
          <p:spPr>
            <a:xfrm>
              <a:off x="2431162" y="2443341"/>
              <a:ext cx="7323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Process C</a:t>
              </a:r>
            </a:p>
          </p:txBody>
        </p:sp>
      </p:grpSp>
      <p:cxnSp>
        <p:nvCxnSpPr>
          <p:cNvPr id="145" name="직선 화살표 연결선 144"/>
          <p:cNvCxnSpPr/>
          <p:nvPr/>
        </p:nvCxnSpPr>
        <p:spPr>
          <a:xfrm>
            <a:off x="8548545" y="3165035"/>
            <a:ext cx="1" cy="1533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그룹 147"/>
          <p:cNvGrpSpPr/>
          <p:nvPr/>
        </p:nvGrpSpPr>
        <p:grpSpPr>
          <a:xfrm>
            <a:off x="5787495" y="4758657"/>
            <a:ext cx="732360" cy="898364"/>
            <a:chOff x="2431162" y="1775809"/>
            <a:chExt cx="732360" cy="898364"/>
          </a:xfrm>
        </p:grpSpPr>
        <p:pic>
          <p:nvPicPr>
            <p:cNvPr id="149" name="Picture 10" descr="Application, custom, feature, program icon - Download on Iconfinder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24" t="21800" r="2371" b="3064"/>
            <a:stretch/>
          </p:blipFill>
          <p:spPr bwMode="auto">
            <a:xfrm>
              <a:off x="2437442" y="1775809"/>
              <a:ext cx="700679" cy="63733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0" name="TextBox 149"/>
            <p:cNvSpPr txBox="1"/>
            <p:nvPr/>
          </p:nvSpPr>
          <p:spPr>
            <a:xfrm>
              <a:off x="2431162" y="2443341"/>
              <a:ext cx="7323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Process E</a:t>
              </a: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3382730" y="4758657"/>
            <a:ext cx="732360" cy="898364"/>
            <a:chOff x="2431162" y="1775809"/>
            <a:chExt cx="732360" cy="898364"/>
          </a:xfrm>
        </p:grpSpPr>
        <p:pic>
          <p:nvPicPr>
            <p:cNvPr id="153" name="Picture 10" descr="Application, custom, feature, program icon - Download on Iconfinder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24" t="21800" r="2371" b="3064"/>
            <a:stretch/>
          </p:blipFill>
          <p:spPr bwMode="auto">
            <a:xfrm>
              <a:off x="2437442" y="1775809"/>
              <a:ext cx="700679" cy="63733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4" name="TextBox 153"/>
            <p:cNvSpPr txBox="1"/>
            <p:nvPr/>
          </p:nvSpPr>
          <p:spPr>
            <a:xfrm>
              <a:off x="2431162" y="2443341"/>
              <a:ext cx="7323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Process F</a:t>
              </a:r>
            </a:p>
          </p:txBody>
        </p:sp>
      </p:grpSp>
      <p:cxnSp>
        <p:nvCxnSpPr>
          <p:cNvPr id="155" name="직선 화살표 연결선 154"/>
          <p:cNvCxnSpPr/>
          <p:nvPr/>
        </p:nvCxnSpPr>
        <p:spPr>
          <a:xfrm>
            <a:off x="6500605" y="5083472"/>
            <a:ext cx="165282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/>
          <p:nvPr/>
        </p:nvCxnSpPr>
        <p:spPr>
          <a:xfrm>
            <a:off x="4086215" y="5102722"/>
            <a:ext cx="165282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/>
          <p:nvPr/>
        </p:nvCxnSpPr>
        <p:spPr>
          <a:xfrm>
            <a:off x="2509326" y="5102722"/>
            <a:ext cx="84459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4261614" y="2333426"/>
            <a:ext cx="1302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Message Queue</a:t>
            </a:r>
            <a:endParaRPr lang="ko-KR" altLang="en-US" sz="1200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7132414" y="2333426"/>
            <a:ext cx="447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TCP</a:t>
            </a:r>
            <a:endParaRPr lang="ko-KR" altLang="en-US" sz="1200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991412" y="3757579"/>
            <a:ext cx="1584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Unix Domain Socket</a:t>
            </a:r>
            <a:endParaRPr lang="ko-KR" altLang="en-US" sz="1200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129369" y="4796530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UDP</a:t>
            </a:r>
            <a:endParaRPr lang="ko-KR" altLang="en-US" sz="1200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4271203" y="4786392"/>
            <a:ext cx="1282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Shared Memory</a:t>
            </a:r>
            <a:endParaRPr lang="ko-KR" altLang="en-US" sz="1200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952795" y="2351461"/>
            <a:ext cx="1113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accent5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“Hello World”</a:t>
            </a:r>
            <a:endParaRPr lang="ko-KR" altLang="en-US" sz="1200" dirty="0">
              <a:solidFill>
                <a:schemeClr val="accent5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508346" y="4378145"/>
            <a:ext cx="1113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accent5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“Hello World”</a:t>
            </a:r>
            <a:endParaRPr lang="ko-KR" altLang="en-US" sz="1200" dirty="0">
              <a:solidFill>
                <a:schemeClr val="accent5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73049" y="672129"/>
            <a:ext cx="3917951" cy="923330"/>
            <a:chOff x="377396" y="137996"/>
            <a:chExt cx="3917951" cy="923330"/>
          </a:xfrm>
        </p:grpSpPr>
        <p:grpSp>
          <p:nvGrpSpPr>
            <p:cNvPr id="50" name="그룹 49"/>
            <p:cNvGrpSpPr/>
            <p:nvPr/>
          </p:nvGrpSpPr>
          <p:grpSpPr>
            <a:xfrm>
              <a:off x="377396" y="137996"/>
              <a:ext cx="629022" cy="923330"/>
              <a:chOff x="2483768" y="1700808"/>
              <a:chExt cx="629022" cy="923330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483768" y="1700808"/>
                <a:ext cx="576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5400" dirty="0" smtClean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54" name="이등변 삼각형 53"/>
              <p:cNvSpPr/>
              <p:nvPr/>
            </p:nvSpPr>
            <p:spPr>
              <a:xfrm>
                <a:off x="2680742" y="2256666"/>
                <a:ext cx="432048" cy="308237"/>
              </a:xfrm>
              <a:prstGeom prst="triangle">
                <a:avLst>
                  <a:gd name="adj" fmla="val 100000"/>
                </a:avLst>
              </a:prstGeom>
              <a:solidFill>
                <a:srgbClr val="0C27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</p:grpSp>
        <p:cxnSp>
          <p:nvCxnSpPr>
            <p:cNvPr id="51" name="직선 연결선 50"/>
            <p:cNvCxnSpPr/>
            <p:nvPr/>
          </p:nvCxnSpPr>
          <p:spPr>
            <a:xfrm>
              <a:off x="574370" y="1007986"/>
              <a:ext cx="2039303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027931" y="649830"/>
              <a:ext cx="3267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주제 </a:t>
              </a:r>
              <a:r>
                <a:rPr lang="en-US" altLang="ko-KR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: IPC </a:t>
              </a:r>
              <a:r>
                <a:rPr lang="ko-KR" altLang="en-US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실습</a:t>
              </a:r>
              <a:endParaRPr lang="en-US" altLang="ko-KR" dirty="0" smtClean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841285" y="2001348"/>
            <a:ext cx="814632" cy="1167975"/>
            <a:chOff x="294770" y="1173098"/>
            <a:chExt cx="794531" cy="1032662"/>
          </a:xfrm>
        </p:grpSpPr>
        <p:pic>
          <p:nvPicPr>
            <p:cNvPr id="56" name="Picture 2" descr="Components, controller, electronics, keyboard icon - Download on Iconfinde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70" y="1173098"/>
              <a:ext cx="794531" cy="794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/>
            <p:cNvSpPr txBox="1"/>
            <p:nvPr/>
          </p:nvSpPr>
          <p:spPr>
            <a:xfrm>
              <a:off x="447465" y="2001669"/>
              <a:ext cx="485646" cy="204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Input</a:t>
              </a:r>
              <a:endParaRPr lang="en-US" altLang="ko-KR" sz="1400" dirty="0" smtClean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cxnSp>
        <p:nvCxnSpPr>
          <p:cNvPr id="58" name="직선 화살표 연결선 57"/>
          <p:cNvCxnSpPr/>
          <p:nvPr/>
        </p:nvCxnSpPr>
        <p:spPr>
          <a:xfrm>
            <a:off x="1729908" y="2624195"/>
            <a:ext cx="16528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2506249" y="4052969"/>
            <a:ext cx="1" cy="204112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655917" y="6094089"/>
            <a:ext cx="84459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1655917" y="4052969"/>
            <a:ext cx="84459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795128" y="5505085"/>
            <a:ext cx="617962" cy="902422"/>
            <a:chOff x="832596" y="5395988"/>
            <a:chExt cx="617962" cy="983952"/>
          </a:xfrm>
        </p:grpSpPr>
        <p:pic>
          <p:nvPicPr>
            <p:cNvPr id="1026" name="Picture 2" descr="File, log, logging, logs, plain text, records, text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596" y="5395988"/>
              <a:ext cx="617962" cy="755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직사각형 78"/>
            <p:cNvSpPr/>
            <p:nvPr/>
          </p:nvSpPr>
          <p:spPr>
            <a:xfrm>
              <a:off x="982573" y="6149108"/>
              <a:ext cx="38023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Log</a:t>
              </a:r>
              <a:endParaRPr lang="en-US" altLang="ko-KR" sz="1600" dirty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587533" y="3724959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① 파일 출력</a:t>
            </a:r>
            <a:endParaRPr lang="ko-KR" altLang="en-US" sz="1200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81372" y="6155581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② 로그 출력</a:t>
            </a:r>
            <a:endParaRPr lang="ko-KR" altLang="en-US" sz="1200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79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 idx="4294967295"/>
          </p:nvPr>
        </p:nvSpPr>
        <p:spPr>
          <a:xfrm>
            <a:off x="1052110" y="430090"/>
            <a:ext cx="4296207" cy="398021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b="1" dirty="0" smtClean="0">
                <a:solidFill>
                  <a:srgbClr val="24222E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전체 구성도</a:t>
            </a:r>
            <a:r>
              <a:rPr lang="en-US" altLang="ko-KR" sz="2400" b="1" dirty="0" smtClean="0">
                <a:solidFill>
                  <a:srgbClr val="24222E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endParaRPr lang="ko-KR" altLang="en-US" sz="2400" b="1" dirty="0">
              <a:solidFill>
                <a:srgbClr val="24222E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716280" y="-3550"/>
            <a:ext cx="1417723" cy="416853"/>
          </a:xfrm>
          <a:prstGeom prst="parallelogram">
            <a:avLst>
              <a:gd name="adj" fmla="val 62772"/>
            </a:avLst>
          </a:prstGeom>
          <a:solidFill>
            <a:srgbClr val="2E75B6">
              <a:alpha val="36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3049" y="144517"/>
            <a:ext cx="707419" cy="684403"/>
            <a:chOff x="264138" y="144516"/>
            <a:chExt cx="787972" cy="762335"/>
          </a:xfrm>
        </p:grpSpPr>
        <p:sp>
          <p:nvSpPr>
            <p:cNvPr id="61" name="직사각형 60"/>
            <p:cNvSpPr/>
            <p:nvPr/>
          </p:nvSpPr>
          <p:spPr>
            <a:xfrm>
              <a:off x="264138" y="144516"/>
              <a:ext cx="762335" cy="762335"/>
            </a:xfrm>
            <a:prstGeom prst="rect">
              <a:avLst/>
            </a:prstGeom>
            <a:gradFill>
              <a:gsLst>
                <a:gs pos="0">
                  <a:srgbClr val="24222E"/>
                </a:gs>
                <a:gs pos="50000">
                  <a:srgbClr val="24222E"/>
                </a:gs>
                <a:gs pos="50000">
                  <a:srgbClr val="2E75B6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b="1" dirty="0">
                <a:solidFill>
                  <a:srgbClr val="5B9BD5"/>
                </a:solidFill>
                <a:latin typeface="+mn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19053" y="199431"/>
              <a:ext cx="652504" cy="652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63" name="제목 1"/>
            <p:cNvSpPr txBox="1">
              <a:spLocks/>
            </p:cNvSpPr>
            <p:nvPr/>
          </p:nvSpPr>
          <p:spPr>
            <a:xfrm>
              <a:off x="367765" y="199431"/>
              <a:ext cx="684345" cy="53678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  <a:cs typeface="+mj-cs"/>
                </a:defRPr>
              </a:lvl1pPr>
            </a:lstStyle>
            <a:p>
              <a:endParaRPr lang="ko-KR" altLang="en-US" sz="2800" b="1" dirty="0">
                <a:solidFill>
                  <a:srgbClr val="2E9893"/>
                </a:solidFill>
                <a:latin typeface="+mn-ea"/>
                <a:ea typeface="+mn-ea"/>
                <a:cs typeface="KoPubWorld바탕체 Medium" panose="00000600000000000000" pitchFamily="2" charset="-127"/>
              </a:endParaRPr>
            </a:p>
          </p:txBody>
        </p:sp>
      </p:grpSp>
      <p:sp>
        <p:nvSpPr>
          <p:cNvPr id="32" name="제목 1"/>
          <p:cNvSpPr txBox="1">
            <a:spLocks/>
          </p:cNvSpPr>
          <p:nvPr/>
        </p:nvSpPr>
        <p:spPr>
          <a:xfrm>
            <a:off x="278152" y="304639"/>
            <a:ext cx="504528" cy="3957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4000" b="1" dirty="0">
                <a:latin typeface="a스마일B" panose="02020600000000000000" pitchFamily="18" charset="-127"/>
                <a:ea typeface="a스마일B" panose="02020600000000000000" pitchFamily="18" charset="-127"/>
              </a:rPr>
              <a:t>Ⅱ</a:t>
            </a: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1109734" y="86805"/>
            <a:ext cx="2179789" cy="2686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1400" b="1" dirty="0" smtClean="0">
                <a:solidFill>
                  <a:schemeClr val="bg1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IPC</a:t>
            </a:r>
            <a:endParaRPr lang="ko-KR" altLang="en-US" sz="1400" b="1" dirty="0">
              <a:solidFill>
                <a:schemeClr val="bg1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73049" y="672129"/>
            <a:ext cx="4744660" cy="923330"/>
            <a:chOff x="377396" y="137996"/>
            <a:chExt cx="4744660" cy="923330"/>
          </a:xfrm>
        </p:grpSpPr>
        <p:grpSp>
          <p:nvGrpSpPr>
            <p:cNvPr id="18" name="그룹 17"/>
            <p:cNvGrpSpPr/>
            <p:nvPr/>
          </p:nvGrpSpPr>
          <p:grpSpPr>
            <a:xfrm>
              <a:off x="377396" y="137996"/>
              <a:ext cx="629022" cy="923330"/>
              <a:chOff x="2483768" y="1700808"/>
              <a:chExt cx="629022" cy="923330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2483768" y="1700808"/>
                <a:ext cx="576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5400" dirty="0" smtClean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23" name="이등변 삼각형 22"/>
              <p:cNvSpPr/>
              <p:nvPr/>
            </p:nvSpPr>
            <p:spPr>
              <a:xfrm>
                <a:off x="2680742" y="2256666"/>
                <a:ext cx="432048" cy="308237"/>
              </a:xfrm>
              <a:prstGeom prst="triangle">
                <a:avLst>
                  <a:gd name="adj" fmla="val 100000"/>
                </a:avLst>
              </a:prstGeom>
              <a:solidFill>
                <a:srgbClr val="0C27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</p:grpSp>
        <p:cxnSp>
          <p:nvCxnSpPr>
            <p:cNvPr id="19" name="직선 연결선 18"/>
            <p:cNvCxnSpPr/>
            <p:nvPr/>
          </p:nvCxnSpPr>
          <p:spPr>
            <a:xfrm>
              <a:off x="574370" y="1007986"/>
              <a:ext cx="2401193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061799" y="644565"/>
              <a:ext cx="4060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전체 구성도</a:t>
              </a:r>
              <a:r>
                <a:rPr lang="en-US" altLang="ko-KR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(A-C)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23607" y="1854285"/>
            <a:ext cx="2187364" cy="4492538"/>
            <a:chOff x="273049" y="1905541"/>
            <a:chExt cx="2187364" cy="4492538"/>
          </a:xfrm>
        </p:grpSpPr>
        <p:sp>
          <p:nvSpPr>
            <p:cNvPr id="4" name="직사각형 3"/>
            <p:cNvSpPr/>
            <p:nvPr/>
          </p:nvSpPr>
          <p:spPr>
            <a:xfrm>
              <a:off x="588501" y="6059525"/>
              <a:ext cx="15374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>
                  <a:latin typeface="a스마일M" panose="02020600000000000000" pitchFamily="18" charset="-127"/>
                  <a:ea typeface="a스마일M" panose="02020600000000000000" pitchFamily="18" charset="-127"/>
                </a:rPr>
                <a:t>Process </a:t>
              </a:r>
              <a:r>
                <a:rPr lang="en-US" altLang="ko-KR" sz="16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A(MQ)</a:t>
              </a:r>
              <a:endParaRPr lang="en-US" altLang="ko-KR" sz="1600" dirty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73049" y="1905541"/>
              <a:ext cx="2187364" cy="4116748"/>
              <a:chOff x="366082" y="1980170"/>
              <a:chExt cx="2187364" cy="4116748"/>
            </a:xfrm>
          </p:grpSpPr>
          <p:sp>
            <p:nvSpPr>
              <p:cNvPr id="3" name="모서리가 둥근 직사각형 2"/>
              <p:cNvSpPr/>
              <p:nvPr/>
            </p:nvSpPr>
            <p:spPr>
              <a:xfrm>
                <a:off x="366082" y="1980170"/>
                <a:ext cx="2187364" cy="41167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159782" y="2046834"/>
                <a:ext cx="6399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스마일M" panose="02020600000000000000" pitchFamily="18" charset="-127"/>
                    <a:ea typeface="a스마일M" panose="02020600000000000000" pitchFamily="18" charset="-127"/>
                  </a:rPr>
                  <a:t>m</a:t>
                </a:r>
                <a:r>
                  <a:rPr lang="en-US" altLang="ko-KR" sz="1400" dirty="0" smtClean="0">
                    <a:latin typeface="a스마일M" panose="02020600000000000000" pitchFamily="18" charset="-127"/>
                    <a:ea typeface="a스마일M" panose="02020600000000000000" pitchFamily="18" charset="-127"/>
                  </a:rPr>
                  <a:t>ain </a:t>
                </a:r>
                <a:endParaRPr lang="en-US" altLang="ko-KR" sz="1400" dirty="0">
                  <a:latin typeface="a스마일M" panose="02020600000000000000" pitchFamily="18" charset="-127"/>
                  <a:ea typeface="a스마일M" panose="02020600000000000000" pitchFamily="18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470023" y="2781828"/>
                <a:ext cx="1980569" cy="31983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766843" y="2486975"/>
                <a:ext cx="1420582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100" dirty="0" smtClean="0">
                    <a:latin typeface="a스마일M" panose="02020600000000000000" pitchFamily="18" charset="-127"/>
                    <a:ea typeface="a스마일M" panose="02020600000000000000" pitchFamily="18" charset="-127"/>
                  </a:rPr>
                  <a:t>MQ ID </a:t>
                </a:r>
                <a:r>
                  <a:rPr lang="ko-KR" altLang="en-US" sz="1100" dirty="0" smtClean="0">
                    <a:latin typeface="a스마일M" panose="02020600000000000000" pitchFamily="18" charset="-127"/>
                    <a:ea typeface="a스마일M" panose="02020600000000000000" pitchFamily="18" charset="-127"/>
                  </a:rPr>
                  <a:t>생성</a:t>
                </a:r>
                <a:r>
                  <a:rPr lang="en-US" altLang="ko-KR" sz="1100" dirty="0" smtClean="0">
                    <a:latin typeface="a스마일M" panose="02020600000000000000" pitchFamily="18" charset="-127"/>
                    <a:ea typeface="a스마일M" panose="02020600000000000000" pitchFamily="18" charset="-127"/>
                  </a:rPr>
                  <a:t>(</a:t>
                </a:r>
                <a:r>
                  <a:rPr lang="en-US" altLang="ko-KR" sz="1100" dirty="0" err="1" smtClean="0">
                    <a:latin typeface="a스마일M" panose="02020600000000000000" pitchFamily="18" charset="-127"/>
                    <a:ea typeface="a스마일M" panose="02020600000000000000" pitchFamily="18" charset="-127"/>
                  </a:rPr>
                  <a:t>msgget</a:t>
                </a:r>
                <a:r>
                  <a:rPr lang="en-US" altLang="ko-KR" sz="1100" dirty="0" smtClean="0">
                    <a:latin typeface="a스마일M" panose="02020600000000000000" pitchFamily="18" charset="-127"/>
                    <a:ea typeface="a스마일M" panose="02020600000000000000" pitchFamily="18" charset="-127"/>
                  </a:rPr>
                  <a:t>)</a:t>
                </a:r>
                <a:endParaRPr lang="en-US" altLang="ko-KR" sz="1100" dirty="0">
                  <a:latin typeface="a스마일M" panose="02020600000000000000" pitchFamily="18" charset="-127"/>
                  <a:ea typeface="a스마일M" panose="02020600000000000000" pitchFamily="18" charset="-127"/>
                </a:endParaRPr>
              </a:p>
            </p:txBody>
          </p:sp>
          <p:cxnSp>
            <p:nvCxnSpPr>
              <p:cNvPr id="8" name="직선 연결선 7"/>
              <p:cNvCxnSpPr/>
              <p:nvPr/>
            </p:nvCxnSpPr>
            <p:spPr>
              <a:xfrm>
                <a:off x="366082" y="2397116"/>
                <a:ext cx="2187364" cy="0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직사각형 33"/>
              <p:cNvSpPr/>
              <p:nvPr/>
            </p:nvSpPr>
            <p:spPr>
              <a:xfrm>
                <a:off x="1210369" y="2809539"/>
                <a:ext cx="51969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100" dirty="0" smtClean="0">
                    <a:latin typeface="a스마일M" panose="02020600000000000000" pitchFamily="18" charset="-127"/>
                    <a:ea typeface="a스마일M" panose="02020600000000000000" pitchFamily="18" charset="-127"/>
                  </a:rPr>
                  <a:t>while</a:t>
                </a:r>
                <a:endParaRPr lang="en-US" altLang="ko-KR" sz="1100" dirty="0">
                  <a:latin typeface="a스마일M" panose="02020600000000000000" pitchFamily="18" charset="-127"/>
                  <a:ea typeface="a스마일M" panose="02020600000000000000" pitchFamily="18" charset="-127"/>
                </a:endParaRPr>
              </a:p>
            </p:txBody>
          </p:sp>
          <p:cxnSp>
            <p:nvCxnSpPr>
              <p:cNvPr id="35" name="직선 연결선 34"/>
              <p:cNvCxnSpPr/>
              <p:nvPr/>
            </p:nvCxnSpPr>
            <p:spPr>
              <a:xfrm>
                <a:off x="470023" y="3063866"/>
                <a:ext cx="1980569" cy="0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모서리가 둥근 직사각형 38"/>
              <p:cNvSpPr/>
              <p:nvPr/>
            </p:nvSpPr>
            <p:spPr>
              <a:xfrm>
                <a:off x="623403" y="5071121"/>
                <a:ext cx="1672721" cy="65722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  <a:latin typeface="a스마일M" panose="02020600000000000000" pitchFamily="18" charset="-127"/>
                    <a:ea typeface="a스마일M" panose="02020600000000000000" pitchFamily="18" charset="-127"/>
                  </a:rPr>
                  <a:t>3 :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a스마일M" panose="02020600000000000000" pitchFamily="18" charset="-127"/>
                    <a:ea typeface="a스마일M" panose="02020600000000000000" pitchFamily="18" charset="-127"/>
                  </a:rPr>
                  <a:t>프로그램 종료</a:t>
                </a:r>
                <a:endParaRPr lang="en-US" altLang="ko-KR" sz="1100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endParaRPr>
              </a:p>
            </p:txBody>
          </p:sp>
        </p:grpSp>
      </p:grpSp>
      <p:sp>
        <p:nvSpPr>
          <p:cNvPr id="49" name="직사각형 48"/>
          <p:cNvSpPr/>
          <p:nvPr/>
        </p:nvSpPr>
        <p:spPr>
          <a:xfrm>
            <a:off x="4557492" y="1920949"/>
            <a:ext cx="639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a스마일M" panose="02020600000000000000" pitchFamily="18" charset="-127"/>
                <a:ea typeface="a스마일M" panose="02020600000000000000" pitchFamily="18" charset="-127"/>
              </a:rPr>
              <a:t>m</a:t>
            </a:r>
            <a:r>
              <a:rPr lang="en-US" altLang="ko-KR" sz="14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ain </a:t>
            </a:r>
            <a:endParaRPr lang="en-US" altLang="ko-KR" sz="14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835108" y="6008269"/>
            <a:ext cx="20256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latin typeface="a스마일M" panose="02020600000000000000" pitchFamily="18" charset="-127"/>
                <a:ea typeface="a스마일M" panose="02020600000000000000" pitchFamily="18" charset="-127"/>
              </a:rPr>
              <a:t>Process </a:t>
            </a:r>
            <a:r>
              <a:rPr lang="en-US" altLang="ko-KR" sz="16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B(MQ&amp;TCP)</a:t>
            </a:r>
            <a:endParaRPr lang="en-US" altLang="ko-KR" sz="16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763792" y="1854285"/>
            <a:ext cx="2187364" cy="41167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92419" y="2275365"/>
            <a:ext cx="1564852" cy="8244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MQ ID </a:t>
            </a:r>
            <a:r>
              <a:rPr lang="ko-KR" altLang="en-US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생성</a:t>
            </a:r>
            <a:r>
              <a:rPr lang="en-US" altLang="ko-KR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lang="en-US" altLang="ko-KR" sz="11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msgget</a:t>
            </a:r>
            <a:r>
              <a:rPr lang="en-US" altLang="ko-KR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TCP </a:t>
            </a:r>
            <a:r>
              <a:rPr lang="ko-KR" altLang="en-US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소켓 생성</a:t>
            </a:r>
            <a:r>
              <a:rPr lang="en-US" altLang="ko-KR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(socket)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주소 설정</a:t>
            </a:r>
            <a:r>
              <a:rPr lang="en-US" altLang="ko-KR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(bind)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3763792" y="2271231"/>
            <a:ext cx="2187364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3867733" y="3099821"/>
            <a:ext cx="1980569" cy="27544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598659" y="3106890"/>
            <a:ext cx="5196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while</a:t>
            </a:r>
            <a:endParaRPr lang="en-US" altLang="ko-KR" sz="11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3867733" y="3361217"/>
            <a:ext cx="1971149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4021113" y="4519062"/>
            <a:ext cx="1672721" cy="1188175"/>
          </a:xfrm>
          <a:prstGeom prst="roundRect">
            <a:avLst/>
          </a:prstGeom>
          <a:solidFill>
            <a:srgbClr val="FFE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183696" y="4998653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서버 접속</a:t>
            </a:r>
            <a:r>
              <a:rPr lang="en-US" altLang="ko-KR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(connect)</a:t>
            </a:r>
          </a:p>
          <a:p>
            <a:r>
              <a:rPr lang="ko-KR" altLang="en-US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데이터 전송</a:t>
            </a:r>
            <a:r>
              <a:rPr lang="en-US" altLang="ko-KR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(write)</a:t>
            </a:r>
          </a:p>
        </p:txBody>
      </p:sp>
      <p:cxnSp>
        <p:nvCxnSpPr>
          <p:cNvPr id="101" name="직선 연결선 100"/>
          <p:cNvCxnSpPr/>
          <p:nvPr/>
        </p:nvCxnSpPr>
        <p:spPr>
          <a:xfrm>
            <a:off x="4021113" y="4776987"/>
            <a:ext cx="1672721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4282870" y="4527515"/>
            <a:ext cx="11512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TCP Non-Block</a:t>
            </a:r>
            <a:endParaRPr lang="en-US" altLang="ko-KR" sz="11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8041952" y="1920949"/>
            <a:ext cx="639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a스마일M" panose="02020600000000000000" pitchFamily="18" charset="-127"/>
                <a:ea typeface="a스마일M" panose="02020600000000000000" pitchFamily="18" charset="-127"/>
              </a:rPr>
              <a:t>m</a:t>
            </a:r>
            <a:r>
              <a:rPr lang="en-US" altLang="ko-KR" sz="14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ain </a:t>
            </a:r>
            <a:endParaRPr lang="en-US" altLang="ko-KR" sz="14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7258654" y="6008269"/>
            <a:ext cx="21475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latin typeface="a스마일M" panose="02020600000000000000" pitchFamily="18" charset="-127"/>
                <a:ea typeface="a스마일M" panose="02020600000000000000" pitchFamily="18" charset="-127"/>
              </a:rPr>
              <a:t>Process </a:t>
            </a:r>
            <a:r>
              <a:rPr lang="en-US" altLang="ko-KR" sz="16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C(</a:t>
            </a:r>
            <a:r>
              <a:rPr lang="en-US" altLang="ko-KR" sz="16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TCP&amp;Unix</a:t>
            </a:r>
            <a:r>
              <a:rPr lang="en-US" altLang="ko-KR" sz="16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  <a:endParaRPr lang="en-US" altLang="ko-KR" sz="16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7248252" y="1854285"/>
            <a:ext cx="2187364" cy="41167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7390932" y="2275365"/>
            <a:ext cx="1936749" cy="85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TCP&amp;Unix</a:t>
            </a:r>
            <a:r>
              <a:rPr lang="en-US" altLang="ko-KR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소켓 생성</a:t>
            </a:r>
            <a:r>
              <a:rPr lang="en-US" altLang="ko-KR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(socket)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주소 설정</a:t>
            </a:r>
            <a:r>
              <a:rPr lang="en-US" altLang="ko-KR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(bind)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연결 대기</a:t>
            </a:r>
            <a:r>
              <a:rPr lang="en-US" altLang="ko-KR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(listen)</a:t>
            </a:r>
          </a:p>
        </p:txBody>
      </p:sp>
      <p:cxnSp>
        <p:nvCxnSpPr>
          <p:cNvPr id="113" name="직선 연결선 112"/>
          <p:cNvCxnSpPr/>
          <p:nvPr/>
        </p:nvCxnSpPr>
        <p:spPr>
          <a:xfrm>
            <a:off x="7248252" y="2271231"/>
            <a:ext cx="2187364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모서리가 둥근 직사각형 114"/>
          <p:cNvSpPr/>
          <p:nvPr/>
        </p:nvSpPr>
        <p:spPr>
          <a:xfrm>
            <a:off x="7352193" y="3099821"/>
            <a:ext cx="1980569" cy="27544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8083119" y="3106890"/>
            <a:ext cx="5196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while</a:t>
            </a:r>
            <a:endParaRPr lang="en-US" altLang="ko-KR" sz="11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18" name="직선 연결선 117"/>
          <p:cNvCxnSpPr/>
          <p:nvPr/>
        </p:nvCxnSpPr>
        <p:spPr>
          <a:xfrm>
            <a:off x="7352193" y="3361217"/>
            <a:ext cx="1971149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모서리가 둥근 직사각형 119"/>
          <p:cNvSpPr/>
          <p:nvPr/>
        </p:nvSpPr>
        <p:spPr>
          <a:xfrm>
            <a:off x="7505573" y="3473036"/>
            <a:ext cx="1672721" cy="1146590"/>
          </a:xfrm>
          <a:prstGeom prst="roundRect">
            <a:avLst/>
          </a:prstGeom>
          <a:solidFill>
            <a:srgbClr val="FFE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7725306" y="3935842"/>
            <a:ext cx="1289135" cy="4158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연결 수락</a:t>
            </a:r>
            <a:r>
              <a:rPr lang="en-US" altLang="ko-KR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(accept)</a:t>
            </a:r>
          </a:p>
          <a:p>
            <a:r>
              <a:rPr lang="ko-KR" altLang="en-US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데이터 수신</a:t>
            </a:r>
            <a:r>
              <a:rPr lang="en-US" altLang="ko-KR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(read)</a:t>
            </a:r>
            <a:endParaRPr lang="en-US" altLang="ko-KR" sz="11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22" name="직선 연결선 121"/>
          <p:cNvCxnSpPr/>
          <p:nvPr/>
        </p:nvCxnSpPr>
        <p:spPr>
          <a:xfrm>
            <a:off x="7505573" y="3721934"/>
            <a:ext cx="1672721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7767330" y="3481193"/>
            <a:ext cx="11512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TCP Non-Block</a:t>
            </a:r>
            <a:endParaRPr lang="en-US" altLang="ko-KR" sz="11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4021113" y="3473036"/>
            <a:ext cx="1672721" cy="9377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254020" y="3481193"/>
            <a:ext cx="12089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Message Queue</a:t>
            </a:r>
            <a:endParaRPr lang="en-US" altLang="ko-KR" sz="11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4023536" y="3721934"/>
            <a:ext cx="1672721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오른쪽 화살표 1"/>
          <p:cNvSpPr/>
          <p:nvPr/>
        </p:nvSpPr>
        <p:spPr>
          <a:xfrm>
            <a:off x="2851562" y="3639100"/>
            <a:ext cx="471638" cy="61601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오른쪽 화살표 63"/>
          <p:cNvSpPr/>
          <p:nvPr/>
        </p:nvSpPr>
        <p:spPr>
          <a:xfrm>
            <a:off x="6322756" y="3639100"/>
            <a:ext cx="471638" cy="61601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4263854" y="3935842"/>
            <a:ext cx="12378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MQ </a:t>
            </a:r>
            <a:r>
              <a:rPr lang="ko-KR" altLang="en-US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수신</a:t>
            </a:r>
            <a:r>
              <a:rPr lang="en-US" altLang="ko-KR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lang="en-US" altLang="ko-KR" sz="11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msgrcv</a:t>
            </a:r>
            <a:r>
              <a:rPr lang="en-US" altLang="ko-KR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  <a:endParaRPr lang="en-US" altLang="ko-KR" sz="11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71402" y="3091110"/>
            <a:ext cx="1672721" cy="173738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16280" y="3761333"/>
            <a:ext cx="126829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1 : </a:t>
            </a:r>
            <a:r>
              <a:rPr lang="ko-KR" altLang="en-US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사용자 입력</a:t>
            </a:r>
            <a:endParaRPr lang="en-US" altLang="ko-KR" sz="1100" dirty="0" smtClean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en-US" altLang="ko-KR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2 : </a:t>
            </a:r>
            <a:r>
              <a:rPr lang="ko-KR" altLang="en-US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파일 입력</a:t>
            </a:r>
            <a:endParaRPr lang="en-US" altLang="ko-KR" sz="1100" dirty="0" smtClean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en-US" altLang="ko-KR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MQ </a:t>
            </a:r>
            <a:r>
              <a:rPr lang="ko-KR" altLang="en-US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전송</a:t>
            </a:r>
            <a:r>
              <a:rPr lang="en-US" altLang="ko-KR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lang="en-US" altLang="ko-KR" sz="11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msgsnd</a:t>
            </a:r>
            <a:r>
              <a:rPr lang="en-US" altLang="ko-KR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  <a:endParaRPr lang="en-US" altLang="ko-KR" sz="11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03857" y="3098482"/>
            <a:ext cx="12089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Message Queue</a:t>
            </a:r>
            <a:endParaRPr lang="en-US" altLang="ko-KR" sz="11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473373" y="3339223"/>
            <a:ext cx="1672721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모서리가 둥근 직사각형 76"/>
          <p:cNvSpPr/>
          <p:nvPr/>
        </p:nvSpPr>
        <p:spPr>
          <a:xfrm>
            <a:off x="7505573" y="4707701"/>
            <a:ext cx="1672721" cy="9995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667556" y="5176104"/>
            <a:ext cx="14125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데이터 전송</a:t>
            </a:r>
            <a:r>
              <a:rPr lang="en-US" altLang="ko-KR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lang="en-US" altLang="ko-KR" sz="11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sendto</a:t>
            </a:r>
            <a:r>
              <a:rPr lang="en-US" altLang="ko-KR" sz="1100" dirty="0"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</a:p>
        </p:txBody>
      </p:sp>
      <p:cxnSp>
        <p:nvCxnSpPr>
          <p:cNvPr id="79" name="직선 연결선 78"/>
          <p:cNvCxnSpPr/>
          <p:nvPr/>
        </p:nvCxnSpPr>
        <p:spPr>
          <a:xfrm>
            <a:off x="7505573" y="4962196"/>
            <a:ext cx="1672721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7603025" y="4721455"/>
            <a:ext cx="14798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Unix Domain Socket</a:t>
            </a:r>
            <a:endParaRPr lang="en-US" altLang="ko-KR" sz="11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24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 idx="4294967295"/>
          </p:nvPr>
        </p:nvSpPr>
        <p:spPr>
          <a:xfrm>
            <a:off x="1052110" y="430090"/>
            <a:ext cx="4296207" cy="398021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b="1" dirty="0" smtClean="0">
                <a:solidFill>
                  <a:srgbClr val="24222E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전체 구성도</a:t>
            </a:r>
            <a:r>
              <a:rPr lang="en-US" altLang="ko-KR" sz="2400" b="1" dirty="0" smtClean="0">
                <a:solidFill>
                  <a:srgbClr val="24222E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endParaRPr lang="ko-KR" altLang="en-US" sz="2400" b="1" dirty="0">
              <a:solidFill>
                <a:srgbClr val="24222E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716280" y="-3550"/>
            <a:ext cx="1417723" cy="416853"/>
          </a:xfrm>
          <a:prstGeom prst="parallelogram">
            <a:avLst>
              <a:gd name="adj" fmla="val 62772"/>
            </a:avLst>
          </a:prstGeom>
          <a:solidFill>
            <a:srgbClr val="2E75B6">
              <a:alpha val="36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3049" y="144517"/>
            <a:ext cx="707419" cy="684403"/>
            <a:chOff x="264138" y="144516"/>
            <a:chExt cx="787972" cy="762335"/>
          </a:xfrm>
        </p:grpSpPr>
        <p:sp>
          <p:nvSpPr>
            <p:cNvPr id="61" name="직사각형 60"/>
            <p:cNvSpPr/>
            <p:nvPr/>
          </p:nvSpPr>
          <p:spPr>
            <a:xfrm>
              <a:off x="264138" y="144516"/>
              <a:ext cx="762335" cy="762335"/>
            </a:xfrm>
            <a:prstGeom prst="rect">
              <a:avLst/>
            </a:prstGeom>
            <a:gradFill>
              <a:gsLst>
                <a:gs pos="0">
                  <a:srgbClr val="24222E"/>
                </a:gs>
                <a:gs pos="50000">
                  <a:srgbClr val="24222E"/>
                </a:gs>
                <a:gs pos="50000">
                  <a:srgbClr val="2E75B6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b="1" dirty="0">
                <a:solidFill>
                  <a:srgbClr val="5B9BD5"/>
                </a:solidFill>
                <a:latin typeface="+mn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19053" y="199431"/>
              <a:ext cx="652504" cy="652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63" name="제목 1"/>
            <p:cNvSpPr txBox="1">
              <a:spLocks/>
            </p:cNvSpPr>
            <p:nvPr/>
          </p:nvSpPr>
          <p:spPr>
            <a:xfrm>
              <a:off x="367765" y="199431"/>
              <a:ext cx="684345" cy="53678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  <a:cs typeface="+mj-cs"/>
                </a:defRPr>
              </a:lvl1pPr>
            </a:lstStyle>
            <a:p>
              <a:endParaRPr lang="ko-KR" altLang="en-US" sz="2800" b="1" dirty="0">
                <a:solidFill>
                  <a:srgbClr val="2E9893"/>
                </a:solidFill>
                <a:latin typeface="+mn-ea"/>
                <a:ea typeface="+mn-ea"/>
                <a:cs typeface="KoPubWorld바탕체 Medium" panose="00000600000000000000" pitchFamily="2" charset="-127"/>
              </a:endParaRPr>
            </a:p>
          </p:txBody>
        </p:sp>
      </p:grpSp>
      <p:sp>
        <p:nvSpPr>
          <p:cNvPr id="32" name="제목 1"/>
          <p:cNvSpPr txBox="1">
            <a:spLocks/>
          </p:cNvSpPr>
          <p:nvPr/>
        </p:nvSpPr>
        <p:spPr>
          <a:xfrm>
            <a:off x="278152" y="304639"/>
            <a:ext cx="504528" cy="3957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4000" b="1" dirty="0">
                <a:latin typeface="a스마일B" panose="02020600000000000000" pitchFamily="18" charset="-127"/>
                <a:ea typeface="a스마일B" panose="02020600000000000000" pitchFamily="18" charset="-127"/>
              </a:rPr>
              <a:t>Ⅱ</a:t>
            </a: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1109734" y="86805"/>
            <a:ext cx="2179789" cy="2686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1400" b="1" dirty="0" smtClean="0">
                <a:solidFill>
                  <a:schemeClr val="bg1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IPC</a:t>
            </a:r>
            <a:endParaRPr lang="ko-KR" altLang="en-US" sz="1400" b="1" dirty="0">
              <a:solidFill>
                <a:schemeClr val="bg1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73049" y="672129"/>
            <a:ext cx="4744660" cy="923330"/>
            <a:chOff x="377396" y="137996"/>
            <a:chExt cx="4744660" cy="923330"/>
          </a:xfrm>
        </p:grpSpPr>
        <p:grpSp>
          <p:nvGrpSpPr>
            <p:cNvPr id="18" name="그룹 17"/>
            <p:cNvGrpSpPr/>
            <p:nvPr/>
          </p:nvGrpSpPr>
          <p:grpSpPr>
            <a:xfrm>
              <a:off x="377396" y="137996"/>
              <a:ext cx="629022" cy="923330"/>
              <a:chOff x="2483768" y="1700808"/>
              <a:chExt cx="629022" cy="923330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2483768" y="1700808"/>
                <a:ext cx="576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5400" dirty="0" smtClean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23" name="이등변 삼각형 22"/>
              <p:cNvSpPr/>
              <p:nvPr/>
            </p:nvSpPr>
            <p:spPr>
              <a:xfrm>
                <a:off x="2680742" y="2256666"/>
                <a:ext cx="432048" cy="308237"/>
              </a:xfrm>
              <a:prstGeom prst="triangle">
                <a:avLst>
                  <a:gd name="adj" fmla="val 100000"/>
                </a:avLst>
              </a:prstGeom>
              <a:solidFill>
                <a:srgbClr val="0C27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</p:grpSp>
        <p:cxnSp>
          <p:nvCxnSpPr>
            <p:cNvPr id="19" name="직선 연결선 18"/>
            <p:cNvCxnSpPr/>
            <p:nvPr/>
          </p:nvCxnSpPr>
          <p:spPr>
            <a:xfrm>
              <a:off x="574370" y="1007986"/>
              <a:ext cx="2401193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061799" y="644565"/>
              <a:ext cx="4060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전체 구성도</a:t>
              </a:r>
              <a:r>
                <a:rPr lang="en-US" altLang="ko-KR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(D-F)</a:t>
              </a: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4557492" y="1920949"/>
            <a:ext cx="639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a스마일M" panose="02020600000000000000" pitchFamily="18" charset="-127"/>
                <a:ea typeface="a스마일M" panose="02020600000000000000" pitchFamily="18" charset="-127"/>
              </a:rPr>
              <a:t>m</a:t>
            </a:r>
            <a:r>
              <a:rPr lang="en-US" altLang="ko-KR" sz="14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ain </a:t>
            </a:r>
            <a:endParaRPr lang="en-US" altLang="ko-KR" sz="14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245336" y="6008269"/>
            <a:ext cx="32052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latin typeface="a스마일M" panose="02020600000000000000" pitchFamily="18" charset="-127"/>
                <a:ea typeface="a스마일M" panose="02020600000000000000" pitchFamily="18" charset="-127"/>
              </a:rPr>
              <a:t>Process </a:t>
            </a:r>
            <a:r>
              <a:rPr lang="en-US" altLang="ko-KR" sz="16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E(</a:t>
            </a:r>
            <a:r>
              <a:rPr lang="en-US" altLang="ko-KR" sz="16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UDP&amp;Shared</a:t>
            </a:r>
            <a:r>
              <a:rPr lang="en-US" altLang="ko-KR" sz="16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Memory)</a:t>
            </a:r>
            <a:endParaRPr lang="en-US" altLang="ko-KR" sz="16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763792" y="1854285"/>
            <a:ext cx="2187364" cy="41167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921702" y="2275365"/>
            <a:ext cx="1906291" cy="85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UDP </a:t>
            </a:r>
            <a:r>
              <a:rPr lang="ko-KR" altLang="en-US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소켓 생성</a:t>
            </a:r>
            <a:r>
              <a:rPr lang="en-US" altLang="ko-KR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(socket)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공유 메모리 </a:t>
            </a:r>
            <a:r>
              <a:rPr lang="en-US" altLang="ko-KR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ID </a:t>
            </a:r>
            <a:r>
              <a:rPr lang="ko-KR" altLang="en-US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생성</a:t>
            </a:r>
            <a:r>
              <a:rPr lang="en-US" altLang="ko-KR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lang="en-US" altLang="ko-KR" sz="11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shmget</a:t>
            </a:r>
            <a:r>
              <a:rPr lang="en-US" altLang="ko-KR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공유 메모리 </a:t>
            </a:r>
            <a:r>
              <a:rPr lang="en-US" altLang="ko-KR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attach(</a:t>
            </a:r>
            <a:r>
              <a:rPr lang="en-US" altLang="ko-KR" sz="11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shmat</a:t>
            </a:r>
            <a:r>
              <a:rPr lang="en-US" altLang="ko-KR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3763792" y="2271231"/>
            <a:ext cx="2187364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3867733" y="3099821"/>
            <a:ext cx="1980569" cy="13132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501680" y="3106890"/>
            <a:ext cx="7136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pthraed</a:t>
            </a:r>
            <a:endParaRPr lang="en-US" altLang="ko-KR" sz="11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3867733" y="3361217"/>
            <a:ext cx="1971149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7505573" y="4499480"/>
            <a:ext cx="1672721" cy="118023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파일 열기</a:t>
            </a:r>
            <a:r>
              <a:rPr lang="en-US" altLang="ko-KR" sz="1100" dirty="0" smtClean="0">
                <a:solidFill>
                  <a:schemeClr val="tx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fopen</a:t>
            </a:r>
            <a:r>
              <a:rPr lang="en-US" altLang="ko-KR" sz="1100" dirty="0" smtClean="0">
                <a:solidFill>
                  <a:schemeClr val="tx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파일 출력</a:t>
            </a:r>
            <a:r>
              <a:rPr lang="en-US" altLang="ko-KR" sz="1100" dirty="0" smtClean="0">
                <a:solidFill>
                  <a:schemeClr val="tx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fputs</a:t>
            </a:r>
            <a:r>
              <a:rPr lang="en-US" altLang="ko-KR" sz="1100" dirty="0" smtClean="0">
                <a:solidFill>
                  <a:schemeClr val="tx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파일 닫기</a:t>
            </a:r>
            <a:r>
              <a:rPr lang="en-US" altLang="ko-KR" sz="1100" dirty="0" smtClean="0">
                <a:solidFill>
                  <a:schemeClr val="tx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fclose</a:t>
            </a:r>
            <a:r>
              <a:rPr lang="en-US" altLang="ko-KR" sz="1100" dirty="0" smtClean="0">
                <a:solidFill>
                  <a:schemeClr val="tx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</a:p>
        </p:txBody>
      </p:sp>
      <p:cxnSp>
        <p:nvCxnSpPr>
          <p:cNvPr id="140" name="직선 연결선 139"/>
          <p:cNvCxnSpPr/>
          <p:nvPr/>
        </p:nvCxnSpPr>
        <p:spPr>
          <a:xfrm>
            <a:off x="383322" y="3129445"/>
            <a:ext cx="1971149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모서리가 둥근 직사각형 144"/>
          <p:cNvSpPr/>
          <p:nvPr/>
        </p:nvSpPr>
        <p:spPr>
          <a:xfrm>
            <a:off x="363632" y="2875529"/>
            <a:ext cx="1980569" cy="29787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1094069" y="2879662"/>
            <a:ext cx="5196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while</a:t>
            </a:r>
            <a:endParaRPr lang="en-US" altLang="ko-KR" sz="11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279381" y="1854285"/>
            <a:ext cx="2187364" cy="41167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422063" y="2275365"/>
            <a:ext cx="193674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Unix&amp;UDP</a:t>
            </a:r>
            <a:r>
              <a:rPr lang="en-US" altLang="ko-KR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소켓 생성</a:t>
            </a:r>
            <a:r>
              <a:rPr lang="en-US" altLang="ko-KR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(socket)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주소 설정</a:t>
            </a:r>
            <a:r>
              <a:rPr lang="en-US" altLang="ko-KR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(bind)</a:t>
            </a:r>
          </a:p>
        </p:txBody>
      </p:sp>
      <p:cxnSp>
        <p:nvCxnSpPr>
          <p:cNvPr id="138" name="직선 연결선 137"/>
          <p:cNvCxnSpPr/>
          <p:nvPr/>
        </p:nvCxnSpPr>
        <p:spPr>
          <a:xfrm>
            <a:off x="279381" y="2271231"/>
            <a:ext cx="2187364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1073081" y="1920949"/>
            <a:ext cx="639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a스마일M" panose="02020600000000000000" pitchFamily="18" charset="-127"/>
                <a:ea typeface="a스마일M" panose="02020600000000000000" pitchFamily="18" charset="-127"/>
              </a:rPr>
              <a:t>m</a:t>
            </a:r>
            <a:r>
              <a:rPr lang="en-US" altLang="ko-KR" sz="14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ain </a:t>
            </a:r>
            <a:endParaRPr lang="en-US" altLang="ko-KR" sz="14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8041952" y="1920949"/>
            <a:ext cx="639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a스마일M" panose="02020600000000000000" pitchFamily="18" charset="-127"/>
                <a:ea typeface="a스마일M" panose="02020600000000000000" pitchFamily="18" charset="-127"/>
              </a:rPr>
              <a:t>m</a:t>
            </a:r>
            <a:r>
              <a:rPr lang="en-US" altLang="ko-KR" sz="14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ain </a:t>
            </a:r>
            <a:endParaRPr lang="en-US" altLang="ko-KR" sz="14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942994" y="6008269"/>
            <a:ext cx="27788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latin typeface="a스마일M" panose="02020600000000000000" pitchFamily="18" charset="-127"/>
                <a:ea typeface="a스마일M" panose="02020600000000000000" pitchFamily="18" charset="-127"/>
              </a:rPr>
              <a:t>Process </a:t>
            </a:r>
            <a:r>
              <a:rPr lang="en-US" altLang="ko-KR" sz="16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F(Shared Memory)</a:t>
            </a:r>
            <a:endParaRPr lang="en-US" altLang="ko-KR" sz="16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7248252" y="1854285"/>
            <a:ext cx="2187364" cy="41167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7406161" y="2275365"/>
            <a:ext cx="1906291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공유 메모리 </a:t>
            </a:r>
            <a:r>
              <a:rPr lang="en-US" altLang="ko-KR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ID </a:t>
            </a:r>
            <a:r>
              <a:rPr lang="ko-KR" altLang="en-US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생성</a:t>
            </a:r>
            <a:r>
              <a:rPr lang="en-US" altLang="ko-KR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lang="en-US" altLang="ko-KR" sz="11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shmget</a:t>
            </a:r>
            <a:r>
              <a:rPr lang="en-US" altLang="ko-KR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공유 메모리 </a:t>
            </a:r>
            <a:r>
              <a:rPr lang="en-US" altLang="ko-KR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attach(</a:t>
            </a:r>
            <a:r>
              <a:rPr lang="en-US" altLang="ko-KR" sz="11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shmat</a:t>
            </a:r>
            <a:r>
              <a:rPr lang="en-US" altLang="ko-KR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</a:p>
        </p:txBody>
      </p:sp>
      <p:cxnSp>
        <p:nvCxnSpPr>
          <p:cNvPr id="113" name="직선 연결선 112"/>
          <p:cNvCxnSpPr/>
          <p:nvPr/>
        </p:nvCxnSpPr>
        <p:spPr>
          <a:xfrm>
            <a:off x="7248252" y="2271231"/>
            <a:ext cx="2187364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모서리가 둥근 직사각형 114"/>
          <p:cNvSpPr/>
          <p:nvPr/>
        </p:nvSpPr>
        <p:spPr>
          <a:xfrm>
            <a:off x="7352193" y="2912765"/>
            <a:ext cx="1980569" cy="29415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8083119" y="2914866"/>
            <a:ext cx="5196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while</a:t>
            </a:r>
            <a:endParaRPr lang="en-US" altLang="ko-KR" sz="11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18" name="직선 연결선 117"/>
          <p:cNvCxnSpPr/>
          <p:nvPr/>
        </p:nvCxnSpPr>
        <p:spPr>
          <a:xfrm>
            <a:off x="7352193" y="3169193"/>
            <a:ext cx="1971149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모서리가 둥근 직사각형 119"/>
          <p:cNvSpPr/>
          <p:nvPr/>
        </p:nvSpPr>
        <p:spPr>
          <a:xfrm>
            <a:off x="7505573" y="3261042"/>
            <a:ext cx="1672721" cy="11465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7570468" y="3748271"/>
            <a:ext cx="157767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공유 메모리 데이터 읽기</a:t>
            </a:r>
            <a:endParaRPr lang="en-US" altLang="ko-KR" sz="1100" dirty="0" smtClean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ko-KR" altLang="en-US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공유 메모리 초기화</a:t>
            </a:r>
            <a:endParaRPr lang="en-US" altLang="ko-KR" sz="1100" dirty="0" smtClean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7746490" y="3269199"/>
            <a:ext cx="11929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Shared Memory</a:t>
            </a:r>
            <a:endParaRPr lang="en-US" altLang="ko-KR" sz="11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33" name="오른쪽 화살표 132"/>
          <p:cNvSpPr/>
          <p:nvPr/>
        </p:nvSpPr>
        <p:spPr>
          <a:xfrm>
            <a:off x="2851562" y="3639100"/>
            <a:ext cx="471638" cy="61601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오른쪽 화살표 133"/>
          <p:cNvSpPr/>
          <p:nvPr/>
        </p:nvSpPr>
        <p:spPr>
          <a:xfrm>
            <a:off x="6322756" y="3639100"/>
            <a:ext cx="471638" cy="61601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3" name="그룹 152"/>
          <p:cNvGrpSpPr/>
          <p:nvPr/>
        </p:nvGrpSpPr>
        <p:grpSpPr>
          <a:xfrm>
            <a:off x="527177" y="3405085"/>
            <a:ext cx="1672721" cy="959967"/>
            <a:chOff x="527177" y="3267925"/>
            <a:chExt cx="1672721" cy="95996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39" name="모서리가 둥근 직사각형 138"/>
            <p:cNvSpPr/>
            <p:nvPr/>
          </p:nvSpPr>
          <p:spPr>
            <a:xfrm>
              <a:off x="527177" y="3267925"/>
              <a:ext cx="1672721" cy="95996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dirty="0" smtClean="0">
                <a:solidFill>
                  <a:schemeClr val="tx1"/>
                </a:solidFill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  <p:cxnSp>
          <p:nvCxnSpPr>
            <p:cNvPr id="122" name="직선 연결선 121"/>
            <p:cNvCxnSpPr/>
            <p:nvPr/>
          </p:nvCxnSpPr>
          <p:spPr>
            <a:xfrm>
              <a:off x="527177" y="3557342"/>
              <a:ext cx="1672721" cy="0"/>
            </a:xfrm>
            <a:prstGeom prst="line">
              <a:avLst/>
            </a:prstGeom>
            <a:grpFill/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직사각형 147"/>
            <p:cNvSpPr/>
            <p:nvPr/>
          </p:nvSpPr>
          <p:spPr>
            <a:xfrm>
              <a:off x="637552" y="3298313"/>
              <a:ext cx="1479893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Unix Domain Socket</a:t>
              </a:r>
              <a:endParaRPr lang="en-US" altLang="ko-KR" sz="1100" dirty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615250" y="3750310"/>
              <a:ext cx="1552028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dirty="0">
                  <a:latin typeface="a스마일M" panose="02020600000000000000" pitchFamily="18" charset="-127"/>
                  <a:ea typeface="a스마일M" panose="02020600000000000000" pitchFamily="18" charset="-127"/>
                </a:rPr>
                <a:t>데이터 </a:t>
              </a:r>
              <a:r>
                <a:rPr lang="ko-KR" altLang="en-US" sz="11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수신</a:t>
              </a:r>
              <a:r>
                <a:rPr lang="en-US" altLang="ko-KR" sz="11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(</a:t>
              </a:r>
              <a:r>
                <a:rPr lang="en-US" altLang="ko-KR" sz="1100" dirty="0" err="1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recvfrom</a:t>
              </a:r>
              <a:r>
                <a:rPr lang="en-US" altLang="ko-KR" sz="11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)</a:t>
              </a:r>
              <a:endParaRPr lang="en-US" altLang="ko-KR" sz="1100" dirty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527177" y="4630888"/>
            <a:ext cx="1672721" cy="959967"/>
            <a:chOff x="527177" y="3267925"/>
            <a:chExt cx="1672721" cy="95996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55" name="모서리가 둥근 직사각형 154"/>
            <p:cNvSpPr/>
            <p:nvPr/>
          </p:nvSpPr>
          <p:spPr>
            <a:xfrm>
              <a:off x="527177" y="3267925"/>
              <a:ext cx="1672721" cy="95996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dirty="0" smtClean="0">
                <a:solidFill>
                  <a:schemeClr val="tx1"/>
                </a:solidFill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  <p:cxnSp>
          <p:nvCxnSpPr>
            <p:cNvPr id="156" name="직선 연결선 155"/>
            <p:cNvCxnSpPr/>
            <p:nvPr/>
          </p:nvCxnSpPr>
          <p:spPr>
            <a:xfrm>
              <a:off x="527177" y="3557342"/>
              <a:ext cx="1672721" cy="0"/>
            </a:xfrm>
            <a:prstGeom prst="line">
              <a:avLst/>
            </a:prstGeom>
            <a:grpFill/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직사각형 156"/>
            <p:cNvSpPr/>
            <p:nvPr/>
          </p:nvSpPr>
          <p:spPr>
            <a:xfrm>
              <a:off x="1160933" y="3298313"/>
              <a:ext cx="433132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UDP</a:t>
              </a:r>
              <a:endParaRPr lang="en-US" altLang="ko-KR" sz="1100" dirty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684982" y="3750310"/>
              <a:ext cx="1412567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dirty="0">
                  <a:latin typeface="a스마일M" panose="02020600000000000000" pitchFamily="18" charset="-127"/>
                  <a:ea typeface="a스마일M" panose="02020600000000000000" pitchFamily="18" charset="-127"/>
                </a:rPr>
                <a:t>데이터 </a:t>
              </a:r>
              <a:r>
                <a:rPr lang="ko-KR" altLang="en-US" sz="11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전송</a:t>
              </a:r>
              <a:r>
                <a:rPr lang="en-US" altLang="ko-KR" sz="11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(</a:t>
              </a:r>
              <a:r>
                <a:rPr lang="en-US" altLang="ko-KR" sz="1100" dirty="0" err="1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sendto</a:t>
              </a:r>
              <a:r>
                <a:rPr lang="en-US" altLang="ko-KR" sz="11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)</a:t>
              </a:r>
              <a:endParaRPr lang="en-US" altLang="ko-KR" sz="1100" dirty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sp>
        <p:nvSpPr>
          <p:cNvPr id="159" name="직사각형 158"/>
          <p:cNvSpPr/>
          <p:nvPr/>
        </p:nvSpPr>
        <p:spPr>
          <a:xfrm>
            <a:off x="335989" y="6008269"/>
            <a:ext cx="21529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latin typeface="a스마일M" panose="02020600000000000000" pitchFamily="18" charset="-127"/>
                <a:ea typeface="a스마일M" panose="02020600000000000000" pitchFamily="18" charset="-127"/>
              </a:rPr>
              <a:t>Process </a:t>
            </a:r>
            <a:r>
              <a:rPr lang="en-US" altLang="ko-KR" sz="16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D(</a:t>
            </a:r>
            <a:r>
              <a:rPr lang="en-US" altLang="ko-KR" sz="1600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Unix&amp;UDP</a:t>
            </a:r>
            <a:r>
              <a:rPr lang="en-US" altLang="ko-KR" sz="16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  <a:endParaRPr lang="en-US" altLang="ko-KR" sz="16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3867733" y="4484957"/>
            <a:ext cx="1980569" cy="13031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4598662" y="4488474"/>
            <a:ext cx="5196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while</a:t>
            </a:r>
            <a:endParaRPr lang="en-US" altLang="ko-KR" sz="11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62" name="직선 연결선 161"/>
          <p:cNvCxnSpPr/>
          <p:nvPr/>
        </p:nvCxnSpPr>
        <p:spPr>
          <a:xfrm>
            <a:off x="3867733" y="4742801"/>
            <a:ext cx="1971149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8" name="그룹 167"/>
          <p:cNvGrpSpPr/>
          <p:nvPr/>
        </p:nvGrpSpPr>
        <p:grpSpPr>
          <a:xfrm>
            <a:off x="3998664" y="3425196"/>
            <a:ext cx="1783011" cy="864230"/>
            <a:chOff x="300098" y="3260105"/>
            <a:chExt cx="2244362" cy="96778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69" name="모서리가 둥근 직사각형 168"/>
            <p:cNvSpPr/>
            <p:nvPr/>
          </p:nvSpPr>
          <p:spPr>
            <a:xfrm>
              <a:off x="300098" y="3267925"/>
              <a:ext cx="2183842" cy="95996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dirty="0" smtClean="0">
                <a:solidFill>
                  <a:schemeClr val="tx1"/>
                </a:solidFill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  <p:cxnSp>
          <p:nvCxnSpPr>
            <p:cNvPr id="170" name="직선 연결선 169"/>
            <p:cNvCxnSpPr/>
            <p:nvPr/>
          </p:nvCxnSpPr>
          <p:spPr>
            <a:xfrm>
              <a:off x="322941" y="3484376"/>
              <a:ext cx="2142181" cy="0"/>
            </a:xfrm>
            <a:prstGeom prst="line">
              <a:avLst/>
            </a:prstGeom>
            <a:grpFill/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직사각형 170"/>
            <p:cNvSpPr/>
            <p:nvPr/>
          </p:nvSpPr>
          <p:spPr>
            <a:xfrm>
              <a:off x="1132260" y="3260105"/>
              <a:ext cx="522903" cy="26524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UDP</a:t>
              </a:r>
              <a:endParaRPr lang="en-US" altLang="ko-KR" sz="1000" dirty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307021" y="3472520"/>
              <a:ext cx="2237439" cy="7071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latin typeface="a스마일M" panose="02020600000000000000" pitchFamily="18" charset="-127"/>
                  <a:ea typeface="a스마일M" panose="02020600000000000000" pitchFamily="18" charset="-127"/>
                </a:rPr>
                <a:t>데이터 </a:t>
              </a:r>
              <a:r>
                <a:rPr lang="ko-KR" altLang="en-US" sz="11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수신</a:t>
              </a:r>
              <a:r>
                <a:rPr lang="en-US" altLang="ko-KR" sz="11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(</a:t>
              </a:r>
              <a:r>
                <a:rPr lang="en-US" altLang="ko-KR" sz="1100" dirty="0" err="1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recvfrom</a:t>
              </a:r>
              <a:r>
                <a:rPr lang="en-US" altLang="ko-KR" sz="11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)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큐에 데이터 삽입</a:t>
              </a:r>
              <a:r>
                <a:rPr lang="en-US" altLang="ko-KR" sz="11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(</a:t>
              </a:r>
              <a:r>
                <a:rPr lang="en-US" altLang="ko-KR" sz="1100" dirty="0" err="1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Enqueue</a:t>
              </a:r>
              <a:r>
                <a:rPr lang="en-US" altLang="ko-KR" sz="11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)</a:t>
              </a:r>
              <a:endParaRPr lang="en-US" altLang="ko-KR" sz="1100" dirty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grpSp>
        <p:nvGrpSpPr>
          <p:cNvPr id="174" name="그룹 173"/>
          <p:cNvGrpSpPr/>
          <p:nvPr/>
        </p:nvGrpSpPr>
        <p:grpSpPr>
          <a:xfrm>
            <a:off x="3998664" y="4807679"/>
            <a:ext cx="1741277" cy="864230"/>
            <a:chOff x="300098" y="3260105"/>
            <a:chExt cx="2191830" cy="96778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75" name="모서리가 둥근 직사각형 174"/>
            <p:cNvSpPr/>
            <p:nvPr/>
          </p:nvSpPr>
          <p:spPr>
            <a:xfrm>
              <a:off x="300098" y="3267925"/>
              <a:ext cx="2183842" cy="95996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dirty="0" smtClean="0">
                <a:solidFill>
                  <a:schemeClr val="tx1"/>
                </a:solidFill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  <p:cxnSp>
          <p:nvCxnSpPr>
            <p:cNvPr id="176" name="직선 연결선 175"/>
            <p:cNvCxnSpPr/>
            <p:nvPr/>
          </p:nvCxnSpPr>
          <p:spPr>
            <a:xfrm>
              <a:off x="322940" y="3484376"/>
              <a:ext cx="2142181" cy="0"/>
            </a:xfrm>
            <a:prstGeom prst="line">
              <a:avLst/>
            </a:prstGeom>
            <a:grpFill/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7" name="직사각형 176"/>
            <p:cNvSpPr/>
            <p:nvPr/>
          </p:nvSpPr>
          <p:spPr>
            <a:xfrm>
              <a:off x="702429" y="3260105"/>
              <a:ext cx="1382581" cy="2757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Shared Memory</a:t>
              </a:r>
              <a:endParaRPr lang="en-US" altLang="ko-KR" sz="1000" dirty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36538" y="3503238"/>
              <a:ext cx="2155390" cy="67207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데이터 삭제</a:t>
              </a:r>
              <a:r>
                <a:rPr lang="en-US" altLang="ko-KR" sz="11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(</a:t>
              </a:r>
              <a:r>
                <a:rPr lang="en-US" altLang="ko-KR" sz="1100" dirty="0" err="1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Dequeue</a:t>
              </a:r>
              <a:r>
                <a:rPr lang="en-US" altLang="ko-KR" sz="11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)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공유 메모리에 데이터 쓰기</a:t>
              </a:r>
              <a:endParaRPr lang="en-US" altLang="ko-KR" sz="1100" dirty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cxnSp>
        <p:nvCxnSpPr>
          <p:cNvPr id="181" name="직선 연결선 180"/>
          <p:cNvCxnSpPr/>
          <p:nvPr/>
        </p:nvCxnSpPr>
        <p:spPr>
          <a:xfrm>
            <a:off x="7505573" y="3527022"/>
            <a:ext cx="1672721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90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 idx="4294967295"/>
          </p:nvPr>
        </p:nvSpPr>
        <p:spPr>
          <a:xfrm>
            <a:off x="1052110" y="430090"/>
            <a:ext cx="4296207" cy="398021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b="1" dirty="0" smtClean="0">
                <a:solidFill>
                  <a:srgbClr val="24222E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시나리오</a:t>
            </a:r>
            <a:r>
              <a:rPr lang="en-US" altLang="ko-KR" sz="2400" b="1" dirty="0" smtClean="0">
                <a:solidFill>
                  <a:srgbClr val="24222E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endParaRPr lang="ko-KR" altLang="en-US" sz="2400" b="1" dirty="0">
              <a:solidFill>
                <a:srgbClr val="24222E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716280" y="-3550"/>
            <a:ext cx="1417723" cy="416853"/>
          </a:xfrm>
          <a:prstGeom prst="parallelogram">
            <a:avLst>
              <a:gd name="adj" fmla="val 62772"/>
            </a:avLst>
          </a:prstGeom>
          <a:solidFill>
            <a:srgbClr val="2E75B6">
              <a:alpha val="36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3049" y="144517"/>
            <a:ext cx="707419" cy="684403"/>
            <a:chOff x="264138" y="144516"/>
            <a:chExt cx="787972" cy="762335"/>
          </a:xfrm>
        </p:grpSpPr>
        <p:sp>
          <p:nvSpPr>
            <p:cNvPr id="61" name="직사각형 60"/>
            <p:cNvSpPr/>
            <p:nvPr/>
          </p:nvSpPr>
          <p:spPr>
            <a:xfrm>
              <a:off x="264138" y="144516"/>
              <a:ext cx="762335" cy="762335"/>
            </a:xfrm>
            <a:prstGeom prst="rect">
              <a:avLst/>
            </a:prstGeom>
            <a:gradFill>
              <a:gsLst>
                <a:gs pos="0">
                  <a:srgbClr val="24222E"/>
                </a:gs>
                <a:gs pos="50000">
                  <a:srgbClr val="24222E"/>
                </a:gs>
                <a:gs pos="50000">
                  <a:srgbClr val="2E75B6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b="1" dirty="0">
                <a:solidFill>
                  <a:srgbClr val="5B9BD5"/>
                </a:solidFill>
                <a:latin typeface="+mn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19053" y="199431"/>
              <a:ext cx="652504" cy="652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63" name="제목 1"/>
            <p:cNvSpPr txBox="1">
              <a:spLocks/>
            </p:cNvSpPr>
            <p:nvPr/>
          </p:nvSpPr>
          <p:spPr>
            <a:xfrm>
              <a:off x="367765" y="199431"/>
              <a:ext cx="684345" cy="53678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  <a:cs typeface="+mj-cs"/>
                </a:defRPr>
              </a:lvl1pPr>
            </a:lstStyle>
            <a:p>
              <a:endParaRPr lang="ko-KR" altLang="en-US" sz="2800" b="1" dirty="0">
                <a:solidFill>
                  <a:srgbClr val="2E9893"/>
                </a:solidFill>
                <a:latin typeface="+mn-ea"/>
                <a:ea typeface="+mn-ea"/>
                <a:cs typeface="KoPubWorld바탕체 Medium" panose="00000600000000000000" pitchFamily="2" charset="-127"/>
              </a:endParaRPr>
            </a:p>
          </p:txBody>
        </p:sp>
      </p:grpSp>
      <p:sp>
        <p:nvSpPr>
          <p:cNvPr id="32" name="제목 1"/>
          <p:cNvSpPr txBox="1">
            <a:spLocks/>
          </p:cNvSpPr>
          <p:nvPr/>
        </p:nvSpPr>
        <p:spPr>
          <a:xfrm>
            <a:off x="278152" y="304639"/>
            <a:ext cx="504528" cy="3957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4000" b="1" dirty="0">
                <a:latin typeface="a스마일B" panose="02020600000000000000" pitchFamily="18" charset="-127"/>
                <a:ea typeface="a스마일B" panose="02020600000000000000" pitchFamily="18" charset="-127"/>
              </a:rPr>
              <a:t>Ⅲ</a:t>
            </a: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1109734" y="86805"/>
            <a:ext cx="2179789" cy="2686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1400" b="1" dirty="0" smtClean="0">
                <a:solidFill>
                  <a:schemeClr val="bg1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IPC</a:t>
            </a:r>
            <a:endParaRPr lang="ko-KR" altLang="en-US" sz="1400" b="1" dirty="0">
              <a:solidFill>
                <a:schemeClr val="bg1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273049" y="672129"/>
            <a:ext cx="5465988" cy="923330"/>
            <a:chOff x="377396" y="137996"/>
            <a:chExt cx="5179483" cy="923330"/>
          </a:xfrm>
        </p:grpSpPr>
        <p:grpSp>
          <p:nvGrpSpPr>
            <p:cNvPr id="49" name="그룹 48"/>
            <p:cNvGrpSpPr/>
            <p:nvPr/>
          </p:nvGrpSpPr>
          <p:grpSpPr>
            <a:xfrm>
              <a:off x="377396" y="137996"/>
              <a:ext cx="629022" cy="923330"/>
              <a:chOff x="2483768" y="1700808"/>
              <a:chExt cx="629022" cy="923330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2483768" y="1700808"/>
                <a:ext cx="576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5400" dirty="0" smtClean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53" name="이등변 삼각형 52"/>
              <p:cNvSpPr/>
              <p:nvPr/>
            </p:nvSpPr>
            <p:spPr>
              <a:xfrm>
                <a:off x="2680742" y="2256666"/>
                <a:ext cx="432048" cy="308237"/>
              </a:xfrm>
              <a:prstGeom prst="triangle">
                <a:avLst>
                  <a:gd name="adj" fmla="val 100000"/>
                </a:avLst>
              </a:prstGeom>
              <a:solidFill>
                <a:srgbClr val="0C27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</p:grpSp>
        <p:cxnSp>
          <p:nvCxnSpPr>
            <p:cNvPr id="50" name="직선 연결선 49"/>
            <p:cNvCxnSpPr/>
            <p:nvPr/>
          </p:nvCxnSpPr>
          <p:spPr>
            <a:xfrm>
              <a:off x="574370" y="1007986"/>
              <a:ext cx="4842397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027931" y="636695"/>
              <a:ext cx="4528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시나리오</a:t>
              </a:r>
              <a:r>
                <a:rPr lang="en-US" altLang="ko-KR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1 : </a:t>
              </a:r>
              <a:r>
                <a:rPr lang="ko-KR" altLang="en-US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대용량 텍스트 파일 전송이 가능한지</a:t>
              </a:r>
              <a:r>
                <a:rPr lang="en-US" altLang="ko-KR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 </a:t>
              </a:r>
            </a:p>
          </p:txBody>
        </p:sp>
      </p:grpSp>
      <p:sp>
        <p:nvSpPr>
          <p:cNvPr id="64" name="타원 63"/>
          <p:cNvSpPr/>
          <p:nvPr/>
        </p:nvSpPr>
        <p:spPr>
          <a:xfrm>
            <a:off x="5552432" y="4816848"/>
            <a:ext cx="1148543" cy="1148543"/>
          </a:xfrm>
          <a:prstGeom prst="ellipse">
            <a:avLst/>
          </a:prstGeom>
          <a:solidFill>
            <a:srgbClr val="FFE699">
              <a:alpha val="76000"/>
            </a:srgbClr>
          </a:solidFill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3151138" y="4826473"/>
            <a:ext cx="1148543" cy="1148543"/>
          </a:xfrm>
          <a:prstGeom prst="ellipse">
            <a:avLst/>
          </a:prstGeom>
          <a:solidFill>
            <a:srgbClr val="FFE699">
              <a:alpha val="76000"/>
            </a:srgbClr>
          </a:solidFill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/>
          <p:cNvGrpSpPr/>
          <p:nvPr/>
        </p:nvGrpSpPr>
        <p:grpSpPr>
          <a:xfrm>
            <a:off x="804169" y="4885874"/>
            <a:ext cx="936604" cy="1031053"/>
            <a:chOff x="261893" y="2727424"/>
            <a:chExt cx="822763" cy="956551"/>
          </a:xfrm>
        </p:grpSpPr>
        <p:pic>
          <p:nvPicPr>
            <p:cNvPr id="91" name="Picture 8" descr="Data, document, extension, file, page, sheet, text icon - Download on Iconfind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893" y="2727424"/>
              <a:ext cx="822763" cy="822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직사각형 92"/>
            <p:cNvSpPr/>
            <p:nvPr/>
          </p:nvSpPr>
          <p:spPr>
            <a:xfrm>
              <a:off x="517860" y="3469822"/>
              <a:ext cx="331200" cy="2141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>
                  <a:latin typeface="a스마일M" panose="02020600000000000000" pitchFamily="18" charset="-127"/>
                  <a:ea typeface="a스마일M" panose="02020600000000000000" pitchFamily="18" charset="-127"/>
                </a:rPr>
                <a:t>File</a:t>
              </a:r>
              <a:endParaRPr lang="en-US" altLang="ko-KR" sz="1600" dirty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373105" y="2526577"/>
            <a:ext cx="732360" cy="898364"/>
            <a:chOff x="2431162" y="1775809"/>
            <a:chExt cx="732360" cy="898364"/>
          </a:xfrm>
        </p:grpSpPr>
        <p:pic>
          <p:nvPicPr>
            <p:cNvPr id="1034" name="Picture 10" descr="Application, custom, feature, program icon - Download on Iconfinder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24" t="21800" r="2371" b="3064"/>
            <a:stretch/>
          </p:blipFill>
          <p:spPr bwMode="auto">
            <a:xfrm>
              <a:off x="2437442" y="1775809"/>
              <a:ext cx="700679" cy="63733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TextBox 95"/>
            <p:cNvSpPr txBox="1"/>
            <p:nvPr/>
          </p:nvSpPr>
          <p:spPr>
            <a:xfrm>
              <a:off x="2431162" y="2443341"/>
              <a:ext cx="7323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Process </a:t>
              </a:r>
              <a:r>
                <a:rPr lang="en-US" altLang="ko-KR" sz="900" dirty="0">
                  <a:latin typeface="a스마일M" panose="02020600000000000000" pitchFamily="18" charset="-127"/>
                  <a:ea typeface="a스마일M" panose="02020600000000000000" pitchFamily="18" charset="-127"/>
                </a:rPr>
                <a:t>A</a:t>
              </a:r>
              <a:endParaRPr lang="en-US" altLang="ko-KR" sz="900" dirty="0" smtClean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5777870" y="2526577"/>
            <a:ext cx="732360" cy="898364"/>
            <a:chOff x="2431162" y="1775809"/>
            <a:chExt cx="732360" cy="898364"/>
          </a:xfrm>
        </p:grpSpPr>
        <p:pic>
          <p:nvPicPr>
            <p:cNvPr id="105" name="Picture 10" descr="Application, custom, feature, program icon - Download on Iconfinder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24" t="21800" r="2371" b="3064"/>
            <a:stretch/>
          </p:blipFill>
          <p:spPr bwMode="auto">
            <a:xfrm>
              <a:off x="2437442" y="1775809"/>
              <a:ext cx="700679" cy="63733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TextBox 105"/>
            <p:cNvSpPr txBox="1"/>
            <p:nvPr/>
          </p:nvSpPr>
          <p:spPr>
            <a:xfrm>
              <a:off x="2431162" y="2443341"/>
              <a:ext cx="7323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Process B</a:t>
              </a: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8156901" y="5018563"/>
            <a:ext cx="732360" cy="898364"/>
            <a:chOff x="2431162" y="1775809"/>
            <a:chExt cx="732360" cy="898364"/>
          </a:xfrm>
        </p:grpSpPr>
        <p:pic>
          <p:nvPicPr>
            <p:cNvPr id="114" name="Picture 10" descr="Application, custom, feature, program icon - Download on Iconfinder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24" t="21800" r="2371" b="3064"/>
            <a:stretch/>
          </p:blipFill>
          <p:spPr bwMode="auto">
            <a:xfrm>
              <a:off x="2437442" y="1775809"/>
              <a:ext cx="700679" cy="63733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TextBox 119"/>
            <p:cNvSpPr txBox="1"/>
            <p:nvPr/>
          </p:nvSpPr>
          <p:spPr>
            <a:xfrm>
              <a:off x="2431162" y="2443341"/>
              <a:ext cx="7323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Process D</a:t>
              </a:r>
            </a:p>
          </p:txBody>
        </p:sp>
      </p:grpSp>
      <p:cxnSp>
        <p:nvCxnSpPr>
          <p:cNvPr id="140" name="직선 화살표 연결선 139"/>
          <p:cNvCxnSpPr/>
          <p:nvPr/>
        </p:nvCxnSpPr>
        <p:spPr>
          <a:xfrm>
            <a:off x="4115090" y="2884101"/>
            <a:ext cx="16528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>
            <a:off x="6529480" y="2884101"/>
            <a:ext cx="16528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/>
        </p:nvGrpSpPr>
        <p:grpSpPr>
          <a:xfrm>
            <a:off x="8182302" y="2526577"/>
            <a:ext cx="732360" cy="898364"/>
            <a:chOff x="2431162" y="1775809"/>
            <a:chExt cx="732360" cy="898364"/>
          </a:xfrm>
        </p:grpSpPr>
        <p:pic>
          <p:nvPicPr>
            <p:cNvPr id="143" name="Picture 10" descr="Application, custom, feature, program icon - Download on Iconfinder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24" t="21800" r="2371" b="3064"/>
            <a:stretch/>
          </p:blipFill>
          <p:spPr bwMode="auto">
            <a:xfrm>
              <a:off x="2437442" y="1775809"/>
              <a:ext cx="700679" cy="63733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4" name="TextBox 143"/>
            <p:cNvSpPr txBox="1"/>
            <p:nvPr/>
          </p:nvSpPr>
          <p:spPr>
            <a:xfrm>
              <a:off x="2431162" y="2443341"/>
              <a:ext cx="7323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Process C</a:t>
              </a:r>
            </a:p>
          </p:txBody>
        </p:sp>
      </p:grpSp>
      <p:cxnSp>
        <p:nvCxnSpPr>
          <p:cNvPr id="145" name="직선 화살표 연결선 144"/>
          <p:cNvCxnSpPr/>
          <p:nvPr/>
        </p:nvCxnSpPr>
        <p:spPr>
          <a:xfrm>
            <a:off x="8538920" y="3424941"/>
            <a:ext cx="1" cy="1533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그룹 147"/>
          <p:cNvGrpSpPr/>
          <p:nvPr/>
        </p:nvGrpSpPr>
        <p:grpSpPr>
          <a:xfrm>
            <a:off x="5777870" y="5018563"/>
            <a:ext cx="732360" cy="898364"/>
            <a:chOff x="2431162" y="1775809"/>
            <a:chExt cx="732360" cy="898364"/>
          </a:xfrm>
        </p:grpSpPr>
        <p:pic>
          <p:nvPicPr>
            <p:cNvPr id="149" name="Picture 10" descr="Application, custom, feature, program icon - Download on Iconfinder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24" t="21800" r="2371" b="3064"/>
            <a:stretch/>
          </p:blipFill>
          <p:spPr bwMode="auto">
            <a:xfrm>
              <a:off x="2437442" y="1775809"/>
              <a:ext cx="700679" cy="63733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0" name="TextBox 149"/>
            <p:cNvSpPr txBox="1"/>
            <p:nvPr/>
          </p:nvSpPr>
          <p:spPr>
            <a:xfrm>
              <a:off x="2431162" y="2443341"/>
              <a:ext cx="7323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Process E</a:t>
              </a: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3373105" y="5018563"/>
            <a:ext cx="732360" cy="898364"/>
            <a:chOff x="2431162" y="1775809"/>
            <a:chExt cx="732360" cy="898364"/>
          </a:xfrm>
        </p:grpSpPr>
        <p:pic>
          <p:nvPicPr>
            <p:cNvPr id="153" name="Picture 10" descr="Application, custom, feature, program icon - Download on Iconfinder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24" t="21800" r="2371" b="3064"/>
            <a:stretch/>
          </p:blipFill>
          <p:spPr bwMode="auto">
            <a:xfrm>
              <a:off x="2437442" y="1775809"/>
              <a:ext cx="700679" cy="63733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4" name="TextBox 153"/>
            <p:cNvSpPr txBox="1"/>
            <p:nvPr/>
          </p:nvSpPr>
          <p:spPr>
            <a:xfrm>
              <a:off x="2431162" y="2443341"/>
              <a:ext cx="7323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Process F</a:t>
              </a:r>
            </a:p>
          </p:txBody>
        </p:sp>
      </p:grpSp>
      <p:cxnSp>
        <p:nvCxnSpPr>
          <p:cNvPr id="155" name="직선 화살표 연결선 154"/>
          <p:cNvCxnSpPr/>
          <p:nvPr/>
        </p:nvCxnSpPr>
        <p:spPr>
          <a:xfrm>
            <a:off x="6490980" y="5343378"/>
            <a:ext cx="165282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/>
          <p:nvPr/>
        </p:nvCxnSpPr>
        <p:spPr>
          <a:xfrm>
            <a:off x="4076590" y="5362628"/>
            <a:ext cx="165282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/>
          <p:nvPr/>
        </p:nvCxnSpPr>
        <p:spPr>
          <a:xfrm>
            <a:off x="1568919" y="5362628"/>
            <a:ext cx="177537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4251989" y="2593332"/>
            <a:ext cx="1302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Message Queue</a:t>
            </a:r>
            <a:endParaRPr lang="ko-KR" altLang="en-US" sz="1200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7122789" y="2593332"/>
            <a:ext cx="447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TCP</a:t>
            </a:r>
            <a:endParaRPr lang="ko-KR" altLang="en-US" sz="1200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7178669" y="4017485"/>
            <a:ext cx="1367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Unix Domain UDP</a:t>
            </a:r>
            <a:endParaRPr lang="ko-KR" altLang="en-US" sz="1200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119744" y="5056436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UDP</a:t>
            </a:r>
            <a:endParaRPr lang="ko-KR" altLang="en-US" sz="1200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4261578" y="5046298"/>
            <a:ext cx="1282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Shared Memory</a:t>
            </a:r>
            <a:endParaRPr lang="ko-KR" altLang="en-US" sz="1200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693888" y="2184018"/>
            <a:ext cx="1778577" cy="1858142"/>
            <a:chOff x="261893" y="2727424"/>
            <a:chExt cx="822763" cy="907799"/>
          </a:xfrm>
        </p:grpSpPr>
        <p:pic>
          <p:nvPicPr>
            <p:cNvPr id="58" name="Picture 8" descr="Data, document, extension, file, page, sheet, text icon - Download on Iconfind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893" y="2727424"/>
              <a:ext cx="822763" cy="822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직사각형 58"/>
            <p:cNvSpPr/>
            <p:nvPr/>
          </p:nvSpPr>
          <p:spPr>
            <a:xfrm>
              <a:off x="344206" y="3469822"/>
              <a:ext cx="693373" cy="1654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Large </a:t>
              </a:r>
              <a:r>
                <a:rPr lang="en-US" altLang="ko-KR" sz="1600" dirty="0" err="1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Textfile</a:t>
              </a:r>
              <a:endParaRPr lang="en-US" altLang="ko-KR" sz="1600" dirty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cxnSp>
        <p:nvCxnSpPr>
          <p:cNvPr id="60" name="직선 화살표 연결선 59"/>
          <p:cNvCxnSpPr/>
          <p:nvPr/>
        </p:nvCxnSpPr>
        <p:spPr>
          <a:xfrm>
            <a:off x="2124378" y="2884101"/>
            <a:ext cx="12487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380517" y="4657301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Problem</a:t>
            </a:r>
            <a:endParaRPr lang="ko-KR" altLang="en-US" dirty="0">
              <a:solidFill>
                <a:srgbClr val="FF0000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3387893" y="3748407"/>
            <a:ext cx="2654702" cy="485105"/>
            <a:chOff x="5186727" y="524009"/>
            <a:chExt cx="2372203" cy="485105"/>
          </a:xfrm>
        </p:grpSpPr>
        <p:sp>
          <p:nvSpPr>
            <p:cNvPr id="69" name="TextBox 68"/>
            <p:cNvSpPr txBox="1"/>
            <p:nvPr/>
          </p:nvSpPr>
          <p:spPr>
            <a:xfrm>
              <a:off x="5600123" y="679262"/>
              <a:ext cx="195880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Need to make s</a:t>
              </a:r>
              <a:r>
                <a:rPr lang="en-US" altLang="ko-KR" sz="1200" spc="-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스마일B" panose="02020600000000000000" pitchFamily="18" charset="-127"/>
                  <a:ea typeface="a스마일B" panose="02020600000000000000" pitchFamily="18" charset="-127"/>
                  <a:cs typeface="Arial" panose="020B0604020202020204" pitchFamily="34" charset="0"/>
                </a:rPr>
                <a:t>ynchronization</a:t>
              </a:r>
              <a:endPara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스마일B" panose="02020600000000000000" pitchFamily="18" charset="-127"/>
                <a:ea typeface="a스마일B" panose="02020600000000000000" pitchFamily="18" charset="-127"/>
                <a:cs typeface="Arial" panose="020B0604020202020204" pitchFamily="34" charset="0"/>
              </a:endParaRPr>
            </a:p>
          </p:txBody>
        </p:sp>
        <p:pic>
          <p:nvPicPr>
            <p:cNvPr id="70" name="Picture 16" descr="Idea, light, blub, creativ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6727" y="524009"/>
              <a:ext cx="485104" cy="485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1" name="직선 화살표 연결선 70"/>
          <p:cNvCxnSpPr/>
          <p:nvPr/>
        </p:nvCxnSpPr>
        <p:spPr>
          <a:xfrm flipV="1">
            <a:off x="4954072" y="4256314"/>
            <a:ext cx="0" cy="3638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42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 idx="4294967295"/>
          </p:nvPr>
        </p:nvSpPr>
        <p:spPr>
          <a:xfrm>
            <a:off x="1052110" y="430090"/>
            <a:ext cx="4296207" cy="398021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b="1" dirty="0" smtClean="0">
                <a:solidFill>
                  <a:srgbClr val="24222E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시나리오</a:t>
            </a:r>
            <a:r>
              <a:rPr lang="en-US" altLang="ko-KR" sz="2400" b="1" dirty="0" smtClean="0">
                <a:solidFill>
                  <a:srgbClr val="24222E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endParaRPr lang="ko-KR" altLang="en-US" sz="2400" b="1" dirty="0">
              <a:solidFill>
                <a:srgbClr val="24222E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716280" y="-3550"/>
            <a:ext cx="1417723" cy="416853"/>
          </a:xfrm>
          <a:prstGeom prst="parallelogram">
            <a:avLst>
              <a:gd name="adj" fmla="val 62772"/>
            </a:avLst>
          </a:prstGeom>
          <a:solidFill>
            <a:srgbClr val="2E75B6">
              <a:alpha val="36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3049" y="144517"/>
            <a:ext cx="707419" cy="684403"/>
            <a:chOff x="264138" y="144516"/>
            <a:chExt cx="787972" cy="762335"/>
          </a:xfrm>
        </p:grpSpPr>
        <p:sp>
          <p:nvSpPr>
            <p:cNvPr id="61" name="직사각형 60"/>
            <p:cNvSpPr/>
            <p:nvPr/>
          </p:nvSpPr>
          <p:spPr>
            <a:xfrm>
              <a:off x="264138" y="144516"/>
              <a:ext cx="762335" cy="762335"/>
            </a:xfrm>
            <a:prstGeom prst="rect">
              <a:avLst/>
            </a:prstGeom>
            <a:gradFill>
              <a:gsLst>
                <a:gs pos="0">
                  <a:srgbClr val="24222E"/>
                </a:gs>
                <a:gs pos="50000">
                  <a:srgbClr val="24222E"/>
                </a:gs>
                <a:gs pos="50000">
                  <a:srgbClr val="2E75B6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b="1" dirty="0">
                <a:solidFill>
                  <a:srgbClr val="5B9BD5"/>
                </a:solidFill>
                <a:latin typeface="+mn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19053" y="199431"/>
              <a:ext cx="652504" cy="652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63" name="제목 1"/>
            <p:cNvSpPr txBox="1">
              <a:spLocks/>
            </p:cNvSpPr>
            <p:nvPr/>
          </p:nvSpPr>
          <p:spPr>
            <a:xfrm>
              <a:off x="367765" y="199431"/>
              <a:ext cx="684345" cy="53678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  <a:cs typeface="+mj-cs"/>
                </a:defRPr>
              </a:lvl1pPr>
            </a:lstStyle>
            <a:p>
              <a:endParaRPr lang="ko-KR" altLang="en-US" sz="2800" b="1" dirty="0">
                <a:solidFill>
                  <a:srgbClr val="2E9893"/>
                </a:solidFill>
                <a:latin typeface="+mn-ea"/>
                <a:ea typeface="+mn-ea"/>
                <a:cs typeface="KoPubWorld바탕체 Medium" panose="00000600000000000000" pitchFamily="2" charset="-127"/>
              </a:endParaRPr>
            </a:p>
          </p:txBody>
        </p:sp>
      </p:grpSp>
      <p:sp>
        <p:nvSpPr>
          <p:cNvPr id="32" name="제목 1"/>
          <p:cNvSpPr txBox="1">
            <a:spLocks/>
          </p:cNvSpPr>
          <p:nvPr/>
        </p:nvSpPr>
        <p:spPr>
          <a:xfrm>
            <a:off x="278152" y="304639"/>
            <a:ext cx="504528" cy="3957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4000" b="1" dirty="0">
                <a:latin typeface="a스마일B" panose="02020600000000000000" pitchFamily="18" charset="-127"/>
                <a:ea typeface="a스마일B" panose="02020600000000000000" pitchFamily="18" charset="-127"/>
              </a:rPr>
              <a:t>Ⅲ</a:t>
            </a: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1109734" y="86805"/>
            <a:ext cx="2179789" cy="2686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1400" b="1" dirty="0" smtClean="0">
                <a:solidFill>
                  <a:schemeClr val="bg1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IPC</a:t>
            </a:r>
            <a:endParaRPr lang="ko-KR" altLang="en-US" sz="1400" b="1" dirty="0">
              <a:solidFill>
                <a:schemeClr val="bg1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273049" y="672129"/>
            <a:ext cx="6403683" cy="923330"/>
            <a:chOff x="377396" y="137996"/>
            <a:chExt cx="6068028" cy="923330"/>
          </a:xfrm>
        </p:grpSpPr>
        <p:grpSp>
          <p:nvGrpSpPr>
            <p:cNvPr id="49" name="그룹 48"/>
            <p:cNvGrpSpPr/>
            <p:nvPr/>
          </p:nvGrpSpPr>
          <p:grpSpPr>
            <a:xfrm>
              <a:off x="377396" y="137996"/>
              <a:ext cx="629022" cy="923330"/>
              <a:chOff x="2483768" y="1700808"/>
              <a:chExt cx="629022" cy="923330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2483768" y="1700808"/>
                <a:ext cx="576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5400" dirty="0" smtClean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53" name="이등변 삼각형 52"/>
              <p:cNvSpPr/>
              <p:nvPr/>
            </p:nvSpPr>
            <p:spPr>
              <a:xfrm>
                <a:off x="2680742" y="2256666"/>
                <a:ext cx="432048" cy="308237"/>
              </a:xfrm>
              <a:prstGeom prst="triangle">
                <a:avLst>
                  <a:gd name="adj" fmla="val 100000"/>
                </a:avLst>
              </a:prstGeom>
              <a:solidFill>
                <a:srgbClr val="0C27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</p:grpSp>
        <p:cxnSp>
          <p:nvCxnSpPr>
            <p:cNvPr id="50" name="직선 연결선 49"/>
            <p:cNvCxnSpPr/>
            <p:nvPr/>
          </p:nvCxnSpPr>
          <p:spPr>
            <a:xfrm>
              <a:off x="574370" y="1007986"/>
              <a:ext cx="556295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027931" y="631082"/>
              <a:ext cx="5417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시나리오</a:t>
              </a:r>
              <a:r>
                <a:rPr lang="en-US" altLang="ko-KR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2 : TCP</a:t>
              </a:r>
              <a:r>
                <a:rPr lang="ko-KR" altLang="en-US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 연결 해제 후 </a:t>
              </a:r>
              <a:r>
                <a:rPr lang="ko-KR" altLang="en-US" dirty="0" err="1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재연결시</a:t>
              </a:r>
              <a:r>
                <a:rPr lang="ko-KR" altLang="en-US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 송수신 가능 여부</a:t>
              </a:r>
              <a:endParaRPr lang="en-US" altLang="ko-KR" dirty="0" smtClean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</p:grpSp>
      <p:pic>
        <p:nvPicPr>
          <p:cNvPr id="2058" name="Picture 10" descr="Lightning, weather, climate, forecast, thun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1935">
            <a:off x="6894221" y="1931754"/>
            <a:ext cx="944867" cy="18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타원 64"/>
          <p:cNvSpPr/>
          <p:nvPr/>
        </p:nvSpPr>
        <p:spPr>
          <a:xfrm>
            <a:off x="7950591" y="2349093"/>
            <a:ext cx="1148543" cy="1148543"/>
          </a:xfrm>
          <a:prstGeom prst="ellipse">
            <a:avLst/>
          </a:prstGeom>
          <a:solidFill>
            <a:srgbClr val="FFE699">
              <a:alpha val="76000"/>
            </a:srgbClr>
          </a:solidFill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5539051" y="2349093"/>
            <a:ext cx="1148543" cy="1148543"/>
          </a:xfrm>
          <a:prstGeom prst="ellipse">
            <a:avLst/>
          </a:prstGeom>
          <a:solidFill>
            <a:srgbClr val="FFE699">
              <a:alpha val="76000"/>
            </a:srgbClr>
          </a:solidFill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/>
          <p:cNvGrpSpPr/>
          <p:nvPr/>
        </p:nvGrpSpPr>
        <p:grpSpPr>
          <a:xfrm>
            <a:off x="782680" y="4904099"/>
            <a:ext cx="936604" cy="1031053"/>
            <a:chOff x="261893" y="2727424"/>
            <a:chExt cx="822763" cy="956551"/>
          </a:xfrm>
        </p:grpSpPr>
        <p:pic>
          <p:nvPicPr>
            <p:cNvPr id="91" name="Picture 8" descr="Data, document, extension, file, page, sheet, text icon - Download on Iconfinde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893" y="2727424"/>
              <a:ext cx="822763" cy="822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직사각형 92"/>
            <p:cNvSpPr/>
            <p:nvPr/>
          </p:nvSpPr>
          <p:spPr>
            <a:xfrm>
              <a:off x="517860" y="3469822"/>
              <a:ext cx="331200" cy="2141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>
                  <a:latin typeface="a스마일M" panose="02020600000000000000" pitchFamily="18" charset="-127"/>
                  <a:ea typeface="a스마일M" panose="02020600000000000000" pitchFamily="18" charset="-127"/>
                </a:rPr>
                <a:t>File</a:t>
              </a:r>
              <a:endParaRPr lang="en-US" altLang="ko-KR" sz="1600" dirty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351616" y="2544802"/>
            <a:ext cx="732360" cy="898364"/>
            <a:chOff x="2431162" y="1775809"/>
            <a:chExt cx="732360" cy="898364"/>
          </a:xfrm>
        </p:grpSpPr>
        <p:pic>
          <p:nvPicPr>
            <p:cNvPr id="1034" name="Picture 10" descr="Application, custom, feature, program icon - Download on Iconfinder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24" t="21800" r="2371" b="3064"/>
            <a:stretch/>
          </p:blipFill>
          <p:spPr bwMode="auto">
            <a:xfrm>
              <a:off x="2437442" y="1775809"/>
              <a:ext cx="700679" cy="63733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TextBox 95"/>
            <p:cNvSpPr txBox="1"/>
            <p:nvPr/>
          </p:nvSpPr>
          <p:spPr>
            <a:xfrm>
              <a:off x="2431162" y="2443341"/>
              <a:ext cx="7323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Process </a:t>
              </a:r>
              <a:r>
                <a:rPr lang="en-US" altLang="ko-KR" sz="900" dirty="0">
                  <a:latin typeface="a스마일M" panose="02020600000000000000" pitchFamily="18" charset="-127"/>
                  <a:ea typeface="a스마일M" panose="02020600000000000000" pitchFamily="18" charset="-127"/>
                </a:rPr>
                <a:t>A</a:t>
              </a:r>
              <a:endParaRPr lang="en-US" altLang="ko-KR" sz="900" dirty="0" smtClean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5756381" y="2544802"/>
            <a:ext cx="732360" cy="898364"/>
            <a:chOff x="2431162" y="1775809"/>
            <a:chExt cx="732360" cy="898364"/>
          </a:xfrm>
        </p:grpSpPr>
        <p:pic>
          <p:nvPicPr>
            <p:cNvPr id="105" name="Picture 10" descr="Application, custom, feature, program icon - Download on Iconfinder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24" t="21800" r="2371" b="3064"/>
            <a:stretch/>
          </p:blipFill>
          <p:spPr bwMode="auto">
            <a:xfrm>
              <a:off x="2437442" y="1775809"/>
              <a:ext cx="700679" cy="63733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TextBox 105"/>
            <p:cNvSpPr txBox="1"/>
            <p:nvPr/>
          </p:nvSpPr>
          <p:spPr>
            <a:xfrm>
              <a:off x="2431162" y="2443341"/>
              <a:ext cx="7323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Process B</a:t>
              </a: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8135412" y="5036788"/>
            <a:ext cx="732360" cy="898364"/>
            <a:chOff x="2431162" y="1775809"/>
            <a:chExt cx="732360" cy="898364"/>
          </a:xfrm>
        </p:grpSpPr>
        <p:pic>
          <p:nvPicPr>
            <p:cNvPr id="114" name="Picture 10" descr="Application, custom, feature, program icon - Download on Iconfinder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24" t="21800" r="2371" b="3064"/>
            <a:stretch/>
          </p:blipFill>
          <p:spPr bwMode="auto">
            <a:xfrm>
              <a:off x="2437442" y="1775809"/>
              <a:ext cx="700679" cy="63733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TextBox 119"/>
            <p:cNvSpPr txBox="1"/>
            <p:nvPr/>
          </p:nvSpPr>
          <p:spPr>
            <a:xfrm>
              <a:off x="2431162" y="2443341"/>
              <a:ext cx="7323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Process D</a:t>
              </a:r>
            </a:p>
          </p:txBody>
        </p:sp>
      </p:grpSp>
      <p:cxnSp>
        <p:nvCxnSpPr>
          <p:cNvPr id="140" name="직선 화살표 연결선 139"/>
          <p:cNvCxnSpPr/>
          <p:nvPr/>
        </p:nvCxnSpPr>
        <p:spPr>
          <a:xfrm>
            <a:off x="4093601" y="2902326"/>
            <a:ext cx="16528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>
            <a:off x="6507991" y="2902326"/>
            <a:ext cx="16528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/>
        </p:nvGrpSpPr>
        <p:grpSpPr>
          <a:xfrm>
            <a:off x="8160813" y="2544802"/>
            <a:ext cx="732360" cy="898364"/>
            <a:chOff x="2431162" y="1775809"/>
            <a:chExt cx="732360" cy="898364"/>
          </a:xfrm>
        </p:grpSpPr>
        <p:pic>
          <p:nvPicPr>
            <p:cNvPr id="143" name="Picture 10" descr="Application, custom, feature, program icon - Download on Iconfinder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24" t="21800" r="2371" b="3064"/>
            <a:stretch/>
          </p:blipFill>
          <p:spPr bwMode="auto">
            <a:xfrm>
              <a:off x="2437442" y="1775809"/>
              <a:ext cx="700679" cy="63733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4" name="TextBox 143"/>
            <p:cNvSpPr txBox="1"/>
            <p:nvPr/>
          </p:nvSpPr>
          <p:spPr>
            <a:xfrm>
              <a:off x="2431162" y="2443341"/>
              <a:ext cx="7323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Process C</a:t>
              </a:r>
            </a:p>
          </p:txBody>
        </p:sp>
      </p:grpSp>
      <p:cxnSp>
        <p:nvCxnSpPr>
          <p:cNvPr id="145" name="직선 화살표 연결선 144"/>
          <p:cNvCxnSpPr/>
          <p:nvPr/>
        </p:nvCxnSpPr>
        <p:spPr>
          <a:xfrm>
            <a:off x="8517431" y="3443166"/>
            <a:ext cx="1" cy="1533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그룹 147"/>
          <p:cNvGrpSpPr/>
          <p:nvPr/>
        </p:nvGrpSpPr>
        <p:grpSpPr>
          <a:xfrm>
            <a:off x="5756381" y="5036788"/>
            <a:ext cx="732360" cy="898364"/>
            <a:chOff x="2431162" y="1775809"/>
            <a:chExt cx="732360" cy="898364"/>
          </a:xfrm>
        </p:grpSpPr>
        <p:pic>
          <p:nvPicPr>
            <p:cNvPr id="149" name="Picture 10" descr="Application, custom, feature, program icon - Download on Iconfinder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24" t="21800" r="2371" b="3064"/>
            <a:stretch/>
          </p:blipFill>
          <p:spPr bwMode="auto">
            <a:xfrm>
              <a:off x="2437442" y="1775809"/>
              <a:ext cx="700679" cy="63733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0" name="TextBox 149"/>
            <p:cNvSpPr txBox="1"/>
            <p:nvPr/>
          </p:nvSpPr>
          <p:spPr>
            <a:xfrm>
              <a:off x="2431162" y="2443341"/>
              <a:ext cx="7323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Process E</a:t>
              </a: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3351616" y="5036788"/>
            <a:ext cx="732360" cy="898364"/>
            <a:chOff x="2431162" y="1775809"/>
            <a:chExt cx="732360" cy="898364"/>
          </a:xfrm>
        </p:grpSpPr>
        <p:pic>
          <p:nvPicPr>
            <p:cNvPr id="153" name="Picture 10" descr="Application, custom, feature, program icon - Download on Iconfinder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24" t="21800" r="2371" b="3064"/>
            <a:stretch/>
          </p:blipFill>
          <p:spPr bwMode="auto">
            <a:xfrm>
              <a:off x="2437442" y="1775809"/>
              <a:ext cx="700679" cy="63733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4" name="TextBox 153"/>
            <p:cNvSpPr txBox="1"/>
            <p:nvPr/>
          </p:nvSpPr>
          <p:spPr>
            <a:xfrm>
              <a:off x="2431162" y="2443341"/>
              <a:ext cx="7323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Process F</a:t>
              </a:r>
            </a:p>
          </p:txBody>
        </p:sp>
      </p:grpSp>
      <p:cxnSp>
        <p:nvCxnSpPr>
          <p:cNvPr id="155" name="직선 화살표 연결선 154"/>
          <p:cNvCxnSpPr/>
          <p:nvPr/>
        </p:nvCxnSpPr>
        <p:spPr>
          <a:xfrm>
            <a:off x="6469491" y="5361603"/>
            <a:ext cx="165282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/>
          <p:nvPr/>
        </p:nvCxnSpPr>
        <p:spPr>
          <a:xfrm>
            <a:off x="4055101" y="5380853"/>
            <a:ext cx="165282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/>
          <p:nvPr/>
        </p:nvCxnSpPr>
        <p:spPr>
          <a:xfrm>
            <a:off x="1547430" y="5380853"/>
            <a:ext cx="177537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4230500" y="2611557"/>
            <a:ext cx="1302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Message Queue</a:t>
            </a:r>
            <a:endParaRPr lang="ko-KR" altLang="en-US" sz="1200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7101300" y="2611557"/>
            <a:ext cx="447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TCP</a:t>
            </a:r>
            <a:endParaRPr lang="ko-KR" altLang="en-US" sz="1200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7157180" y="4035710"/>
            <a:ext cx="1367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Unix Domain UDP</a:t>
            </a:r>
            <a:endParaRPr lang="ko-KR" altLang="en-US" sz="1200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098255" y="5074661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UDP</a:t>
            </a:r>
            <a:endParaRPr lang="ko-KR" altLang="en-US" sz="1200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4240089" y="5064523"/>
            <a:ext cx="1282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Shared Memory</a:t>
            </a:r>
            <a:endParaRPr lang="ko-KR" altLang="en-US" sz="1200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926499" y="5095325"/>
            <a:ext cx="1113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accent5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“Hello World”</a:t>
            </a:r>
            <a:endParaRPr lang="ko-KR" altLang="en-US" sz="1200" dirty="0">
              <a:solidFill>
                <a:schemeClr val="accent5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364233" y="2010324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Problem</a:t>
            </a:r>
            <a:endParaRPr lang="ko-KR" altLang="en-US" dirty="0">
              <a:solidFill>
                <a:srgbClr val="FF0000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642966" y="1331454"/>
            <a:ext cx="2692340" cy="717849"/>
            <a:chOff x="6117796" y="1331454"/>
            <a:chExt cx="2692340" cy="717849"/>
          </a:xfrm>
        </p:grpSpPr>
        <p:sp>
          <p:nvSpPr>
            <p:cNvPr id="68" name="TextBox 67"/>
            <p:cNvSpPr txBox="1"/>
            <p:nvPr/>
          </p:nvSpPr>
          <p:spPr>
            <a:xfrm>
              <a:off x="6117796" y="1331454"/>
              <a:ext cx="269234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Need to handle errors in Process C</a:t>
              </a:r>
              <a:endParaRPr lang="ko-KR" altLang="en-US" sz="1200" dirty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  <p:cxnSp>
          <p:nvCxnSpPr>
            <p:cNvPr id="72" name="직선 화살표 연결선 71"/>
            <p:cNvCxnSpPr/>
            <p:nvPr/>
          </p:nvCxnSpPr>
          <p:spPr>
            <a:xfrm flipV="1">
              <a:off x="7361546" y="1685455"/>
              <a:ext cx="0" cy="363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1909319" y="2615822"/>
            <a:ext cx="1113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C00000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“Hello World”</a:t>
            </a:r>
            <a:endParaRPr lang="ko-KR" altLang="en-US" sz="1200" dirty="0">
              <a:solidFill>
                <a:srgbClr val="C00000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832645" y="2265709"/>
            <a:ext cx="814632" cy="1167975"/>
            <a:chOff x="294770" y="1173098"/>
            <a:chExt cx="794531" cy="1032662"/>
          </a:xfrm>
        </p:grpSpPr>
        <p:pic>
          <p:nvPicPr>
            <p:cNvPr id="64" name="Picture 2" descr="Components, controller, electronics, keyboard icon - Download on Iconfinder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70" y="1173098"/>
              <a:ext cx="794531" cy="794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TextBox 66"/>
            <p:cNvSpPr txBox="1"/>
            <p:nvPr/>
          </p:nvSpPr>
          <p:spPr>
            <a:xfrm>
              <a:off x="447465" y="2001669"/>
              <a:ext cx="485646" cy="204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Input</a:t>
              </a:r>
              <a:endParaRPr lang="en-US" altLang="ko-KR" sz="1400" dirty="0" smtClean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cxnSp>
        <p:nvCxnSpPr>
          <p:cNvPr id="69" name="직선 화살표 연결선 68"/>
          <p:cNvCxnSpPr/>
          <p:nvPr/>
        </p:nvCxnSpPr>
        <p:spPr>
          <a:xfrm>
            <a:off x="1686432" y="2888556"/>
            <a:ext cx="16528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6525256" y="413303"/>
            <a:ext cx="2444832" cy="822580"/>
            <a:chOff x="6000086" y="413303"/>
            <a:chExt cx="2444832" cy="822580"/>
          </a:xfrm>
        </p:grpSpPr>
        <p:pic>
          <p:nvPicPr>
            <p:cNvPr id="2064" name="Picture 16" descr="Idea, light, blub, creative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86" y="413303"/>
              <a:ext cx="485104" cy="485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6488741" y="533629"/>
              <a:ext cx="195617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Need to make Non-Block</a:t>
              </a:r>
              <a:endParaRPr lang="ko-KR" altLang="en-US" sz="1200" dirty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  <p:cxnSp>
          <p:nvCxnSpPr>
            <p:cNvPr id="73" name="직선 화살표 연결선 72"/>
            <p:cNvCxnSpPr/>
            <p:nvPr/>
          </p:nvCxnSpPr>
          <p:spPr>
            <a:xfrm flipV="1">
              <a:off x="7361546" y="872035"/>
              <a:ext cx="0" cy="363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734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타원 74"/>
          <p:cNvSpPr/>
          <p:nvPr/>
        </p:nvSpPr>
        <p:spPr>
          <a:xfrm>
            <a:off x="1696400" y="2224126"/>
            <a:ext cx="1673142" cy="752896"/>
          </a:xfrm>
          <a:prstGeom prst="ellipse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>
            <a:solidFill>
              <a:srgbClr val="3B38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4095786" y="4707024"/>
            <a:ext cx="1673142" cy="752896"/>
          </a:xfrm>
          <a:prstGeom prst="ellipse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>
            <a:solidFill>
              <a:srgbClr val="3B38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6518785" y="2224126"/>
            <a:ext cx="1673142" cy="752896"/>
          </a:xfrm>
          <a:prstGeom prst="ellipse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>
            <a:solidFill>
              <a:srgbClr val="3B38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평행 사변형 20"/>
          <p:cNvSpPr/>
          <p:nvPr/>
        </p:nvSpPr>
        <p:spPr>
          <a:xfrm>
            <a:off x="716280" y="-3550"/>
            <a:ext cx="1401278" cy="416853"/>
          </a:xfrm>
          <a:prstGeom prst="parallelogram">
            <a:avLst>
              <a:gd name="adj" fmla="val 62772"/>
            </a:avLst>
          </a:prstGeom>
          <a:solidFill>
            <a:srgbClr val="2E75B6">
              <a:alpha val="36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 idx="4294967295"/>
          </p:nvPr>
        </p:nvSpPr>
        <p:spPr>
          <a:xfrm>
            <a:off x="1052110" y="430090"/>
            <a:ext cx="4296207" cy="398021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b="1" dirty="0" smtClean="0">
                <a:solidFill>
                  <a:srgbClr val="24222E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개요</a:t>
            </a:r>
            <a:r>
              <a:rPr lang="en-US" altLang="ko-KR" sz="2400" b="1" dirty="0" smtClean="0">
                <a:solidFill>
                  <a:srgbClr val="24222E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endParaRPr lang="ko-KR" altLang="en-US" sz="2400" b="1" dirty="0">
              <a:solidFill>
                <a:srgbClr val="24222E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3049" y="144517"/>
            <a:ext cx="707419" cy="684403"/>
            <a:chOff x="264138" y="144516"/>
            <a:chExt cx="787972" cy="762335"/>
          </a:xfrm>
        </p:grpSpPr>
        <p:sp>
          <p:nvSpPr>
            <p:cNvPr id="61" name="직사각형 60"/>
            <p:cNvSpPr/>
            <p:nvPr/>
          </p:nvSpPr>
          <p:spPr>
            <a:xfrm>
              <a:off x="264138" y="144516"/>
              <a:ext cx="762335" cy="762335"/>
            </a:xfrm>
            <a:prstGeom prst="rect">
              <a:avLst/>
            </a:prstGeom>
            <a:gradFill>
              <a:gsLst>
                <a:gs pos="0">
                  <a:srgbClr val="24222E"/>
                </a:gs>
                <a:gs pos="50000">
                  <a:srgbClr val="24222E"/>
                </a:gs>
                <a:gs pos="50000">
                  <a:srgbClr val="2E75B6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b="1" dirty="0">
                <a:solidFill>
                  <a:srgbClr val="5B9BD5"/>
                </a:solidFill>
                <a:latin typeface="+mn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19053" y="199431"/>
              <a:ext cx="652504" cy="652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63" name="제목 1"/>
            <p:cNvSpPr txBox="1">
              <a:spLocks/>
            </p:cNvSpPr>
            <p:nvPr/>
          </p:nvSpPr>
          <p:spPr>
            <a:xfrm>
              <a:off x="367765" y="199431"/>
              <a:ext cx="684345" cy="53678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  <a:cs typeface="+mj-cs"/>
                </a:defRPr>
              </a:lvl1pPr>
            </a:lstStyle>
            <a:p>
              <a:endParaRPr lang="ko-KR" altLang="en-US" sz="2800" b="1" dirty="0">
                <a:solidFill>
                  <a:srgbClr val="2E9893"/>
                </a:solidFill>
                <a:latin typeface="+mn-ea"/>
                <a:ea typeface="+mn-ea"/>
                <a:cs typeface="KoPubWorld바탕체 Medium" panose="00000600000000000000" pitchFamily="2" charset="-127"/>
              </a:endParaRPr>
            </a:p>
          </p:txBody>
        </p:sp>
      </p:grpSp>
      <p:sp>
        <p:nvSpPr>
          <p:cNvPr id="32" name="제목 1"/>
          <p:cNvSpPr txBox="1">
            <a:spLocks/>
          </p:cNvSpPr>
          <p:nvPr/>
        </p:nvSpPr>
        <p:spPr>
          <a:xfrm>
            <a:off x="278152" y="304639"/>
            <a:ext cx="504528" cy="3957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4000" b="1" dirty="0">
                <a:latin typeface="a스마일B" panose="02020600000000000000" pitchFamily="18" charset="-127"/>
                <a:ea typeface="a스마일B" panose="02020600000000000000" pitchFamily="18" charset="-127"/>
              </a:rPr>
              <a:t>Ⅰ</a:t>
            </a:r>
            <a:endParaRPr lang="ko-KR" altLang="en-US" sz="4000" b="1" dirty="0">
              <a:solidFill>
                <a:srgbClr val="2E9893"/>
              </a:solidFill>
              <a:latin typeface="a스마일B" panose="02020600000000000000" pitchFamily="18" charset="-127"/>
              <a:ea typeface="a스마일B" panose="02020600000000000000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1109734" y="86805"/>
            <a:ext cx="2179789" cy="2686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1400" b="1" dirty="0" smtClean="0">
                <a:solidFill>
                  <a:schemeClr val="bg1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IPC</a:t>
            </a:r>
            <a:endParaRPr lang="ko-KR" altLang="en-US" sz="1400" b="1" dirty="0">
              <a:solidFill>
                <a:schemeClr val="bg1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673275" y="3519051"/>
            <a:ext cx="936604" cy="1031053"/>
            <a:chOff x="261893" y="2727424"/>
            <a:chExt cx="822763" cy="956551"/>
          </a:xfrm>
        </p:grpSpPr>
        <p:pic>
          <p:nvPicPr>
            <p:cNvPr id="91" name="Picture 8" descr="Data, document, extension, file, page, sheet, text icon - Download on Iconfind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893" y="2727424"/>
              <a:ext cx="822763" cy="822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직사각형 92"/>
            <p:cNvSpPr/>
            <p:nvPr/>
          </p:nvSpPr>
          <p:spPr>
            <a:xfrm>
              <a:off x="517860" y="3469822"/>
              <a:ext cx="331200" cy="2141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>
                  <a:latin typeface="a스마일M" panose="02020600000000000000" pitchFamily="18" charset="-127"/>
                  <a:ea typeface="a스마일M" panose="02020600000000000000" pitchFamily="18" charset="-127"/>
                </a:rPr>
                <a:t>File</a:t>
              </a:r>
              <a:endParaRPr lang="en-US" altLang="ko-KR" sz="1600" dirty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382730" y="2266671"/>
            <a:ext cx="732360" cy="898364"/>
            <a:chOff x="2431162" y="1775809"/>
            <a:chExt cx="732360" cy="898364"/>
          </a:xfrm>
        </p:grpSpPr>
        <p:pic>
          <p:nvPicPr>
            <p:cNvPr id="1034" name="Picture 10" descr="Application, custom, feature, program icon - Download on Iconfinder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24" t="21800" r="2371" b="3064"/>
            <a:stretch/>
          </p:blipFill>
          <p:spPr bwMode="auto">
            <a:xfrm>
              <a:off x="2437442" y="1775809"/>
              <a:ext cx="700679" cy="63733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TextBox 95"/>
            <p:cNvSpPr txBox="1"/>
            <p:nvPr/>
          </p:nvSpPr>
          <p:spPr>
            <a:xfrm>
              <a:off x="2431162" y="2443341"/>
              <a:ext cx="7323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Process </a:t>
              </a:r>
              <a:r>
                <a:rPr lang="en-US" altLang="ko-KR" sz="900" dirty="0">
                  <a:latin typeface="a스마일M" panose="02020600000000000000" pitchFamily="18" charset="-127"/>
                  <a:ea typeface="a스마일M" panose="02020600000000000000" pitchFamily="18" charset="-127"/>
                </a:rPr>
                <a:t>A</a:t>
              </a:r>
              <a:endParaRPr lang="en-US" altLang="ko-KR" sz="900" dirty="0" smtClean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5787495" y="2266671"/>
            <a:ext cx="732360" cy="898364"/>
            <a:chOff x="2431162" y="1775809"/>
            <a:chExt cx="732360" cy="898364"/>
          </a:xfrm>
        </p:grpSpPr>
        <p:pic>
          <p:nvPicPr>
            <p:cNvPr id="105" name="Picture 10" descr="Application, custom, feature, program icon - Download on Iconfinder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24" t="21800" r="2371" b="3064"/>
            <a:stretch/>
          </p:blipFill>
          <p:spPr bwMode="auto">
            <a:xfrm>
              <a:off x="2437442" y="1775809"/>
              <a:ext cx="700679" cy="63733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TextBox 105"/>
            <p:cNvSpPr txBox="1"/>
            <p:nvPr/>
          </p:nvSpPr>
          <p:spPr>
            <a:xfrm>
              <a:off x="2431162" y="2443341"/>
              <a:ext cx="7323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Process B</a:t>
              </a: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8166526" y="4758657"/>
            <a:ext cx="732360" cy="898364"/>
            <a:chOff x="2431162" y="1775809"/>
            <a:chExt cx="732360" cy="898364"/>
          </a:xfrm>
        </p:grpSpPr>
        <p:pic>
          <p:nvPicPr>
            <p:cNvPr id="114" name="Picture 10" descr="Application, custom, feature, program icon - Download on Iconfinder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24" t="21800" r="2371" b="3064"/>
            <a:stretch/>
          </p:blipFill>
          <p:spPr bwMode="auto">
            <a:xfrm>
              <a:off x="2437442" y="1775809"/>
              <a:ext cx="700679" cy="63733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TextBox 119"/>
            <p:cNvSpPr txBox="1"/>
            <p:nvPr/>
          </p:nvSpPr>
          <p:spPr>
            <a:xfrm>
              <a:off x="2431162" y="2443341"/>
              <a:ext cx="7323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Process D</a:t>
              </a:r>
            </a:p>
          </p:txBody>
        </p:sp>
      </p:grpSp>
      <p:cxnSp>
        <p:nvCxnSpPr>
          <p:cNvPr id="140" name="직선 화살표 연결선 139"/>
          <p:cNvCxnSpPr/>
          <p:nvPr/>
        </p:nvCxnSpPr>
        <p:spPr>
          <a:xfrm>
            <a:off x="4124715" y="2624195"/>
            <a:ext cx="16528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>
            <a:off x="6539105" y="2624195"/>
            <a:ext cx="16528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/>
        </p:nvGrpSpPr>
        <p:grpSpPr>
          <a:xfrm>
            <a:off x="8191927" y="2266671"/>
            <a:ext cx="732360" cy="898364"/>
            <a:chOff x="2431162" y="1775809"/>
            <a:chExt cx="732360" cy="898364"/>
          </a:xfrm>
        </p:grpSpPr>
        <p:pic>
          <p:nvPicPr>
            <p:cNvPr id="143" name="Picture 10" descr="Application, custom, feature, program icon - Download on Iconfinder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24" t="21800" r="2371" b="3064"/>
            <a:stretch/>
          </p:blipFill>
          <p:spPr bwMode="auto">
            <a:xfrm>
              <a:off x="2437442" y="1775809"/>
              <a:ext cx="700679" cy="63733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4" name="TextBox 143"/>
            <p:cNvSpPr txBox="1"/>
            <p:nvPr/>
          </p:nvSpPr>
          <p:spPr>
            <a:xfrm>
              <a:off x="2431162" y="2443341"/>
              <a:ext cx="7323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Process C</a:t>
              </a:r>
            </a:p>
          </p:txBody>
        </p:sp>
      </p:grpSp>
      <p:cxnSp>
        <p:nvCxnSpPr>
          <p:cNvPr id="145" name="직선 화살표 연결선 144"/>
          <p:cNvCxnSpPr/>
          <p:nvPr/>
        </p:nvCxnSpPr>
        <p:spPr>
          <a:xfrm>
            <a:off x="8548545" y="3165035"/>
            <a:ext cx="1" cy="1533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그룹 147"/>
          <p:cNvGrpSpPr/>
          <p:nvPr/>
        </p:nvGrpSpPr>
        <p:grpSpPr>
          <a:xfrm>
            <a:off x="5787495" y="4758657"/>
            <a:ext cx="732360" cy="898364"/>
            <a:chOff x="2431162" y="1775809"/>
            <a:chExt cx="732360" cy="898364"/>
          </a:xfrm>
        </p:grpSpPr>
        <p:pic>
          <p:nvPicPr>
            <p:cNvPr id="149" name="Picture 10" descr="Application, custom, feature, program icon - Download on Iconfinder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24" t="21800" r="2371" b="3064"/>
            <a:stretch/>
          </p:blipFill>
          <p:spPr bwMode="auto">
            <a:xfrm>
              <a:off x="2437442" y="1775809"/>
              <a:ext cx="700679" cy="63733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0" name="TextBox 149"/>
            <p:cNvSpPr txBox="1"/>
            <p:nvPr/>
          </p:nvSpPr>
          <p:spPr>
            <a:xfrm>
              <a:off x="2431162" y="2443341"/>
              <a:ext cx="7323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Process E</a:t>
              </a: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3382730" y="4758657"/>
            <a:ext cx="732360" cy="898364"/>
            <a:chOff x="2431162" y="1775809"/>
            <a:chExt cx="732360" cy="898364"/>
          </a:xfrm>
        </p:grpSpPr>
        <p:pic>
          <p:nvPicPr>
            <p:cNvPr id="153" name="Picture 10" descr="Application, custom, feature, program icon - Download on Iconfinder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24" t="21800" r="2371" b="3064"/>
            <a:stretch/>
          </p:blipFill>
          <p:spPr bwMode="auto">
            <a:xfrm>
              <a:off x="2437442" y="1775809"/>
              <a:ext cx="700679" cy="63733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4" name="TextBox 153"/>
            <p:cNvSpPr txBox="1"/>
            <p:nvPr/>
          </p:nvSpPr>
          <p:spPr>
            <a:xfrm>
              <a:off x="2431162" y="2443341"/>
              <a:ext cx="7323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Process F</a:t>
              </a:r>
            </a:p>
          </p:txBody>
        </p:sp>
      </p:grpSp>
      <p:cxnSp>
        <p:nvCxnSpPr>
          <p:cNvPr id="155" name="직선 화살표 연결선 154"/>
          <p:cNvCxnSpPr/>
          <p:nvPr/>
        </p:nvCxnSpPr>
        <p:spPr>
          <a:xfrm>
            <a:off x="6500605" y="5083472"/>
            <a:ext cx="165282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/>
          <p:nvPr/>
        </p:nvCxnSpPr>
        <p:spPr>
          <a:xfrm>
            <a:off x="4086215" y="5102722"/>
            <a:ext cx="165282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/>
          <p:nvPr/>
        </p:nvCxnSpPr>
        <p:spPr>
          <a:xfrm>
            <a:off x="2509326" y="5102722"/>
            <a:ext cx="84459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4261614" y="2333426"/>
            <a:ext cx="1302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Message Queue</a:t>
            </a:r>
            <a:endParaRPr lang="ko-KR" altLang="en-US" sz="1200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7132414" y="2333426"/>
            <a:ext cx="447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TCP</a:t>
            </a:r>
            <a:endParaRPr lang="ko-KR" altLang="en-US" sz="1200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7001244" y="3757579"/>
            <a:ext cx="1584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Unix Domain Socket</a:t>
            </a:r>
            <a:endParaRPr lang="ko-KR" altLang="en-US" sz="1200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129369" y="4796530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UDP</a:t>
            </a:r>
            <a:endParaRPr lang="ko-KR" altLang="en-US" sz="1200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4271203" y="4786392"/>
            <a:ext cx="1282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Shared Memory</a:t>
            </a:r>
            <a:endParaRPr lang="ko-KR" altLang="en-US" sz="1200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73049" y="672129"/>
            <a:ext cx="3917951" cy="923330"/>
            <a:chOff x="377396" y="137996"/>
            <a:chExt cx="3917951" cy="923330"/>
          </a:xfrm>
        </p:grpSpPr>
        <p:grpSp>
          <p:nvGrpSpPr>
            <p:cNvPr id="50" name="그룹 49"/>
            <p:cNvGrpSpPr/>
            <p:nvPr/>
          </p:nvGrpSpPr>
          <p:grpSpPr>
            <a:xfrm>
              <a:off x="377396" y="137996"/>
              <a:ext cx="629022" cy="923330"/>
              <a:chOff x="2483768" y="1700808"/>
              <a:chExt cx="629022" cy="923330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483768" y="1700808"/>
                <a:ext cx="576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5400" dirty="0" smtClean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54" name="이등변 삼각형 53"/>
              <p:cNvSpPr/>
              <p:nvPr/>
            </p:nvSpPr>
            <p:spPr>
              <a:xfrm>
                <a:off x="2680742" y="2256666"/>
                <a:ext cx="432048" cy="308237"/>
              </a:xfrm>
              <a:prstGeom prst="triangle">
                <a:avLst>
                  <a:gd name="adj" fmla="val 100000"/>
                </a:avLst>
              </a:prstGeom>
              <a:solidFill>
                <a:srgbClr val="0C27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</p:grpSp>
        <p:cxnSp>
          <p:nvCxnSpPr>
            <p:cNvPr id="51" name="직선 연결선 50"/>
            <p:cNvCxnSpPr/>
            <p:nvPr/>
          </p:nvCxnSpPr>
          <p:spPr>
            <a:xfrm>
              <a:off x="574370" y="1007986"/>
              <a:ext cx="2039303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027931" y="649830"/>
              <a:ext cx="3267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주제 </a:t>
              </a:r>
              <a:r>
                <a:rPr lang="en-US" altLang="ko-KR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: IPC </a:t>
              </a:r>
              <a:r>
                <a:rPr lang="ko-KR" altLang="en-US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실습</a:t>
              </a:r>
              <a:endParaRPr lang="en-US" altLang="ko-KR" dirty="0" smtClean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841285" y="2001348"/>
            <a:ext cx="814632" cy="1167975"/>
            <a:chOff x="294770" y="1173098"/>
            <a:chExt cx="794531" cy="1032662"/>
          </a:xfrm>
        </p:grpSpPr>
        <p:pic>
          <p:nvPicPr>
            <p:cNvPr id="56" name="Picture 2" descr="Components, controller, electronics, keyboard icon - Download on Iconfinde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70" y="1173098"/>
              <a:ext cx="794531" cy="794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/>
            <p:cNvSpPr txBox="1"/>
            <p:nvPr/>
          </p:nvSpPr>
          <p:spPr>
            <a:xfrm>
              <a:off x="447465" y="2001669"/>
              <a:ext cx="485646" cy="204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Input</a:t>
              </a:r>
              <a:endParaRPr lang="en-US" altLang="ko-KR" sz="1400" dirty="0" smtClean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cxnSp>
        <p:nvCxnSpPr>
          <p:cNvPr id="58" name="직선 화살표 연결선 57"/>
          <p:cNvCxnSpPr/>
          <p:nvPr/>
        </p:nvCxnSpPr>
        <p:spPr>
          <a:xfrm>
            <a:off x="1729908" y="2624195"/>
            <a:ext cx="16528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2506249" y="4052969"/>
            <a:ext cx="1" cy="204112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655917" y="6094089"/>
            <a:ext cx="84459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1655917" y="4052969"/>
            <a:ext cx="84459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795128" y="5505085"/>
            <a:ext cx="617962" cy="902422"/>
            <a:chOff x="832596" y="5395988"/>
            <a:chExt cx="617962" cy="983952"/>
          </a:xfrm>
        </p:grpSpPr>
        <p:pic>
          <p:nvPicPr>
            <p:cNvPr id="1026" name="Picture 2" descr="File, log, logging, logs, plain text, records, text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596" y="5395988"/>
              <a:ext cx="617962" cy="755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직사각형 78"/>
            <p:cNvSpPr/>
            <p:nvPr/>
          </p:nvSpPr>
          <p:spPr>
            <a:xfrm>
              <a:off x="982573" y="6149108"/>
              <a:ext cx="38023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Log</a:t>
              </a:r>
              <a:endParaRPr lang="en-US" altLang="ko-KR" sz="1600" dirty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587533" y="3724959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① 파일 출력</a:t>
            </a:r>
            <a:endParaRPr lang="ko-KR" altLang="en-US" sz="1200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81372" y="6155581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② 로그 출력</a:t>
            </a:r>
            <a:endParaRPr lang="ko-KR" altLang="en-US" sz="1200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654327" y="1898655"/>
            <a:ext cx="1422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C00000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2. NON-BLOCKING</a:t>
            </a:r>
            <a:endParaRPr lang="ko-KR" altLang="en-US" sz="1200" dirty="0">
              <a:solidFill>
                <a:srgbClr val="C00000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46846" y="4380417"/>
            <a:ext cx="1488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C00000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3. </a:t>
            </a:r>
            <a:r>
              <a:rPr lang="en-US" altLang="ko-KR" sz="1200" dirty="0" err="1" smtClean="0">
                <a:solidFill>
                  <a:srgbClr val="C00000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Queue&amp;pthread</a:t>
            </a:r>
            <a:endParaRPr lang="ko-KR" altLang="en-US" sz="1200" dirty="0">
              <a:solidFill>
                <a:srgbClr val="C00000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076611" y="2314874"/>
            <a:ext cx="865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C00000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1. </a:t>
            </a:r>
            <a:r>
              <a:rPr lang="en-US" altLang="ko-KR" sz="1200" dirty="0" err="1" smtClean="0">
                <a:solidFill>
                  <a:srgbClr val="C00000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Textfile</a:t>
            </a:r>
            <a:endParaRPr lang="ko-KR" altLang="en-US" sz="1200" dirty="0">
              <a:solidFill>
                <a:srgbClr val="C00000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596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평행 사변형 20"/>
          <p:cNvSpPr/>
          <p:nvPr/>
        </p:nvSpPr>
        <p:spPr>
          <a:xfrm>
            <a:off x="716280" y="-3550"/>
            <a:ext cx="1401278" cy="416853"/>
          </a:xfrm>
          <a:prstGeom prst="parallelogram">
            <a:avLst>
              <a:gd name="adj" fmla="val 62772"/>
            </a:avLst>
          </a:prstGeom>
          <a:solidFill>
            <a:srgbClr val="2E75B6">
              <a:alpha val="36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 idx="4294967295"/>
          </p:nvPr>
        </p:nvSpPr>
        <p:spPr>
          <a:xfrm>
            <a:off x="1052110" y="430090"/>
            <a:ext cx="4296207" cy="398021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b="1" dirty="0" smtClean="0">
                <a:solidFill>
                  <a:srgbClr val="24222E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개요</a:t>
            </a:r>
            <a:r>
              <a:rPr lang="en-US" altLang="ko-KR" sz="2400" b="1" dirty="0" smtClean="0">
                <a:solidFill>
                  <a:srgbClr val="24222E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endParaRPr lang="ko-KR" altLang="en-US" sz="2400" b="1" dirty="0">
              <a:solidFill>
                <a:srgbClr val="24222E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3049" y="144517"/>
            <a:ext cx="707419" cy="684403"/>
            <a:chOff x="264138" y="144516"/>
            <a:chExt cx="787972" cy="762335"/>
          </a:xfrm>
        </p:grpSpPr>
        <p:sp>
          <p:nvSpPr>
            <p:cNvPr id="61" name="직사각형 60"/>
            <p:cNvSpPr/>
            <p:nvPr/>
          </p:nvSpPr>
          <p:spPr>
            <a:xfrm>
              <a:off x="264138" y="144516"/>
              <a:ext cx="762335" cy="762335"/>
            </a:xfrm>
            <a:prstGeom prst="rect">
              <a:avLst/>
            </a:prstGeom>
            <a:gradFill>
              <a:gsLst>
                <a:gs pos="0">
                  <a:srgbClr val="24222E"/>
                </a:gs>
                <a:gs pos="50000">
                  <a:srgbClr val="24222E"/>
                </a:gs>
                <a:gs pos="50000">
                  <a:srgbClr val="2E75B6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b="1" dirty="0">
                <a:solidFill>
                  <a:srgbClr val="5B9BD5"/>
                </a:solidFill>
                <a:latin typeface="+mn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19053" y="199431"/>
              <a:ext cx="652504" cy="652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63" name="제목 1"/>
            <p:cNvSpPr txBox="1">
              <a:spLocks/>
            </p:cNvSpPr>
            <p:nvPr/>
          </p:nvSpPr>
          <p:spPr>
            <a:xfrm>
              <a:off x="367765" y="199431"/>
              <a:ext cx="684345" cy="53678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  <a:cs typeface="+mj-cs"/>
                </a:defRPr>
              </a:lvl1pPr>
            </a:lstStyle>
            <a:p>
              <a:endParaRPr lang="ko-KR" altLang="en-US" sz="2800" b="1" dirty="0">
                <a:solidFill>
                  <a:srgbClr val="2E9893"/>
                </a:solidFill>
                <a:latin typeface="+mn-ea"/>
                <a:ea typeface="+mn-ea"/>
                <a:cs typeface="KoPubWorld바탕체 Medium" panose="00000600000000000000" pitchFamily="2" charset="-127"/>
              </a:endParaRPr>
            </a:p>
          </p:txBody>
        </p:sp>
      </p:grpSp>
      <p:sp>
        <p:nvSpPr>
          <p:cNvPr id="32" name="제목 1"/>
          <p:cNvSpPr txBox="1">
            <a:spLocks/>
          </p:cNvSpPr>
          <p:nvPr/>
        </p:nvSpPr>
        <p:spPr>
          <a:xfrm>
            <a:off x="278152" y="304639"/>
            <a:ext cx="504528" cy="3957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4000" b="1" dirty="0">
                <a:latin typeface="a스마일B" panose="02020600000000000000" pitchFamily="18" charset="-127"/>
                <a:ea typeface="a스마일B" panose="02020600000000000000" pitchFamily="18" charset="-127"/>
              </a:rPr>
              <a:t>Ⅰ</a:t>
            </a:r>
            <a:endParaRPr lang="ko-KR" altLang="en-US" sz="4000" b="1" dirty="0">
              <a:solidFill>
                <a:srgbClr val="2E9893"/>
              </a:solidFill>
              <a:latin typeface="a스마일B" panose="02020600000000000000" pitchFamily="18" charset="-127"/>
              <a:ea typeface="a스마일B" panose="02020600000000000000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1109734" y="86805"/>
            <a:ext cx="2179789" cy="2686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1400" b="1" dirty="0" smtClean="0">
                <a:solidFill>
                  <a:schemeClr val="bg1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IPC</a:t>
            </a:r>
            <a:endParaRPr lang="ko-KR" altLang="en-US" sz="1400" b="1" dirty="0">
              <a:solidFill>
                <a:schemeClr val="bg1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73049" y="672129"/>
            <a:ext cx="3917951" cy="923330"/>
            <a:chOff x="377396" y="137996"/>
            <a:chExt cx="3917951" cy="923330"/>
          </a:xfrm>
        </p:grpSpPr>
        <p:grpSp>
          <p:nvGrpSpPr>
            <p:cNvPr id="50" name="그룹 49"/>
            <p:cNvGrpSpPr/>
            <p:nvPr/>
          </p:nvGrpSpPr>
          <p:grpSpPr>
            <a:xfrm>
              <a:off x="377396" y="137996"/>
              <a:ext cx="629022" cy="923330"/>
              <a:chOff x="2483768" y="1700808"/>
              <a:chExt cx="629022" cy="923330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483768" y="1700808"/>
                <a:ext cx="576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5400" dirty="0" smtClean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54" name="이등변 삼각형 53"/>
              <p:cNvSpPr/>
              <p:nvPr/>
            </p:nvSpPr>
            <p:spPr>
              <a:xfrm>
                <a:off x="2680742" y="2256666"/>
                <a:ext cx="432048" cy="308237"/>
              </a:xfrm>
              <a:prstGeom prst="triangle">
                <a:avLst>
                  <a:gd name="adj" fmla="val 100000"/>
                </a:avLst>
              </a:prstGeom>
              <a:solidFill>
                <a:srgbClr val="0C27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</p:grpSp>
        <p:cxnSp>
          <p:nvCxnSpPr>
            <p:cNvPr id="51" name="직선 연결선 50"/>
            <p:cNvCxnSpPr/>
            <p:nvPr/>
          </p:nvCxnSpPr>
          <p:spPr>
            <a:xfrm>
              <a:off x="574370" y="1007986"/>
              <a:ext cx="304470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027931" y="642686"/>
              <a:ext cx="3267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개발환경 및 디렉토리 구조</a:t>
              </a:r>
              <a:endParaRPr lang="en-US" altLang="ko-KR" dirty="0" smtClean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321692" y="1894380"/>
            <a:ext cx="9274636" cy="5732369"/>
            <a:chOff x="366082" y="1894380"/>
            <a:chExt cx="9274636" cy="5732369"/>
          </a:xfrm>
        </p:grpSpPr>
        <p:sp>
          <p:nvSpPr>
            <p:cNvPr id="172" name="모서리가 둥근 직사각형 171"/>
            <p:cNvSpPr/>
            <p:nvPr/>
          </p:nvSpPr>
          <p:spPr>
            <a:xfrm>
              <a:off x="366082" y="1894380"/>
              <a:ext cx="9274636" cy="443994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000" dirty="0" smtClean="0">
                <a:solidFill>
                  <a:schemeClr val="tx1"/>
                </a:solidFill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3098818" y="2057448"/>
              <a:ext cx="4041697" cy="160707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운영체제 </a:t>
              </a:r>
              <a:r>
                <a:rPr lang="en-US" altLang="ko-KR" sz="1200" dirty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: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Ubuntu 20.04.3 LTS(Virtual Box)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개발도구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 : vi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편집기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+ Visual Studio Code(Vim plugin)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개발언어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: C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언어</a:t>
              </a:r>
              <a:endParaRPr lang="en-US" altLang="ko-KR" sz="1200" dirty="0" smtClean="0">
                <a:solidFill>
                  <a:schemeClr val="tx1"/>
                </a:solidFill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컴파일러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: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gcc</a:t>
              </a:r>
              <a:endParaRPr lang="en-US" altLang="ko-KR" sz="1200" dirty="0" smtClean="0">
                <a:solidFill>
                  <a:schemeClr val="tx1"/>
                </a:solidFill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개발기간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: 22.01.03 ~ 22.01.24(3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주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)</a:t>
              </a:r>
            </a:p>
          </p:txBody>
        </p:sp>
        <p:graphicFrame>
          <p:nvGraphicFramePr>
            <p:cNvPr id="171" name="다이어그램 170"/>
            <p:cNvGraphicFramePr/>
            <p:nvPr>
              <p:extLst>
                <p:ext uri="{D42A27DB-BD31-4B8C-83A1-F6EECF244321}">
                  <p14:modId xmlns:p14="http://schemas.microsoft.com/office/powerpoint/2010/main" val="2170776114"/>
                </p:ext>
              </p:extLst>
            </p:nvPr>
          </p:nvGraphicFramePr>
          <p:xfrm>
            <a:off x="1220785" y="2323955"/>
            <a:ext cx="7842190" cy="530279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173" name="직선 연결선 172"/>
            <p:cNvCxnSpPr/>
            <p:nvPr/>
          </p:nvCxnSpPr>
          <p:spPr>
            <a:xfrm>
              <a:off x="366082" y="3818617"/>
              <a:ext cx="9274636" cy="0"/>
            </a:xfrm>
            <a:prstGeom prst="line">
              <a:avLst/>
            </a:prstGeom>
            <a:ln>
              <a:solidFill>
                <a:srgbClr val="2E75B6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4" name="모서리가 둥근 직사각형 173"/>
            <p:cNvSpPr/>
            <p:nvPr/>
          </p:nvSpPr>
          <p:spPr>
            <a:xfrm>
              <a:off x="602630" y="2278109"/>
              <a:ext cx="957033" cy="37602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개발환경</a:t>
              </a:r>
              <a:endParaRPr lang="en-US" altLang="ko-KR" sz="1600" dirty="0" smtClean="0">
                <a:solidFill>
                  <a:schemeClr val="tx1"/>
                </a:solidFill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  <p:sp>
          <p:nvSpPr>
            <p:cNvPr id="175" name="모서리가 둥근 직사각형 174"/>
            <p:cNvSpPr/>
            <p:nvPr/>
          </p:nvSpPr>
          <p:spPr>
            <a:xfrm>
              <a:off x="556777" y="4060180"/>
              <a:ext cx="1432756" cy="37602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>
                  <a:solidFill>
                    <a:schemeClr val="tx1"/>
                  </a:solidFill>
                  <a:latin typeface="a스마일M" panose="02020600000000000000" pitchFamily="18" charset="-127"/>
                  <a:ea typeface="a스마일M" panose="02020600000000000000" pitchFamily="18" charset="-127"/>
                </a:rPr>
                <a:t>디렉토리 구조</a:t>
              </a:r>
              <a:endParaRPr lang="en-US" altLang="ko-KR" sz="1600" dirty="0" smtClean="0">
                <a:solidFill>
                  <a:schemeClr val="tx1"/>
                </a:solidFill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832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 idx="4294967295"/>
          </p:nvPr>
        </p:nvSpPr>
        <p:spPr>
          <a:xfrm>
            <a:off x="1052110" y="430090"/>
            <a:ext cx="4296207" cy="398021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b="1" dirty="0" smtClean="0">
                <a:solidFill>
                  <a:srgbClr val="24222E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흐름도</a:t>
            </a:r>
            <a:r>
              <a:rPr lang="en-US" altLang="ko-KR" sz="2400" b="1" dirty="0" smtClean="0">
                <a:solidFill>
                  <a:srgbClr val="24222E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endParaRPr lang="ko-KR" altLang="en-US" sz="2400" b="1" dirty="0">
              <a:solidFill>
                <a:srgbClr val="24222E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716280" y="-3550"/>
            <a:ext cx="1417723" cy="416853"/>
          </a:xfrm>
          <a:prstGeom prst="parallelogram">
            <a:avLst>
              <a:gd name="adj" fmla="val 62772"/>
            </a:avLst>
          </a:prstGeom>
          <a:solidFill>
            <a:srgbClr val="2E75B6">
              <a:alpha val="36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3049" y="144517"/>
            <a:ext cx="707419" cy="684403"/>
            <a:chOff x="264138" y="144516"/>
            <a:chExt cx="787972" cy="762335"/>
          </a:xfrm>
        </p:grpSpPr>
        <p:sp>
          <p:nvSpPr>
            <p:cNvPr id="61" name="직사각형 60"/>
            <p:cNvSpPr/>
            <p:nvPr/>
          </p:nvSpPr>
          <p:spPr>
            <a:xfrm>
              <a:off x="264138" y="144516"/>
              <a:ext cx="762335" cy="762335"/>
            </a:xfrm>
            <a:prstGeom prst="rect">
              <a:avLst/>
            </a:prstGeom>
            <a:gradFill>
              <a:gsLst>
                <a:gs pos="0">
                  <a:srgbClr val="24222E"/>
                </a:gs>
                <a:gs pos="50000">
                  <a:srgbClr val="24222E"/>
                </a:gs>
                <a:gs pos="50000">
                  <a:srgbClr val="2E75B6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b="1" dirty="0">
                <a:solidFill>
                  <a:srgbClr val="5B9BD5"/>
                </a:solidFill>
                <a:latin typeface="+mn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19053" y="199431"/>
              <a:ext cx="652504" cy="652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63" name="제목 1"/>
            <p:cNvSpPr txBox="1">
              <a:spLocks/>
            </p:cNvSpPr>
            <p:nvPr/>
          </p:nvSpPr>
          <p:spPr>
            <a:xfrm>
              <a:off x="367765" y="199431"/>
              <a:ext cx="684345" cy="53678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  <a:cs typeface="+mj-cs"/>
                </a:defRPr>
              </a:lvl1pPr>
            </a:lstStyle>
            <a:p>
              <a:endParaRPr lang="ko-KR" altLang="en-US" sz="2800" b="1" dirty="0">
                <a:solidFill>
                  <a:srgbClr val="2E9893"/>
                </a:solidFill>
                <a:latin typeface="+mn-ea"/>
                <a:ea typeface="+mn-ea"/>
                <a:cs typeface="KoPubWorld바탕체 Medium" panose="00000600000000000000" pitchFamily="2" charset="-127"/>
              </a:endParaRPr>
            </a:p>
          </p:txBody>
        </p:sp>
      </p:grpSp>
      <p:sp>
        <p:nvSpPr>
          <p:cNvPr id="32" name="제목 1"/>
          <p:cNvSpPr txBox="1">
            <a:spLocks/>
          </p:cNvSpPr>
          <p:nvPr/>
        </p:nvSpPr>
        <p:spPr>
          <a:xfrm>
            <a:off x="278152" y="304639"/>
            <a:ext cx="504528" cy="3957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4000" b="1" dirty="0">
                <a:latin typeface="a스마일B" panose="02020600000000000000" pitchFamily="18" charset="-127"/>
                <a:ea typeface="a스마일B" panose="02020600000000000000" pitchFamily="18" charset="-127"/>
              </a:rPr>
              <a:t>Ⅱ</a:t>
            </a: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1109734" y="86805"/>
            <a:ext cx="2179789" cy="2686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1400" b="1" dirty="0" smtClean="0">
                <a:solidFill>
                  <a:schemeClr val="bg1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IPC</a:t>
            </a:r>
            <a:endParaRPr lang="ko-KR" altLang="en-US" sz="1400" b="1" dirty="0">
              <a:solidFill>
                <a:schemeClr val="bg1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28" name="AutoShape 4" descr="Door, exit, log out, logout, out, outside, sign ou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00" name="그룹 99"/>
          <p:cNvGrpSpPr/>
          <p:nvPr/>
        </p:nvGrpSpPr>
        <p:grpSpPr>
          <a:xfrm>
            <a:off x="273049" y="672129"/>
            <a:ext cx="3917951" cy="923330"/>
            <a:chOff x="377396" y="137996"/>
            <a:chExt cx="3917951" cy="923330"/>
          </a:xfrm>
        </p:grpSpPr>
        <p:grpSp>
          <p:nvGrpSpPr>
            <p:cNvPr id="107" name="그룹 106"/>
            <p:cNvGrpSpPr/>
            <p:nvPr/>
          </p:nvGrpSpPr>
          <p:grpSpPr>
            <a:xfrm>
              <a:off x="377396" y="137996"/>
              <a:ext cx="629022" cy="923330"/>
              <a:chOff x="2483768" y="1700808"/>
              <a:chExt cx="629022" cy="923330"/>
            </a:xfrm>
          </p:grpSpPr>
          <p:sp>
            <p:nvSpPr>
              <p:cNvPr id="111" name="TextBox 110"/>
              <p:cNvSpPr txBox="1"/>
              <p:nvPr/>
            </p:nvSpPr>
            <p:spPr>
              <a:xfrm>
                <a:off x="2483768" y="1700808"/>
                <a:ext cx="576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5400" dirty="0" smtClean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112" name="이등변 삼각형 111"/>
              <p:cNvSpPr/>
              <p:nvPr/>
            </p:nvSpPr>
            <p:spPr>
              <a:xfrm>
                <a:off x="2680742" y="2256666"/>
                <a:ext cx="432048" cy="308237"/>
              </a:xfrm>
              <a:prstGeom prst="triangle">
                <a:avLst>
                  <a:gd name="adj" fmla="val 100000"/>
                </a:avLst>
              </a:prstGeom>
              <a:solidFill>
                <a:srgbClr val="0C27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</p:grpSp>
        <p:cxnSp>
          <p:nvCxnSpPr>
            <p:cNvPr id="108" name="직선 연결선 107"/>
            <p:cNvCxnSpPr/>
            <p:nvPr/>
          </p:nvCxnSpPr>
          <p:spPr>
            <a:xfrm>
              <a:off x="574370" y="1007986"/>
              <a:ext cx="2070771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1027931" y="663347"/>
              <a:ext cx="3267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Process A(MQ)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55575" y="1774192"/>
            <a:ext cx="9607857" cy="4636054"/>
            <a:chOff x="79899" y="1774192"/>
            <a:chExt cx="9676659" cy="4636054"/>
          </a:xfrm>
        </p:grpSpPr>
        <p:sp>
          <p:nvSpPr>
            <p:cNvPr id="59" name="모서리가 둥근 직사각형 58"/>
            <p:cNvSpPr/>
            <p:nvPr/>
          </p:nvSpPr>
          <p:spPr>
            <a:xfrm flipH="1">
              <a:off x="79899" y="1774192"/>
              <a:ext cx="9676659" cy="4636054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 flipH="1">
              <a:off x="2125278" y="2882914"/>
              <a:ext cx="7019468" cy="3047347"/>
            </a:xfrm>
            <a:prstGeom prst="roundRect">
              <a:avLst/>
            </a:prstGeom>
            <a:solidFill>
              <a:schemeClr val="bg1">
                <a:lumMod val="85000"/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 flipH="1">
              <a:off x="5558044" y="3368963"/>
              <a:ext cx="3174636" cy="1939884"/>
            </a:xfrm>
            <a:prstGeom prst="roundRect">
              <a:avLst/>
            </a:prstGeom>
            <a:solidFill>
              <a:schemeClr val="bg1">
                <a:lumMod val="65000"/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  <p:cxnSp>
          <p:nvCxnSpPr>
            <p:cNvPr id="72" name="직선 화살표 연결선 71"/>
            <p:cNvCxnSpPr/>
            <p:nvPr/>
          </p:nvCxnSpPr>
          <p:spPr>
            <a:xfrm>
              <a:off x="1097300" y="2342527"/>
              <a:ext cx="102797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그룹 77"/>
            <p:cNvGrpSpPr/>
            <p:nvPr/>
          </p:nvGrpSpPr>
          <p:grpSpPr>
            <a:xfrm>
              <a:off x="460375" y="2057309"/>
              <a:ext cx="636925" cy="816529"/>
              <a:chOff x="271225" y="3264515"/>
              <a:chExt cx="636925" cy="816529"/>
            </a:xfrm>
          </p:grpSpPr>
          <p:pic>
            <p:nvPicPr>
              <p:cNvPr id="79" name="Picture 2" descr="Gear, main, maintenance, option, preference, setting icon - Free downloa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225" y="3264515"/>
                <a:ext cx="636925" cy="636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0" name="직사각형 79"/>
              <p:cNvSpPr/>
              <p:nvPr/>
            </p:nvSpPr>
            <p:spPr>
              <a:xfrm>
                <a:off x="359855" y="3834823"/>
                <a:ext cx="47160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 smtClean="0">
                    <a:latin typeface="a스마일M" panose="02020600000000000000" pitchFamily="18" charset="-127"/>
                    <a:ea typeface="a스마일M" panose="02020600000000000000" pitchFamily="18" charset="-127"/>
                  </a:rPr>
                  <a:t>main</a:t>
                </a:r>
                <a:endParaRPr lang="en-US" altLang="ko-KR" sz="1600" dirty="0">
                  <a:latin typeface="a스마일M" panose="02020600000000000000" pitchFamily="18" charset="-127"/>
                  <a:ea typeface="a스마일M" panose="02020600000000000000" pitchFamily="18" charset="-127"/>
                </a:endParaRPr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1878937" y="2553437"/>
              <a:ext cx="7889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MQ ID </a:t>
              </a:r>
              <a:r>
                <a:rPr lang="ko-KR" altLang="en-US" sz="10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생성</a:t>
              </a:r>
              <a:endParaRPr lang="ko-KR" altLang="en-US" sz="1000" dirty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  <p:sp>
          <p:nvSpPr>
            <p:cNvPr id="57" name="Rounded Rectangle 1"/>
            <p:cNvSpPr/>
            <p:nvPr/>
          </p:nvSpPr>
          <p:spPr>
            <a:xfrm>
              <a:off x="2135113" y="2223445"/>
              <a:ext cx="1012280" cy="26765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sz="1001" dirty="0" err="1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msgget</a:t>
              </a:r>
              <a:r>
                <a:rPr lang="en-US" altLang="en-US" sz="1001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(…)</a:t>
              </a:r>
              <a:endParaRPr lang="x-none" altLang="en-US" sz="1001" dirty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  <p:cxnSp>
          <p:nvCxnSpPr>
            <p:cNvPr id="68" name="직선 화살표 연결선 67"/>
            <p:cNvCxnSpPr/>
            <p:nvPr/>
          </p:nvCxnSpPr>
          <p:spPr>
            <a:xfrm>
              <a:off x="3319752" y="3368962"/>
              <a:ext cx="79060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1"/>
            <p:cNvSpPr/>
            <p:nvPr/>
          </p:nvSpPr>
          <p:spPr>
            <a:xfrm>
              <a:off x="4209968" y="3250142"/>
              <a:ext cx="988416" cy="26765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1" dirty="0" err="1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msgsnd</a:t>
              </a:r>
              <a:r>
                <a:rPr lang="en-US" altLang="ko-KR" sz="1001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(…)</a:t>
              </a:r>
              <a:endParaRPr lang="x-none" altLang="en-US" sz="1001" dirty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32261" y="3107251"/>
              <a:ext cx="5655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1. </a:t>
              </a:r>
              <a:r>
                <a:rPr lang="ko-KR" altLang="en-US" sz="10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입력</a:t>
              </a:r>
              <a:endParaRPr lang="ko-KR" altLang="en-US" sz="1000" dirty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  <p:cxnSp>
          <p:nvCxnSpPr>
            <p:cNvPr id="94" name="직선 화살표 연결선 93"/>
            <p:cNvCxnSpPr/>
            <p:nvPr/>
          </p:nvCxnSpPr>
          <p:spPr>
            <a:xfrm>
              <a:off x="3329276" y="3373515"/>
              <a:ext cx="0" cy="19353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/>
            <p:nvPr/>
          </p:nvCxnSpPr>
          <p:spPr>
            <a:xfrm>
              <a:off x="3113441" y="4372396"/>
              <a:ext cx="9969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/>
            <p:cNvCxnSpPr/>
            <p:nvPr/>
          </p:nvCxnSpPr>
          <p:spPr>
            <a:xfrm>
              <a:off x="2641253" y="2491102"/>
              <a:ext cx="0" cy="391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3211227" y="4099664"/>
              <a:ext cx="9557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a스마일M" panose="02020600000000000000" pitchFamily="18" charset="-127"/>
                  <a:ea typeface="a스마일M" panose="02020600000000000000" pitchFamily="18" charset="-127"/>
                </a:rPr>
                <a:t>2</a:t>
              </a:r>
              <a:r>
                <a:rPr lang="en-US" altLang="ko-KR" sz="10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. </a:t>
              </a:r>
              <a:r>
                <a:rPr lang="ko-KR" altLang="en-US" sz="10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파일</a:t>
              </a:r>
              <a:endParaRPr lang="ko-KR" altLang="en-US" sz="1000" dirty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  <p:sp>
          <p:nvSpPr>
            <p:cNvPr id="122" name="Rounded Rectangle 1"/>
            <p:cNvSpPr/>
            <p:nvPr/>
          </p:nvSpPr>
          <p:spPr>
            <a:xfrm>
              <a:off x="4197317" y="4244292"/>
              <a:ext cx="988416" cy="26765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1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 </a:t>
              </a:r>
              <a:r>
                <a:rPr lang="en-US" altLang="ko-KR" sz="1001" dirty="0" err="1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fopen</a:t>
              </a:r>
              <a:r>
                <a:rPr lang="en-US" altLang="ko-KR" sz="1001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(…)</a:t>
              </a:r>
              <a:endParaRPr lang="x-none" altLang="en-US" sz="1001" dirty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  <p:sp>
          <p:nvSpPr>
            <p:cNvPr id="123" name="Rounded Rectangle 1"/>
            <p:cNvSpPr/>
            <p:nvPr/>
          </p:nvSpPr>
          <p:spPr>
            <a:xfrm>
              <a:off x="5682277" y="4236399"/>
              <a:ext cx="988416" cy="26765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1" dirty="0" err="1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fread</a:t>
              </a:r>
              <a:r>
                <a:rPr lang="en-US" altLang="ko-KR" sz="1001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(…)</a:t>
              </a:r>
              <a:endParaRPr lang="x-none" altLang="en-US" sz="1001" dirty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  <p:sp>
          <p:nvSpPr>
            <p:cNvPr id="125" name="Rounded Rectangle 1"/>
            <p:cNvSpPr/>
            <p:nvPr/>
          </p:nvSpPr>
          <p:spPr>
            <a:xfrm>
              <a:off x="7564071" y="4236399"/>
              <a:ext cx="988416" cy="26765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sz="1001" dirty="0" err="1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msgsnd</a:t>
              </a:r>
              <a:endParaRPr lang="x-none" altLang="en-US" sz="1001" dirty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  <p:cxnSp>
          <p:nvCxnSpPr>
            <p:cNvPr id="126" name="직선 화살표 연결선 125"/>
            <p:cNvCxnSpPr/>
            <p:nvPr/>
          </p:nvCxnSpPr>
          <p:spPr>
            <a:xfrm>
              <a:off x="5198384" y="4382285"/>
              <a:ext cx="48751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꺾인 연결선 127"/>
            <p:cNvCxnSpPr>
              <a:stCxn id="125" idx="2"/>
              <a:endCxn id="123" idx="2"/>
            </p:cNvCxnSpPr>
            <p:nvPr/>
          </p:nvCxnSpPr>
          <p:spPr>
            <a:xfrm rot="5400000">
              <a:off x="7117382" y="3563159"/>
              <a:ext cx="12700" cy="1881794"/>
            </a:xfrm>
            <a:prstGeom prst="bentConnector3">
              <a:avLst>
                <a:gd name="adj1" fmla="val 3477669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3392244" y="5053450"/>
              <a:ext cx="6345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a스마일M" panose="02020600000000000000" pitchFamily="18" charset="-127"/>
                  <a:ea typeface="a스마일M" panose="02020600000000000000" pitchFamily="18" charset="-127"/>
                </a:rPr>
                <a:t>3</a:t>
              </a:r>
              <a:r>
                <a:rPr lang="en-US" altLang="ko-KR" sz="10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. </a:t>
              </a:r>
              <a:r>
                <a:rPr lang="ko-KR" altLang="en-US" sz="10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종료</a:t>
              </a:r>
              <a:endParaRPr lang="ko-KR" altLang="en-US" sz="1000" dirty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  <p:sp>
          <p:nvSpPr>
            <p:cNvPr id="159" name="Rounded Rectangle 1"/>
            <p:cNvSpPr/>
            <p:nvPr/>
          </p:nvSpPr>
          <p:spPr>
            <a:xfrm>
              <a:off x="4209968" y="5175018"/>
              <a:ext cx="988416" cy="26765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sz="1001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exit</a:t>
              </a:r>
              <a:endParaRPr lang="x-none" altLang="en-US" sz="1001" dirty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346036" y="2940355"/>
              <a:ext cx="6683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a스마일M" panose="02020600000000000000" pitchFamily="18" charset="-127"/>
                  <a:ea typeface="a스마일M" panose="02020600000000000000" pitchFamily="18" charset="-127"/>
                </a:rPr>
                <a:t>w</a:t>
              </a:r>
              <a:r>
                <a:rPr lang="en-US" altLang="ko-KR" sz="16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hile</a:t>
              </a:r>
              <a:endParaRPr lang="ko-KR" altLang="en-US" sz="1600" dirty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  <p:sp>
          <p:nvSpPr>
            <p:cNvPr id="67" name="Rounded Rectangle 1"/>
            <p:cNvSpPr/>
            <p:nvPr/>
          </p:nvSpPr>
          <p:spPr>
            <a:xfrm>
              <a:off x="2238653" y="4236400"/>
              <a:ext cx="858565" cy="26765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sz="1001" dirty="0" err="1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scanf</a:t>
              </a:r>
              <a:r>
                <a:rPr lang="en-US" altLang="en-US" sz="1001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(…)</a:t>
              </a:r>
              <a:endParaRPr lang="x-none" altLang="en-US" sz="1001" dirty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  <p:cxnSp>
          <p:nvCxnSpPr>
            <p:cNvPr id="70" name="직선 화살표 연결선 69"/>
            <p:cNvCxnSpPr/>
            <p:nvPr/>
          </p:nvCxnSpPr>
          <p:spPr>
            <a:xfrm>
              <a:off x="2641253" y="3230529"/>
              <a:ext cx="0" cy="953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/>
            <p:nvPr/>
          </p:nvCxnSpPr>
          <p:spPr>
            <a:xfrm>
              <a:off x="3319752" y="5308847"/>
              <a:ext cx="79060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꺾인 연결선 80"/>
            <p:cNvCxnSpPr>
              <a:stCxn id="125" idx="0"/>
              <a:endCxn id="123" idx="0"/>
            </p:cNvCxnSpPr>
            <p:nvPr/>
          </p:nvCxnSpPr>
          <p:spPr>
            <a:xfrm rot="16200000" flipV="1">
              <a:off x="7117382" y="3295502"/>
              <a:ext cx="12700" cy="1881794"/>
            </a:xfrm>
            <a:prstGeom prst="bentConnector3">
              <a:avLst>
                <a:gd name="adj1" fmla="val 3687378"/>
              </a:avLst>
            </a:prstGeom>
            <a:ln w="1905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5684750" y="3420727"/>
              <a:ext cx="10823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while(!</a:t>
              </a:r>
              <a:r>
                <a:rPr lang="en-US" altLang="ko-KR" sz="1000" dirty="0" err="1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feof</a:t>
              </a:r>
              <a:r>
                <a:rPr lang="en-US" altLang="ko-KR" sz="10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(</a:t>
              </a:r>
              <a:r>
                <a:rPr lang="en-US" altLang="ko-KR" sz="1000" dirty="0" err="1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fp</a:t>
              </a:r>
              <a:r>
                <a:rPr lang="en-US" altLang="ko-KR" sz="10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))</a:t>
              </a:r>
              <a:endParaRPr lang="ko-KR" altLang="en-US" sz="1000" dirty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017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모서리가 둥근 직사각형 117"/>
          <p:cNvSpPr/>
          <p:nvPr/>
        </p:nvSpPr>
        <p:spPr>
          <a:xfrm flipH="1">
            <a:off x="107949" y="1774192"/>
            <a:ext cx="9676659" cy="4950458"/>
          </a:xfrm>
          <a:prstGeom prst="round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552575" y="3318543"/>
            <a:ext cx="7715794" cy="3308680"/>
          </a:xfrm>
          <a:prstGeom prst="roundRect">
            <a:avLst/>
          </a:prstGeom>
          <a:solidFill>
            <a:schemeClr val="bg1">
              <a:lumMod val="85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748915" y="3513724"/>
            <a:ext cx="6385558" cy="2904493"/>
            <a:chOff x="4443212" y="3513724"/>
            <a:chExt cx="4662687" cy="2401301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4443212" y="4581525"/>
              <a:ext cx="4662687" cy="1333500"/>
            </a:xfrm>
            <a:prstGeom prst="roundRect">
              <a:avLst/>
            </a:prstGeom>
            <a:solidFill>
              <a:schemeClr val="bg1">
                <a:lumMod val="65000"/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4443212" y="3513724"/>
              <a:ext cx="918813" cy="1067801"/>
            </a:xfrm>
            <a:prstGeom prst="roundRect">
              <a:avLst/>
            </a:prstGeom>
            <a:solidFill>
              <a:schemeClr val="bg1">
                <a:lumMod val="65000"/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sp>
        <p:nvSpPr>
          <p:cNvPr id="11" name="제목 1"/>
          <p:cNvSpPr>
            <a:spLocks noGrp="1"/>
          </p:cNvSpPr>
          <p:nvPr>
            <p:ph type="title" idx="4294967295"/>
          </p:nvPr>
        </p:nvSpPr>
        <p:spPr>
          <a:xfrm>
            <a:off x="1052110" y="430090"/>
            <a:ext cx="4296207" cy="398021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b="1" dirty="0" smtClean="0">
                <a:solidFill>
                  <a:srgbClr val="24222E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흐름도 </a:t>
            </a:r>
            <a:endParaRPr lang="ko-KR" altLang="en-US" sz="2400" b="1" dirty="0">
              <a:solidFill>
                <a:srgbClr val="24222E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716280" y="-3550"/>
            <a:ext cx="1417723" cy="416853"/>
          </a:xfrm>
          <a:prstGeom prst="parallelogram">
            <a:avLst>
              <a:gd name="adj" fmla="val 62772"/>
            </a:avLst>
          </a:prstGeom>
          <a:solidFill>
            <a:srgbClr val="2E75B6">
              <a:alpha val="36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3049" y="144517"/>
            <a:ext cx="707419" cy="684403"/>
            <a:chOff x="264138" y="144516"/>
            <a:chExt cx="787972" cy="762335"/>
          </a:xfrm>
        </p:grpSpPr>
        <p:sp>
          <p:nvSpPr>
            <p:cNvPr id="61" name="직사각형 60"/>
            <p:cNvSpPr/>
            <p:nvPr/>
          </p:nvSpPr>
          <p:spPr>
            <a:xfrm>
              <a:off x="264138" y="144516"/>
              <a:ext cx="762335" cy="762335"/>
            </a:xfrm>
            <a:prstGeom prst="rect">
              <a:avLst/>
            </a:prstGeom>
            <a:gradFill>
              <a:gsLst>
                <a:gs pos="0">
                  <a:srgbClr val="24222E"/>
                </a:gs>
                <a:gs pos="50000">
                  <a:srgbClr val="24222E"/>
                </a:gs>
                <a:gs pos="50000">
                  <a:srgbClr val="2E75B6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b="1" dirty="0">
                <a:solidFill>
                  <a:srgbClr val="5B9BD5"/>
                </a:solidFill>
                <a:latin typeface="+mn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19053" y="199431"/>
              <a:ext cx="652504" cy="652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63" name="제목 1"/>
            <p:cNvSpPr txBox="1">
              <a:spLocks/>
            </p:cNvSpPr>
            <p:nvPr/>
          </p:nvSpPr>
          <p:spPr>
            <a:xfrm>
              <a:off x="367765" y="199431"/>
              <a:ext cx="684345" cy="53678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  <a:cs typeface="+mj-cs"/>
                </a:defRPr>
              </a:lvl1pPr>
            </a:lstStyle>
            <a:p>
              <a:endParaRPr lang="ko-KR" altLang="en-US" sz="2800" b="1" dirty="0">
                <a:solidFill>
                  <a:srgbClr val="2E9893"/>
                </a:solidFill>
                <a:latin typeface="+mn-ea"/>
                <a:ea typeface="+mn-ea"/>
                <a:cs typeface="KoPubWorld바탕체 Medium" panose="00000600000000000000" pitchFamily="2" charset="-127"/>
              </a:endParaRPr>
            </a:p>
          </p:txBody>
        </p:sp>
      </p:grpSp>
      <p:sp>
        <p:nvSpPr>
          <p:cNvPr id="32" name="제목 1"/>
          <p:cNvSpPr txBox="1">
            <a:spLocks/>
          </p:cNvSpPr>
          <p:nvPr/>
        </p:nvSpPr>
        <p:spPr>
          <a:xfrm>
            <a:off x="278152" y="304639"/>
            <a:ext cx="504528" cy="3957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4000" b="1" dirty="0">
                <a:latin typeface="a스마일B" panose="02020600000000000000" pitchFamily="18" charset="-127"/>
                <a:ea typeface="a스마일B" panose="02020600000000000000" pitchFamily="18" charset="-127"/>
              </a:rPr>
              <a:t>Ⅱ</a:t>
            </a: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1109734" y="86805"/>
            <a:ext cx="2179789" cy="2686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1400" b="1" dirty="0" smtClean="0">
                <a:solidFill>
                  <a:schemeClr val="bg1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IPC</a:t>
            </a:r>
            <a:endParaRPr lang="ko-KR" altLang="en-US" sz="1400" b="1" dirty="0">
              <a:solidFill>
                <a:schemeClr val="bg1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73049" y="672129"/>
            <a:ext cx="3917951" cy="923330"/>
            <a:chOff x="377396" y="137996"/>
            <a:chExt cx="3917951" cy="923330"/>
          </a:xfrm>
        </p:grpSpPr>
        <p:grpSp>
          <p:nvGrpSpPr>
            <p:cNvPr id="50" name="그룹 49"/>
            <p:cNvGrpSpPr/>
            <p:nvPr/>
          </p:nvGrpSpPr>
          <p:grpSpPr>
            <a:xfrm>
              <a:off x="377396" y="137996"/>
              <a:ext cx="629022" cy="923330"/>
              <a:chOff x="2483768" y="1700808"/>
              <a:chExt cx="629022" cy="923330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483768" y="1700808"/>
                <a:ext cx="576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5400" dirty="0" smtClean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54" name="이등변 삼각형 53"/>
              <p:cNvSpPr/>
              <p:nvPr/>
            </p:nvSpPr>
            <p:spPr>
              <a:xfrm>
                <a:off x="2680742" y="2256666"/>
                <a:ext cx="432048" cy="308237"/>
              </a:xfrm>
              <a:prstGeom prst="triangle">
                <a:avLst>
                  <a:gd name="adj" fmla="val 100000"/>
                </a:avLst>
              </a:prstGeom>
              <a:solidFill>
                <a:srgbClr val="0C27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</p:grpSp>
        <p:cxnSp>
          <p:nvCxnSpPr>
            <p:cNvPr id="51" name="직선 연결선 50"/>
            <p:cNvCxnSpPr/>
            <p:nvPr/>
          </p:nvCxnSpPr>
          <p:spPr>
            <a:xfrm>
              <a:off x="574370" y="1007986"/>
              <a:ext cx="345670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027931" y="640697"/>
              <a:ext cx="3267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Process B(MQ &amp; TCP Client)</a:t>
              </a:r>
            </a:p>
          </p:txBody>
        </p:sp>
      </p:grpSp>
      <p:cxnSp>
        <p:nvCxnSpPr>
          <p:cNvPr id="72" name="직선 화살표 연결선 71"/>
          <p:cNvCxnSpPr/>
          <p:nvPr/>
        </p:nvCxnSpPr>
        <p:spPr>
          <a:xfrm>
            <a:off x="831532" y="2425712"/>
            <a:ext cx="10279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194607" y="2107250"/>
            <a:ext cx="636925" cy="816529"/>
            <a:chOff x="271225" y="3264515"/>
            <a:chExt cx="636925" cy="816529"/>
          </a:xfrm>
        </p:grpSpPr>
        <p:pic>
          <p:nvPicPr>
            <p:cNvPr id="79" name="Picture 2" descr="Gear, main, maintenance, option, preference, setting icon - Free downloa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225" y="3264515"/>
              <a:ext cx="636925" cy="63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직사각형 79"/>
            <p:cNvSpPr/>
            <p:nvPr/>
          </p:nvSpPr>
          <p:spPr>
            <a:xfrm>
              <a:off x="359855" y="3834823"/>
              <a:ext cx="47160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main</a:t>
              </a:r>
              <a:endParaRPr lang="en-US" altLang="ko-KR" sz="1600" dirty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sp>
        <p:nvSpPr>
          <p:cNvPr id="28" name="AutoShape 4" descr="Door, exit, log out, logout, out, outside, sign ou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3028230" y="2194429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MQ ID</a:t>
            </a:r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생성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57" name="Rounded Rectangle 1"/>
          <p:cNvSpPr/>
          <p:nvPr/>
        </p:nvSpPr>
        <p:spPr>
          <a:xfrm>
            <a:off x="1938221" y="2294594"/>
            <a:ext cx="926708" cy="2676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msgget</a:t>
            </a:r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2927326" y="2425712"/>
            <a:ext cx="10279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1"/>
          <p:cNvSpPr/>
          <p:nvPr/>
        </p:nvSpPr>
        <p:spPr>
          <a:xfrm>
            <a:off x="4007231" y="2294594"/>
            <a:ext cx="926708" cy="2676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>
                <a:latin typeface="a스마일M" panose="02020600000000000000" pitchFamily="18" charset="-127"/>
                <a:ea typeface="a스마일M" panose="02020600000000000000" pitchFamily="18" charset="-127"/>
              </a:rPr>
              <a:t>s</a:t>
            </a:r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ocket(…)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5044500" y="2425712"/>
            <a:ext cx="10279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173143" y="2194429"/>
            <a:ext cx="691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소켓 생성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88" name="Rounded Rectangle 1"/>
          <p:cNvSpPr/>
          <p:nvPr/>
        </p:nvSpPr>
        <p:spPr>
          <a:xfrm>
            <a:off x="6101974" y="2294594"/>
            <a:ext cx="926708" cy="267657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>
                <a:latin typeface="a스마일M" panose="02020600000000000000" pitchFamily="18" charset="-127"/>
                <a:ea typeface="a스마일M" panose="02020600000000000000" pitchFamily="18" charset="-127"/>
              </a:rPr>
              <a:t>b</a:t>
            </a:r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ind(…)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89" name="Rounded Rectangle 1"/>
          <p:cNvSpPr/>
          <p:nvPr/>
        </p:nvSpPr>
        <p:spPr>
          <a:xfrm>
            <a:off x="8119673" y="2278083"/>
            <a:ext cx="926708" cy="267657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fcntl</a:t>
            </a:r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226107" y="2194429"/>
            <a:ext cx="6880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주소 설정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7074370" y="2425712"/>
            <a:ext cx="10279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8583027" y="2940504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Non-Block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>
            <a:off x="8539453" y="2677558"/>
            <a:ext cx="0" cy="822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1"/>
          <p:cNvSpPr/>
          <p:nvPr/>
        </p:nvSpPr>
        <p:spPr>
          <a:xfrm>
            <a:off x="8129505" y="3641934"/>
            <a:ext cx="926708" cy="267657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msgrcv</a:t>
            </a:r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97" name="Rounded Rectangle 1"/>
          <p:cNvSpPr/>
          <p:nvPr/>
        </p:nvSpPr>
        <p:spPr>
          <a:xfrm>
            <a:off x="8076099" y="5407490"/>
            <a:ext cx="926708" cy="267657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connect(…)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98" name="Rounded Rectangle 1"/>
          <p:cNvSpPr/>
          <p:nvPr/>
        </p:nvSpPr>
        <p:spPr>
          <a:xfrm>
            <a:off x="2853758" y="5407490"/>
            <a:ext cx="1101546" cy="318155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getsockopt</a:t>
            </a:r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248909" y="4929208"/>
            <a:ext cx="1458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Non-Blocking</a:t>
            </a:r>
            <a:endParaRPr lang="ko-KR" altLang="en-US" sz="16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3962924" y="5541320"/>
            <a:ext cx="407163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>
            <a:off x="8539453" y="3981678"/>
            <a:ext cx="0" cy="137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>
            <a:off x="3384386" y="4034409"/>
            <a:ext cx="0" cy="127946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>
            <a:off x="4037711" y="3775762"/>
            <a:ext cx="40590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"/>
          <p:cNvSpPr/>
          <p:nvPr/>
        </p:nvSpPr>
        <p:spPr>
          <a:xfrm>
            <a:off x="2826067" y="3617803"/>
            <a:ext cx="1101546" cy="318155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5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write(…)</a:t>
            </a:r>
            <a:endParaRPr lang="x-none" altLang="en-US" sz="105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66146" y="4764728"/>
            <a:ext cx="827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연결 성공</a:t>
            </a:r>
            <a:r>
              <a:rPr lang="en-US" altLang="ko-KR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(0)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59510" y="3433798"/>
            <a:ext cx="668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while</a:t>
            </a:r>
            <a:endParaRPr lang="ko-KR" altLang="en-US" sz="16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356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>
          <a:xfrm flipH="1">
            <a:off x="273047" y="1774192"/>
            <a:ext cx="9497483" cy="4636054"/>
          </a:xfrm>
          <a:prstGeom prst="round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1247775" y="3494087"/>
            <a:ext cx="6367600" cy="2427742"/>
          </a:xfrm>
          <a:prstGeom prst="roundRect">
            <a:avLst/>
          </a:prstGeom>
          <a:solidFill>
            <a:schemeClr val="bg1">
              <a:lumMod val="85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134003" y="4748633"/>
            <a:ext cx="5265074" cy="998059"/>
          </a:xfrm>
          <a:prstGeom prst="roundRect">
            <a:avLst/>
          </a:prstGeom>
          <a:solidFill>
            <a:schemeClr val="bg1">
              <a:lumMod val="65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 idx="4294967295"/>
          </p:nvPr>
        </p:nvSpPr>
        <p:spPr>
          <a:xfrm>
            <a:off x="1052110" y="430090"/>
            <a:ext cx="4296207" cy="398021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b="1" dirty="0" smtClean="0">
                <a:solidFill>
                  <a:srgbClr val="24222E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흐름도</a:t>
            </a:r>
            <a:r>
              <a:rPr lang="en-US" altLang="ko-KR" sz="2400" b="1" dirty="0" smtClean="0">
                <a:solidFill>
                  <a:srgbClr val="24222E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endParaRPr lang="ko-KR" altLang="en-US" sz="2400" b="1" dirty="0">
              <a:solidFill>
                <a:srgbClr val="24222E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716280" y="-3550"/>
            <a:ext cx="1417723" cy="416853"/>
          </a:xfrm>
          <a:prstGeom prst="parallelogram">
            <a:avLst>
              <a:gd name="adj" fmla="val 62772"/>
            </a:avLst>
          </a:prstGeom>
          <a:solidFill>
            <a:srgbClr val="2E75B6">
              <a:alpha val="36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3049" y="144517"/>
            <a:ext cx="707419" cy="684403"/>
            <a:chOff x="264138" y="144516"/>
            <a:chExt cx="787972" cy="762335"/>
          </a:xfrm>
        </p:grpSpPr>
        <p:sp>
          <p:nvSpPr>
            <p:cNvPr id="61" name="직사각형 60"/>
            <p:cNvSpPr/>
            <p:nvPr/>
          </p:nvSpPr>
          <p:spPr>
            <a:xfrm>
              <a:off x="264138" y="144516"/>
              <a:ext cx="762335" cy="762335"/>
            </a:xfrm>
            <a:prstGeom prst="rect">
              <a:avLst/>
            </a:prstGeom>
            <a:gradFill>
              <a:gsLst>
                <a:gs pos="0">
                  <a:srgbClr val="24222E"/>
                </a:gs>
                <a:gs pos="50000">
                  <a:srgbClr val="24222E"/>
                </a:gs>
                <a:gs pos="50000">
                  <a:srgbClr val="2E75B6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b="1" dirty="0">
                <a:solidFill>
                  <a:srgbClr val="5B9BD5"/>
                </a:solidFill>
                <a:latin typeface="+mn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19053" y="199431"/>
              <a:ext cx="652504" cy="652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63" name="제목 1"/>
            <p:cNvSpPr txBox="1">
              <a:spLocks/>
            </p:cNvSpPr>
            <p:nvPr/>
          </p:nvSpPr>
          <p:spPr>
            <a:xfrm>
              <a:off x="367765" y="199431"/>
              <a:ext cx="684345" cy="53678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  <a:cs typeface="+mj-cs"/>
                </a:defRPr>
              </a:lvl1pPr>
            </a:lstStyle>
            <a:p>
              <a:endParaRPr lang="ko-KR" altLang="en-US" sz="2800" b="1" dirty="0">
                <a:solidFill>
                  <a:srgbClr val="2E9893"/>
                </a:solidFill>
                <a:latin typeface="+mn-ea"/>
                <a:ea typeface="+mn-ea"/>
                <a:cs typeface="KoPubWorld바탕체 Medium" panose="00000600000000000000" pitchFamily="2" charset="-127"/>
              </a:endParaRPr>
            </a:p>
          </p:txBody>
        </p:sp>
      </p:grpSp>
      <p:sp>
        <p:nvSpPr>
          <p:cNvPr id="32" name="제목 1"/>
          <p:cNvSpPr txBox="1">
            <a:spLocks/>
          </p:cNvSpPr>
          <p:nvPr/>
        </p:nvSpPr>
        <p:spPr>
          <a:xfrm>
            <a:off x="278152" y="304639"/>
            <a:ext cx="504528" cy="3957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4000" b="1" dirty="0">
                <a:latin typeface="a스마일B" panose="02020600000000000000" pitchFamily="18" charset="-127"/>
                <a:ea typeface="a스마일B" panose="02020600000000000000" pitchFamily="18" charset="-127"/>
              </a:rPr>
              <a:t>Ⅱ</a:t>
            </a: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1109734" y="86805"/>
            <a:ext cx="2179789" cy="2686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1400" b="1" dirty="0" smtClean="0">
                <a:solidFill>
                  <a:schemeClr val="bg1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IPC</a:t>
            </a:r>
            <a:endParaRPr lang="ko-KR" altLang="en-US" sz="1400" b="1" dirty="0">
              <a:solidFill>
                <a:schemeClr val="bg1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73049" y="672129"/>
            <a:ext cx="6136629" cy="923330"/>
            <a:chOff x="377396" y="137996"/>
            <a:chExt cx="6136629" cy="923330"/>
          </a:xfrm>
        </p:grpSpPr>
        <p:grpSp>
          <p:nvGrpSpPr>
            <p:cNvPr id="50" name="그룹 49"/>
            <p:cNvGrpSpPr/>
            <p:nvPr/>
          </p:nvGrpSpPr>
          <p:grpSpPr>
            <a:xfrm>
              <a:off x="377396" y="137996"/>
              <a:ext cx="629022" cy="923330"/>
              <a:chOff x="2483768" y="1700808"/>
              <a:chExt cx="629022" cy="923330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483768" y="1700808"/>
                <a:ext cx="576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5400" dirty="0" smtClean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54" name="이등변 삼각형 53"/>
              <p:cNvSpPr/>
              <p:nvPr/>
            </p:nvSpPr>
            <p:spPr>
              <a:xfrm>
                <a:off x="2680742" y="2256666"/>
                <a:ext cx="432048" cy="308237"/>
              </a:xfrm>
              <a:prstGeom prst="triangle">
                <a:avLst>
                  <a:gd name="adj" fmla="val 100000"/>
                </a:avLst>
              </a:prstGeom>
              <a:solidFill>
                <a:srgbClr val="0C27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</p:grpSp>
        <p:cxnSp>
          <p:nvCxnSpPr>
            <p:cNvPr id="51" name="직선 연결선 50"/>
            <p:cNvCxnSpPr/>
            <p:nvPr/>
          </p:nvCxnSpPr>
          <p:spPr>
            <a:xfrm>
              <a:off x="574370" y="1007986"/>
              <a:ext cx="534499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027931" y="645173"/>
              <a:ext cx="548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스마일B" panose="02020600000000000000" pitchFamily="18" charset="-127"/>
                  <a:ea typeface="a스마일B" panose="02020600000000000000" pitchFamily="18" charset="-127"/>
                </a:rPr>
                <a:t>Process C (TCP </a:t>
              </a:r>
              <a:r>
                <a:rPr lang="en-US" altLang="ko-KR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Server &amp; </a:t>
              </a:r>
              <a:r>
                <a:rPr lang="en-US" altLang="ko-KR" dirty="0">
                  <a:latin typeface="a스마일B" panose="02020600000000000000" pitchFamily="18" charset="-127"/>
                  <a:ea typeface="a스마일B" panose="02020600000000000000" pitchFamily="18" charset="-127"/>
                </a:rPr>
                <a:t>Unix Domain Socket)</a:t>
              </a:r>
            </a:p>
          </p:txBody>
        </p:sp>
      </p:grpSp>
      <p:cxnSp>
        <p:nvCxnSpPr>
          <p:cNvPr id="72" name="직선 화살표 연결선 71"/>
          <p:cNvCxnSpPr/>
          <p:nvPr/>
        </p:nvCxnSpPr>
        <p:spPr>
          <a:xfrm>
            <a:off x="1064212" y="2425712"/>
            <a:ext cx="10279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427287" y="2107250"/>
            <a:ext cx="636925" cy="816529"/>
            <a:chOff x="271225" y="3264515"/>
            <a:chExt cx="636925" cy="816529"/>
          </a:xfrm>
        </p:grpSpPr>
        <p:pic>
          <p:nvPicPr>
            <p:cNvPr id="79" name="Picture 2" descr="Gear, main, maintenance, option, preference, setting icon - Free downloa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225" y="3264515"/>
              <a:ext cx="636925" cy="63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직사각형 79"/>
            <p:cNvSpPr/>
            <p:nvPr/>
          </p:nvSpPr>
          <p:spPr>
            <a:xfrm>
              <a:off x="359855" y="3834823"/>
              <a:ext cx="47160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main</a:t>
              </a:r>
              <a:endParaRPr lang="en-US" altLang="ko-KR" sz="1600" dirty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sp>
        <p:nvSpPr>
          <p:cNvPr id="28" name="AutoShape 4" descr="Door, exit, log out, logout, out, outside, sign ou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3160006" y="2194429"/>
            <a:ext cx="955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TCP </a:t>
            </a:r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소켓 생성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57" name="Rounded Rectangle 1"/>
          <p:cNvSpPr/>
          <p:nvPr/>
        </p:nvSpPr>
        <p:spPr>
          <a:xfrm>
            <a:off x="2170901" y="2294594"/>
            <a:ext cx="926708" cy="2676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socket(…)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3160006" y="2425712"/>
            <a:ext cx="10279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1"/>
          <p:cNvSpPr/>
          <p:nvPr/>
        </p:nvSpPr>
        <p:spPr>
          <a:xfrm>
            <a:off x="4239911" y="2294594"/>
            <a:ext cx="926708" cy="2676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bind(…)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5259762" y="2425712"/>
            <a:ext cx="10303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260837" y="2194429"/>
            <a:ext cx="952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TCP </a:t>
            </a:r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주소 설정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88" name="Rounded Rectangle 1"/>
          <p:cNvSpPr/>
          <p:nvPr/>
        </p:nvSpPr>
        <p:spPr>
          <a:xfrm>
            <a:off x="6334654" y="2294594"/>
            <a:ext cx="926708" cy="267657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listen(…)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89" name="Rounded Rectangle 1"/>
          <p:cNvSpPr/>
          <p:nvPr/>
        </p:nvSpPr>
        <p:spPr>
          <a:xfrm>
            <a:off x="8352353" y="2278083"/>
            <a:ext cx="926708" cy="267657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fcntl</a:t>
            </a:r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467469" y="2194429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연결 대기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7307050" y="2425712"/>
            <a:ext cx="10279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8825539" y="2992216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Non-Block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>
            <a:off x="8772133" y="2677558"/>
            <a:ext cx="0" cy="8755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1"/>
          <p:cNvSpPr/>
          <p:nvPr/>
        </p:nvSpPr>
        <p:spPr>
          <a:xfrm>
            <a:off x="8362185" y="3641934"/>
            <a:ext cx="926708" cy="267657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socket(…)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057906" y="5365794"/>
            <a:ext cx="1458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Non-Blocking</a:t>
            </a:r>
            <a:endParaRPr lang="ko-KR" altLang="en-US" sz="16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02" name="직선 화살표 연결선 101"/>
          <p:cNvCxnSpPr/>
          <p:nvPr/>
        </p:nvCxnSpPr>
        <p:spPr>
          <a:xfrm>
            <a:off x="8772133" y="3981678"/>
            <a:ext cx="0" cy="90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793982" y="4281166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Unix </a:t>
            </a:r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소켓 생성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59" name="Rounded Rectangle 1"/>
          <p:cNvSpPr/>
          <p:nvPr/>
        </p:nvSpPr>
        <p:spPr>
          <a:xfrm>
            <a:off x="8362185" y="5005785"/>
            <a:ext cx="926708" cy="267657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bind(…)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596853" y="4748633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경로 및 </a:t>
            </a:r>
            <a:endParaRPr lang="en-US" altLang="ko-KR" sz="1000" dirty="0" smtClean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ctr"/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파일 설정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7308682" y="5142785"/>
            <a:ext cx="102797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1"/>
          <p:cNvSpPr/>
          <p:nvPr/>
        </p:nvSpPr>
        <p:spPr>
          <a:xfrm>
            <a:off x="6334654" y="5005785"/>
            <a:ext cx="926708" cy="267657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select(…)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5262101" y="5142785"/>
            <a:ext cx="102797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1"/>
          <p:cNvSpPr/>
          <p:nvPr/>
        </p:nvSpPr>
        <p:spPr>
          <a:xfrm>
            <a:off x="4307123" y="5005785"/>
            <a:ext cx="926708" cy="267657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accept(…)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3234570" y="5142785"/>
            <a:ext cx="102797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1"/>
          <p:cNvSpPr/>
          <p:nvPr/>
        </p:nvSpPr>
        <p:spPr>
          <a:xfrm>
            <a:off x="2279592" y="5005785"/>
            <a:ext cx="926708" cy="267657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read(…)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2737500" y="4001190"/>
            <a:ext cx="0" cy="91593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1"/>
          <p:cNvSpPr/>
          <p:nvPr/>
        </p:nvSpPr>
        <p:spPr>
          <a:xfrm>
            <a:off x="2307862" y="3641934"/>
            <a:ext cx="926708" cy="267657"/>
          </a:xfrm>
          <a:prstGeom prst="roundRect">
            <a:avLst>
              <a:gd name="adj" fmla="val 203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1" dirty="0" err="1">
                <a:latin typeface="a스마일M" panose="02020600000000000000" pitchFamily="18" charset="-127"/>
                <a:ea typeface="a스마일M" panose="02020600000000000000" pitchFamily="18" charset="-127"/>
              </a:rPr>
              <a:t>s</a:t>
            </a:r>
            <a:r>
              <a:rPr lang="en-US" altLang="en-US" sz="1001" dirty="0" err="1" smtClean="0">
                <a:latin typeface="a스마일M" panose="02020600000000000000" pitchFamily="18" charset="-127"/>
                <a:ea typeface="a스마일M" panose="02020600000000000000" pitchFamily="18" charset="-127"/>
              </a:rPr>
              <a:t>endto</a:t>
            </a:r>
            <a:r>
              <a:rPr lang="en-US" altLang="en-US" sz="1001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(…)</a:t>
            </a:r>
            <a:endParaRPr lang="x-none" altLang="en-US" sz="100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741379" y="4346394"/>
            <a:ext cx="91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N Bytes </a:t>
            </a:r>
            <a:r>
              <a:rPr lang="ko-KR" altLang="en-US" sz="10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수신</a:t>
            </a:r>
            <a:endParaRPr lang="ko-KR" altLang="en-US" sz="1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409488" y="3643124"/>
            <a:ext cx="668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while</a:t>
            </a:r>
            <a:endParaRPr lang="ko-KR" altLang="en-US" sz="16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07" name="꺾인 연결선 106"/>
          <p:cNvCxnSpPr>
            <a:stCxn id="83" idx="3"/>
            <a:endCxn id="67" idx="0"/>
          </p:cNvCxnSpPr>
          <p:nvPr/>
        </p:nvCxnSpPr>
        <p:spPr>
          <a:xfrm>
            <a:off x="3234570" y="3775763"/>
            <a:ext cx="3563438" cy="123002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7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 idx="4294967295"/>
          </p:nvPr>
        </p:nvSpPr>
        <p:spPr>
          <a:xfrm>
            <a:off x="1052110" y="430090"/>
            <a:ext cx="4296207" cy="398021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b="1" dirty="0">
                <a:solidFill>
                  <a:srgbClr val="24222E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흐름도</a:t>
            </a:r>
            <a:r>
              <a:rPr lang="en-US" altLang="ko-KR" sz="2400" b="1" dirty="0" smtClean="0">
                <a:solidFill>
                  <a:srgbClr val="24222E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endParaRPr lang="ko-KR" altLang="en-US" sz="2400" b="1" dirty="0">
              <a:solidFill>
                <a:srgbClr val="24222E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716280" y="-3550"/>
            <a:ext cx="1417723" cy="416853"/>
          </a:xfrm>
          <a:prstGeom prst="parallelogram">
            <a:avLst>
              <a:gd name="adj" fmla="val 62772"/>
            </a:avLst>
          </a:prstGeom>
          <a:solidFill>
            <a:srgbClr val="2E75B6">
              <a:alpha val="36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3049" y="144517"/>
            <a:ext cx="707419" cy="684403"/>
            <a:chOff x="264138" y="144516"/>
            <a:chExt cx="787972" cy="762335"/>
          </a:xfrm>
        </p:grpSpPr>
        <p:sp>
          <p:nvSpPr>
            <p:cNvPr id="61" name="직사각형 60"/>
            <p:cNvSpPr/>
            <p:nvPr/>
          </p:nvSpPr>
          <p:spPr>
            <a:xfrm>
              <a:off x="264138" y="144516"/>
              <a:ext cx="762335" cy="762335"/>
            </a:xfrm>
            <a:prstGeom prst="rect">
              <a:avLst/>
            </a:prstGeom>
            <a:gradFill>
              <a:gsLst>
                <a:gs pos="0">
                  <a:srgbClr val="24222E"/>
                </a:gs>
                <a:gs pos="50000">
                  <a:srgbClr val="24222E"/>
                </a:gs>
                <a:gs pos="50000">
                  <a:srgbClr val="2E75B6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b="1" dirty="0">
                <a:solidFill>
                  <a:srgbClr val="5B9BD5"/>
                </a:solidFill>
                <a:latin typeface="+mn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19053" y="199431"/>
              <a:ext cx="652504" cy="652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63" name="제목 1"/>
            <p:cNvSpPr txBox="1">
              <a:spLocks/>
            </p:cNvSpPr>
            <p:nvPr/>
          </p:nvSpPr>
          <p:spPr>
            <a:xfrm>
              <a:off x="367765" y="199431"/>
              <a:ext cx="684345" cy="53678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  <a:cs typeface="+mj-cs"/>
                </a:defRPr>
              </a:lvl1pPr>
            </a:lstStyle>
            <a:p>
              <a:endParaRPr lang="ko-KR" altLang="en-US" sz="2800" b="1" dirty="0">
                <a:solidFill>
                  <a:srgbClr val="2E9893"/>
                </a:solidFill>
                <a:latin typeface="+mn-ea"/>
                <a:ea typeface="+mn-ea"/>
                <a:cs typeface="KoPubWorld바탕체 Medium" panose="00000600000000000000" pitchFamily="2" charset="-127"/>
              </a:endParaRPr>
            </a:p>
          </p:txBody>
        </p:sp>
      </p:grpSp>
      <p:sp>
        <p:nvSpPr>
          <p:cNvPr id="32" name="제목 1"/>
          <p:cNvSpPr txBox="1">
            <a:spLocks/>
          </p:cNvSpPr>
          <p:nvPr/>
        </p:nvSpPr>
        <p:spPr>
          <a:xfrm>
            <a:off x="278152" y="304639"/>
            <a:ext cx="504528" cy="3957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4000" b="1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Ⅱ</a:t>
            </a:r>
            <a:endParaRPr lang="en-US" altLang="ko-KR" sz="4000" b="1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1109734" y="86805"/>
            <a:ext cx="2179789" cy="2686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1400" b="1" dirty="0" smtClean="0">
                <a:solidFill>
                  <a:schemeClr val="bg1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IPC</a:t>
            </a:r>
            <a:endParaRPr lang="ko-KR" altLang="en-US" sz="1400" b="1" dirty="0">
              <a:solidFill>
                <a:schemeClr val="bg1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273049" y="672129"/>
            <a:ext cx="5075269" cy="923330"/>
            <a:chOff x="377396" y="137996"/>
            <a:chExt cx="4809244" cy="923330"/>
          </a:xfrm>
        </p:grpSpPr>
        <p:grpSp>
          <p:nvGrpSpPr>
            <p:cNvPr id="49" name="그룹 48"/>
            <p:cNvGrpSpPr/>
            <p:nvPr/>
          </p:nvGrpSpPr>
          <p:grpSpPr>
            <a:xfrm>
              <a:off x="377396" y="137996"/>
              <a:ext cx="629022" cy="923330"/>
              <a:chOff x="2483768" y="1700808"/>
              <a:chExt cx="629022" cy="923330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2483768" y="1700808"/>
                <a:ext cx="576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5400" dirty="0" smtClean="0"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  <p:sp>
            <p:nvSpPr>
              <p:cNvPr id="53" name="이등변 삼각형 52"/>
              <p:cNvSpPr/>
              <p:nvPr/>
            </p:nvSpPr>
            <p:spPr>
              <a:xfrm>
                <a:off x="2680742" y="2256666"/>
                <a:ext cx="432048" cy="308237"/>
              </a:xfrm>
              <a:prstGeom prst="triangle">
                <a:avLst>
                  <a:gd name="adj" fmla="val 100000"/>
                </a:avLst>
              </a:prstGeom>
              <a:solidFill>
                <a:srgbClr val="0C27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a스마일B" panose="02020600000000000000" pitchFamily="18" charset="-127"/>
                  <a:ea typeface="a스마일B" panose="02020600000000000000" pitchFamily="18" charset="-127"/>
                </a:endParaRPr>
              </a:p>
            </p:txBody>
          </p:sp>
        </p:grpSp>
        <p:cxnSp>
          <p:nvCxnSpPr>
            <p:cNvPr id="50" name="직선 연결선 49"/>
            <p:cNvCxnSpPr/>
            <p:nvPr/>
          </p:nvCxnSpPr>
          <p:spPr>
            <a:xfrm>
              <a:off x="574370" y="1007986"/>
              <a:ext cx="461226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027932" y="631082"/>
              <a:ext cx="4158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TCP</a:t>
              </a:r>
              <a:r>
                <a:rPr lang="ko-KR" altLang="en-US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 연결 해제 후 </a:t>
              </a:r>
              <a:r>
                <a:rPr lang="ko-KR" altLang="en-US" dirty="0" err="1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재연결시</a:t>
              </a:r>
              <a:r>
                <a:rPr lang="ko-KR" altLang="en-US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 송수신 가능 여부</a:t>
              </a:r>
              <a:endParaRPr lang="en-US" altLang="ko-KR" dirty="0" smtClean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</p:grpSp>
      <p:pic>
        <p:nvPicPr>
          <p:cNvPr id="2058" name="Picture 10" descr="Lightning, weather, climate, forecast, thun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1935">
            <a:off x="6894221" y="1931754"/>
            <a:ext cx="944867" cy="18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타원 64"/>
          <p:cNvSpPr/>
          <p:nvPr/>
        </p:nvSpPr>
        <p:spPr>
          <a:xfrm>
            <a:off x="7950591" y="2349093"/>
            <a:ext cx="1148543" cy="1148543"/>
          </a:xfrm>
          <a:prstGeom prst="ellipse">
            <a:avLst/>
          </a:prstGeom>
          <a:solidFill>
            <a:srgbClr val="FFE699">
              <a:alpha val="76000"/>
            </a:srgbClr>
          </a:solidFill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5539051" y="2349093"/>
            <a:ext cx="1148543" cy="1148543"/>
          </a:xfrm>
          <a:prstGeom prst="ellipse">
            <a:avLst/>
          </a:prstGeom>
          <a:solidFill>
            <a:srgbClr val="FFE699">
              <a:alpha val="76000"/>
            </a:srgbClr>
          </a:solidFill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/>
          <p:cNvGrpSpPr/>
          <p:nvPr/>
        </p:nvGrpSpPr>
        <p:grpSpPr>
          <a:xfrm>
            <a:off x="782680" y="4904099"/>
            <a:ext cx="936604" cy="1031053"/>
            <a:chOff x="261893" y="2727424"/>
            <a:chExt cx="822763" cy="956551"/>
          </a:xfrm>
        </p:grpSpPr>
        <p:pic>
          <p:nvPicPr>
            <p:cNvPr id="91" name="Picture 8" descr="Data, document, extension, file, page, sheet, text icon - Download on Iconfinde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893" y="2727424"/>
              <a:ext cx="822763" cy="822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직사각형 92"/>
            <p:cNvSpPr/>
            <p:nvPr/>
          </p:nvSpPr>
          <p:spPr>
            <a:xfrm>
              <a:off x="517860" y="3469822"/>
              <a:ext cx="331200" cy="2141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>
                  <a:latin typeface="a스마일M" panose="02020600000000000000" pitchFamily="18" charset="-127"/>
                  <a:ea typeface="a스마일M" panose="02020600000000000000" pitchFamily="18" charset="-127"/>
                </a:rPr>
                <a:t>File</a:t>
              </a:r>
              <a:endParaRPr lang="en-US" altLang="ko-KR" sz="1600" dirty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351616" y="2544802"/>
            <a:ext cx="732360" cy="898364"/>
            <a:chOff x="2431162" y="1775809"/>
            <a:chExt cx="732360" cy="898364"/>
          </a:xfrm>
        </p:grpSpPr>
        <p:pic>
          <p:nvPicPr>
            <p:cNvPr id="1034" name="Picture 10" descr="Application, custom, feature, program icon - Download on Iconfinder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24" t="21800" r="2371" b="3064"/>
            <a:stretch/>
          </p:blipFill>
          <p:spPr bwMode="auto">
            <a:xfrm>
              <a:off x="2437442" y="1775809"/>
              <a:ext cx="700679" cy="63733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TextBox 95"/>
            <p:cNvSpPr txBox="1"/>
            <p:nvPr/>
          </p:nvSpPr>
          <p:spPr>
            <a:xfrm>
              <a:off x="2431162" y="2443341"/>
              <a:ext cx="7323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Process </a:t>
              </a:r>
              <a:r>
                <a:rPr lang="en-US" altLang="ko-KR" sz="900" dirty="0">
                  <a:latin typeface="a스마일M" panose="02020600000000000000" pitchFamily="18" charset="-127"/>
                  <a:ea typeface="a스마일M" panose="02020600000000000000" pitchFamily="18" charset="-127"/>
                </a:rPr>
                <a:t>A</a:t>
              </a:r>
              <a:endParaRPr lang="en-US" altLang="ko-KR" sz="900" dirty="0" smtClean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5756381" y="2544802"/>
            <a:ext cx="732360" cy="898364"/>
            <a:chOff x="2431162" y="1775809"/>
            <a:chExt cx="732360" cy="898364"/>
          </a:xfrm>
        </p:grpSpPr>
        <p:pic>
          <p:nvPicPr>
            <p:cNvPr id="105" name="Picture 10" descr="Application, custom, feature, program icon - Download on Iconfinder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24" t="21800" r="2371" b="3064"/>
            <a:stretch/>
          </p:blipFill>
          <p:spPr bwMode="auto">
            <a:xfrm>
              <a:off x="2437442" y="1775809"/>
              <a:ext cx="700679" cy="63733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TextBox 105"/>
            <p:cNvSpPr txBox="1"/>
            <p:nvPr/>
          </p:nvSpPr>
          <p:spPr>
            <a:xfrm>
              <a:off x="2431162" y="2443341"/>
              <a:ext cx="7323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Process B</a:t>
              </a: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8135412" y="5036788"/>
            <a:ext cx="732360" cy="898364"/>
            <a:chOff x="2431162" y="1775809"/>
            <a:chExt cx="732360" cy="898364"/>
          </a:xfrm>
        </p:grpSpPr>
        <p:pic>
          <p:nvPicPr>
            <p:cNvPr id="114" name="Picture 10" descr="Application, custom, feature, program icon - Download on Iconfinder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24" t="21800" r="2371" b="3064"/>
            <a:stretch/>
          </p:blipFill>
          <p:spPr bwMode="auto">
            <a:xfrm>
              <a:off x="2437442" y="1775809"/>
              <a:ext cx="700679" cy="63733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TextBox 119"/>
            <p:cNvSpPr txBox="1"/>
            <p:nvPr/>
          </p:nvSpPr>
          <p:spPr>
            <a:xfrm>
              <a:off x="2431162" y="2443341"/>
              <a:ext cx="7323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Process D</a:t>
              </a:r>
            </a:p>
          </p:txBody>
        </p:sp>
      </p:grpSp>
      <p:cxnSp>
        <p:nvCxnSpPr>
          <p:cNvPr id="140" name="직선 화살표 연결선 139"/>
          <p:cNvCxnSpPr/>
          <p:nvPr/>
        </p:nvCxnSpPr>
        <p:spPr>
          <a:xfrm>
            <a:off x="4093601" y="2902326"/>
            <a:ext cx="16528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>
            <a:off x="6507991" y="2902326"/>
            <a:ext cx="16528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/>
        </p:nvGrpSpPr>
        <p:grpSpPr>
          <a:xfrm>
            <a:off x="8160813" y="2544802"/>
            <a:ext cx="732360" cy="898364"/>
            <a:chOff x="2431162" y="1775809"/>
            <a:chExt cx="732360" cy="898364"/>
          </a:xfrm>
        </p:grpSpPr>
        <p:pic>
          <p:nvPicPr>
            <p:cNvPr id="143" name="Picture 10" descr="Application, custom, feature, program icon - Download on Iconfinder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24" t="21800" r="2371" b="3064"/>
            <a:stretch/>
          </p:blipFill>
          <p:spPr bwMode="auto">
            <a:xfrm>
              <a:off x="2437442" y="1775809"/>
              <a:ext cx="700679" cy="63733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4" name="TextBox 143"/>
            <p:cNvSpPr txBox="1"/>
            <p:nvPr/>
          </p:nvSpPr>
          <p:spPr>
            <a:xfrm>
              <a:off x="2431162" y="2443341"/>
              <a:ext cx="7323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Process C</a:t>
              </a:r>
            </a:p>
          </p:txBody>
        </p:sp>
      </p:grpSp>
      <p:cxnSp>
        <p:nvCxnSpPr>
          <p:cNvPr id="145" name="직선 화살표 연결선 144"/>
          <p:cNvCxnSpPr/>
          <p:nvPr/>
        </p:nvCxnSpPr>
        <p:spPr>
          <a:xfrm>
            <a:off x="8517431" y="3443166"/>
            <a:ext cx="1" cy="1533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그룹 147"/>
          <p:cNvGrpSpPr/>
          <p:nvPr/>
        </p:nvGrpSpPr>
        <p:grpSpPr>
          <a:xfrm>
            <a:off x="5756381" y="5036788"/>
            <a:ext cx="732360" cy="898364"/>
            <a:chOff x="2431162" y="1775809"/>
            <a:chExt cx="732360" cy="898364"/>
          </a:xfrm>
        </p:grpSpPr>
        <p:pic>
          <p:nvPicPr>
            <p:cNvPr id="149" name="Picture 10" descr="Application, custom, feature, program icon - Download on Iconfinder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24" t="21800" r="2371" b="3064"/>
            <a:stretch/>
          </p:blipFill>
          <p:spPr bwMode="auto">
            <a:xfrm>
              <a:off x="2437442" y="1775809"/>
              <a:ext cx="700679" cy="63733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0" name="TextBox 149"/>
            <p:cNvSpPr txBox="1"/>
            <p:nvPr/>
          </p:nvSpPr>
          <p:spPr>
            <a:xfrm>
              <a:off x="2431162" y="2443341"/>
              <a:ext cx="7323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Process E</a:t>
              </a: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3351616" y="5036788"/>
            <a:ext cx="732360" cy="898364"/>
            <a:chOff x="2431162" y="1775809"/>
            <a:chExt cx="732360" cy="898364"/>
          </a:xfrm>
        </p:grpSpPr>
        <p:pic>
          <p:nvPicPr>
            <p:cNvPr id="153" name="Picture 10" descr="Application, custom, feature, program icon - Download on Iconfinder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24" t="21800" r="2371" b="3064"/>
            <a:stretch/>
          </p:blipFill>
          <p:spPr bwMode="auto">
            <a:xfrm>
              <a:off x="2437442" y="1775809"/>
              <a:ext cx="700679" cy="63733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4" name="TextBox 153"/>
            <p:cNvSpPr txBox="1"/>
            <p:nvPr/>
          </p:nvSpPr>
          <p:spPr>
            <a:xfrm>
              <a:off x="2431162" y="2443341"/>
              <a:ext cx="7323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Process F</a:t>
              </a:r>
            </a:p>
          </p:txBody>
        </p:sp>
      </p:grpSp>
      <p:cxnSp>
        <p:nvCxnSpPr>
          <p:cNvPr id="155" name="직선 화살표 연결선 154"/>
          <p:cNvCxnSpPr/>
          <p:nvPr/>
        </p:nvCxnSpPr>
        <p:spPr>
          <a:xfrm>
            <a:off x="6469491" y="5361603"/>
            <a:ext cx="165282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/>
          <p:nvPr/>
        </p:nvCxnSpPr>
        <p:spPr>
          <a:xfrm>
            <a:off x="4055101" y="5380853"/>
            <a:ext cx="165282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/>
          <p:nvPr/>
        </p:nvCxnSpPr>
        <p:spPr>
          <a:xfrm>
            <a:off x="1547430" y="5380853"/>
            <a:ext cx="177537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4230500" y="2611557"/>
            <a:ext cx="1302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Message Queue</a:t>
            </a:r>
            <a:endParaRPr lang="ko-KR" altLang="en-US" sz="1200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7101300" y="2611557"/>
            <a:ext cx="447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TCP</a:t>
            </a:r>
            <a:endParaRPr lang="ko-KR" altLang="en-US" sz="1200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970130" y="4035710"/>
            <a:ext cx="1584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Unix Domain Socket</a:t>
            </a:r>
            <a:endParaRPr lang="ko-KR" altLang="en-US" sz="1200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098255" y="5074661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UDP</a:t>
            </a:r>
            <a:endParaRPr lang="ko-KR" altLang="en-US" sz="1200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4240089" y="5064523"/>
            <a:ext cx="1282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Shared Memory</a:t>
            </a:r>
            <a:endParaRPr lang="ko-KR" altLang="en-US" sz="1200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926499" y="5095325"/>
            <a:ext cx="1113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accent5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“Hello World”</a:t>
            </a:r>
            <a:endParaRPr lang="ko-KR" altLang="en-US" sz="1200" dirty="0">
              <a:solidFill>
                <a:schemeClr val="accent5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364233" y="2010324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Problem</a:t>
            </a:r>
            <a:endParaRPr lang="ko-KR" altLang="en-US" dirty="0">
              <a:solidFill>
                <a:srgbClr val="FF0000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107163" y="1331454"/>
            <a:ext cx="1763944" cy="717849"/>
            <a:chOff x="6581993" y="1331454"/>
            <a:chExt cx="1763944" cy="717849"/>
          </a:xfrm>
        </p:grpSpPr>
        <p:sp>
          <p:nvSpPr>
            <p:cNvPr id="68" name="TextBox 67"/>
            <p:cNvSpPr txBox="1"/>
            <p:nvPr/>
          </p:nvSpPr>
          <p:spPr>
            <a:xfrm>
              <a:off x="6581993" y="1331454"/>
              <a:ext cx="176394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Need to handle errors</a:t>
              </a:r>
              <a:endParaRPr lang="ko-KR" altLang="en-US" sz="1200" dirty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  <p:cxnSp>
          <p:nvCxnSpPr>
            <p:cNvPr id="72" name="직선 화살표 연결선 71"/>
            <p:cNvCxnSpPr/>
            <p:nvPr/>
          </p:nvCxnSpPr>
          <p:spPr>
            <a:xfrm flipV="1">
              <a:off x="7361546" y="1685455"/>
              <a:ext cx="0" cy="363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1909319" y="2615822"/>
            <a:ext cx="1113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C00000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“Hello World”</a:t>
            </a:r>
            <a:endParaRPr lang="ko-KR" altLang="en-US" sz="1200" dirty="0">
              <a:solidFill>
                <a:srgbClr val="C00000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832645" y="2265709"/>
            <a:ext cx="814632" cy="1167975"/>
            <a:chOff x="294770" y="1173098"/>
            <a:chExt cx="794531" cy="1032662"/>
          </a:xfrm>
        </p:grpSpPr>
        <p:pic>
          <p:nvPicPr>
            <p:cNvPr id="64" name="Picture 2" descr="Components, controller, electronics, keyboard icon - Download on Iconfinder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70" y="1173098"/>
              <a:ext cx="794531" cy="794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TextBox 66"/>
            <p:cNvSpPr txBox="1"/>
            <p:nvPr/>
          </p:nvSpPr>
          <p:spPr>
            <a:xfrm>
              <a:off x="447465" y="2001669"/>
              <a:ext cx="485646" cy="204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a스마일M" panose="02020600000000000000" pitchFamily="18" charset="-127"/>
                  <a:ea typeface="a스마일M" panose="02020600000000000000" pitchFamily="18" charset="-127"/>
                </a:rPr>
                <a:t>Input</a:t>
              </a:r>
              <a:endParaRPr lang="en-US" altLang="ko-KR" sz="1400" dirty="0" smtClean="0"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cxnSp>
        <p:nvCxnSpPr>
          <p:cNvPr id="69" name="직선 화살표 연결선 68"/>
          <p:cNvCxnSpPr/>
          <p:nvPr/>
        </p:nvCxnSpPr>
        <p:spPr>
          <a:xfrm>
            <a:off x="1686432" y="2888556"/>
            <a:ext cx="16528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6525256" y="413303"/>
            <a:ext cx="2444832" cy="822580"/>
            <a:chOff x="6000086" y="413303"/>
            <a:chExt cx="2444832" cy="822580"/>
          </a:xfrm>
        </p:grpSpPr>
        <p:pic>
          <p:nvPicPr>
            <p:cNvPr id="2064" name="Picture 16" descr="Idea, light, blub, creative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86" y="413303"/>
              <a:ext cx="485104" cy="485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6488741" y="533629"/>
              <a:ext cx="195617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Need to make Non-Block</a:t>
              </a:r>
              <a:endParaRPr lang="ko-KR" altLang="en-US" sz="1200" dirty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  <p:cxnSp>
          <p:nvCxnSpPr>
            <p:cNvPr id="73" name="직선 화살표 연결선 72"/>
            <p:cNvCxnSpPr/>
            <p:nvPr/>
          </p:nvCxnSpPr>
          <p:spPr>
            <a:xfrm flipV="1">
              <a:off x="7361546" y="872035"/>
              <a:ext cx="0" cy="363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189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23357</TotalTime>
  <Words>2105</Words>
  <Application>Microsoft Office PowerPoint</Application>
  <PresentationFormat>A4 용지(210x297mm)</PresentationFormat>
  <Paragraphs>809</Paragraphs>
  <Slides>33</Slides>
  <Notes>32</Notes>
  <HiddenSlides>11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a스마일B</vt:lpstr>
      <vt:lpstr>맑은 고딕</vt:lpstr>
      <vt:lpstr>Arial</vt:lpstr>
      <vt:lpstr>나눔스퀘어OTF</vt:lpstr>
      <vt:lpstr>Noto Sans KR Light</vt:lpstr>
      <vt:lpstr>a스마일L</vt:lpstr>
      <vt:lpstr>KoPubWorld바탕체 Medium</vt:lpstr>
      <vt:lpstr>a스마일M</vt:lpstr>
      <vt:lpstr>Office 테마</vt:lpstr>
      <vt:lpstr>PowerPoint 프레젠테이션</vt:lpstr>
      <vt:lpstr>PowerPoint 프레젠테이션</vt:lpstr>
      <vt:lpstr>개요 </vt:lpstr>
      <vt:lpstr>개요 </vt:lpstr>
      <vt:lpstr>개요 </vt:lpstr>
      <vt:lpstr>흐름도 </vt:lpstr>
      <vt:lpstr>흐름도 </vt:lpstr>
      <vt:lpstr>흐름도 </vt:lpstr>
      <vt:lpstr>흐름도 </vt:lpstr>
      <vt:lpstr>흐름도</vt:lpstr>
      <vt:lpstr>흐름도</vt:lpstr>
      <vt:lpstr>흐름도</vt:lpstr>
      <vt:lpstr>흐름도</vt:lpstr>
      <vt:lpstr>흐름도 </vt:lpstr>
      <vt:lpstr>흐름도 </vt:lpstr>
      <vt:lpstr>흐름도 </vt:lpstr>
      <vt:lpstr>흐름도 </vt:lpstr>
      <vt:lpstr>흐름도 </vt:lpstr>
      <vt:lpstr>개선사항</vt:lpstr>
      <vt:lpstr>개선사항</vt:lpstr>
      <vt:lpstr>시연</vt:lpstr>
      <vt:lpstr>PowerPoint 프레젠테이션</vt:lpstr>
      <vt:lpstr>기능</vt:lpstr>
      <vt:lpstr>세부 흐름도 </vt:lpstr>
      <vt:lpstr>세부 흐름도 </vt:lpstr>
      <vt:lpstr>세부 흐름도 </vt:lpstr>
      <vt:lpstr>세부 흐름도 </vt:lpstr>
      <vt:lpstr>세부 흐름도 </vt:lpstr>
      <vt:lpstr>세부 흐름도 </vt:lpstr>
      <vt:lpstr>전체 구성도 </vt:lpstr>
      <vt:lpstr>전체 구성도 </vt:lpstr>
      <vt:lpstr>시나리오 </vt:lpstr>
      <vt:lpstr>시나리오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HSCK-0312</dc:creator>
  <cp:lastModifiedBy>hs</cp:lastModifiedBy>
  <cp:revision>2990</cp:revision>
  <cp:lastPrinted>2021-03-22T06:14:24Z</cp:lastPrinted>
  <dcterms:created xsi:type="dcterms:W3CDTF">2018-12-04T01:20:57Z</dcterms:created>
  <dcterms:modified xsi:type="dcterms:W3CDTF">2022-01-25T04:36:32Z</dcterms:modified>
</cp:coreProperties>
</file>