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6858000" cy="9144000" type="screen4x3"/>
  <p:notesSz cx="7010400" cy="9296400"/>
  <p:defaultTextStyle>
    <a:defPPr rtl="0">
      <a:defRPr lang="ko-kr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E7F4"/>
    <a:srgbClr val="893611"/>
    <a:srgbClr val="A44114"/>
    <a:srgbClr val="F3B99F"/>
    <a:srgbClr val="B94917"/>
    <a:srgbClr val="FF6600"/>
    <a:srgbClr val="000066"/>
    <a:srgbClr val="00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155" autoAdjust="0"/>
  </p:normalViewPr>
  <p:slideViewPr>
    <p:cSldViewPr>
      <p:cViewPr varScale="1">
        <p:scale>
          <a:sx n="68" d="100"/>
          <a:sy n="68" d="100"/>
        </p:scale>
        <p:origin x="1463" y="7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76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NotesMaster modHandout">
      <pc:chgData name="Fake Test User" userId="SID-0" providerId="Test" clId="FakeClientId" dt="2018-12-04T08:46:58.072" v="49" actId="790"/>
      <pc:docMkLst>
        <pc:docMk/>
      </pc:docMkLst>
      <pc:sldChg chg="modSp modNotes">
        <pc:chgData name="Fake Test User" userId="SID-0" providerId="Test" clId="FakeClientId" dt="2018-12-04T08:45:16.219" v="27" actId="790"/>
        <pc:sldMkLst>
          <pc:docMk/>
          <pc:sldMk cId="3429484809" sldId="269"/>
        </pc:sldMkLst>
        <pc:spChg chg="mod">
          <ac:chgData name="Fake Test User" userId="SID-0" providerId="Test" clId="FakeClientId" dt="2018-12-04T08:45:16.219" v="27" actId="790"/>
          <ac:spMkLst>
            <pc:docMk/>
            <pc:sldMk cId="3429484809" sldId="269"/>
            <ac:spMk id="4" creationId="{70486D98-0B9B-4C4E-A25F-64BA4C5DBB94}"/>
          </ac:spMkLst>
        </pc:spChg>
        <pc:spChg chg="mod">
          <ac:chgData name="Fake Test User" userId="SID-0" providerId="Test" clId="FakeClientId" dt="2018-12-04T08:45:16.219" v="27" actId="790"/>
          <ac:spMkLst>
            <pc:docMk/>
            <pc:sldMk cId="3429484809" sldId="269"/>
            <ac:spMk id="5" creationId="{D655BBED-E65C-4B70-99E3-9318D4F249A0}"/>
          </ac:spMkLst>
        </pc:spChg>
      </pc:sldChg>
      <pc:sldChg chg="modNotes">
        <pc:chgData name="Fake Test User" userId="SID-0" providerId="Test" clId="FakeClientId" dt="2018-12-04T08:44:33.128" v="15" actId="790"/>
        <pc:sldMkLst>
          <pc:docMk/>
          <pc:sldMk cId="3190566040" sldId="270"/>
        </pc:sldMkLst>
      </pc:sldChg>
      <pc:sldChg chg="modSp modNotes">
        <pc:chgData name="Fake Test User" userId="SID-0" providerId="Test" clId="FakeClientId" dt="2018-12-04T08:45:48.780" v="31" actId="790"/>
        <pc:sldMkLst>
          <pc:docMk/>
          <pc:sldMk cId="3733441278" sldId="271"/>
        </pc:sldMkLst>
        <pc:spChg chg="mod">
          <ac:chgData name="Fake Test User" userId="SID-0" providerId="Test" clId="FakeClientId" dt="2018-12-04T08:45:48.780" v="31" actId="790"/>
          <ac:spMkLst>
            <pc:docMk/>
            <pc:sldMk cId="3733441278" sldId="271"/>
            <ac:spMk id="2" creationId="{ECE83800-1E6B-4A93-87D3-3D70E59B3CEE}"/>
          </ac:spMkLst>
        </pc:spChg>
        <pc:spChg chg="mod">
          <ac:chgData name="Fake Test User" userId="SID-0" providerId="Test" clId="FakeClientId" dt="2018-12-04T08:45:48.780" v="31" actId="790"/>
          <ac:spMkLst>
            <pc:docMk/>
            <pc:sldMk cId="3733441278" sldId="271"/>
            <ac:spMk id="3" creationId="{138AFC74-2DAB-4FF2-A66B-288CACB8B844}"/>
          </ac:spMkLst>
        </pc:spChg>
      </pc:sldChg>
      <pc:sldChg chg="modSp modNotes">
        <pc:chgData name="Fake Test User" userId="SID-0" providerId="Test" clId="FakeClientId" dt="2018-12-04T08:45:54.389" v="32" actId="790"/>
        <pc:sldMkLst>
          <pc:docMk/>
          <pc:sldMk cId="3392015064" sldId="272"/>
        </pc:sldMkLst>
        <pc:spChg chg="mod">
          <ac:chgData name="Fake Test User" userId="SID-0" providerId="Test" clId="FakeClientId" dt="2018-12-04T08:45:54.389" v="32" actId="790"/>
          <ac:spMkLst>
            <pc:docMk/>
            <pc:sldMk cId="3392015064" sldId="272"/>
            <ac:spMk id="2" creationId="{134F8B17-CA98-41AD-988B-68DA804E97D8}"/>
          </ac:spMkLst>
        </pc:spChg>
        <pc:spChg chg="mod">
          <ac:chgData name="Fake Test User" userId="SID-0" providerId="Test" clId="FakeClientId" dt="2018-12-04T08:45:54.389" v="32" actId="790"/>
          <ac:spMkLst>
            <pc:docMk/>
            <pc:sldMk cId="3392015064" sldId="272"/>
            <ac:spMk id="3" creationId="{4488E470-4D18-4400-AE5B-F1B78BA44AD5}"/>
          </ac:spMkLst>
        </pc:spChg>
      </pc:sldChg>
      <pc:sldChg chg="modSp modNotes">
        <pc:chgData name="Fake Test User" userId="SID-0" providerId="Test" clId="FakeClientId" dt="2018-12-04T08:45:58.607" v="33" actId="790"/>
        <pc:sldMkLst>
          <pc:docMk/>
          <pc:sldMk cId="1283074937" sldId="273"/>
        </pc:sldMkLst>
        <pc:spChg chg="mod">
          <ac:chgData name="Fake Test User" userId="SID-0" providerId="Test" clId="FakeClientId" dt="2018-12-04T08:45:58.607" v="33" actId="790"/>
          <ac:spMkLst>
            <pc:docMk/>
            <pc:sldMk cId="1283074937" sldId="273"/>
            <ac:spMk id="2" creationId="{D86294C1-FB65-4366-A83A-341A46390349}"/>
          </ac:spMkLst>
        </pc:spChg>
        <pc:spChg chg="mod">
          <ac:chgData name="Fake Test User" userId="SID-0" providerId="Test" clId="FakeClientId" dt="2018-12-04T08:45:58.607" v="33" actId="790"/>
          <ac:spMkLst>
            <pc:docMk/>
            <pc:sldMk cId="1283074937" sldId="273"/>
            <ac:spMk id="3" creationId="{51262635-0730-4040-88A7-C9E553A5898C}"/>
          </ac:spMkLst>
        </pc:spChg>
      </pc:sldChg>
      <pc:sldChg chg="modNotes">
        <pc:chgData name="Fake Test User" userId="SID-0" providerId="Test" clId="FakeClientId" dt="2018-12-04T08:44:45.425" v="19" actId="790"/>
        <pc:sldMkLst>
          <pc:docMk/>
          <pc:sldMk cId="1532761859" sldId="274"/>
        </pc:sldMkLst>
      </pc:sldChg>
      <pc:sldChg chg="modSp modNotes">
        <pc:chgData name="Fake Test User" userId="SID-0" providerId="Test" clId="FakeClientId" dt="2018-12-04T08:46:07.810" v="34" actId="790"/>
        <pc:sldMkLst>
          <pc:docMk/>
          <pc:sldMk cId="1287812310" sldId="275"/>
        </pc:sldMkLst>
        <pc:spChg chg="mod">
          <ac:chgData name="Fake Test User" userId="SID-0" providerId="Test" clId="FakeClientId" dt="2018-12-04T08:46:07.810" v="34" actId="790"/>
          <ac:spMkLst>
            <pc:docMk/>
            <pc:sldMk cId="1287812310" sldId="275"/>
            <ac:spMk id="2" creationId="{49F73141-D3A6-47A5-B703-C5FDED978572}"/>
          </ac:spMkLst>
        </pc:spChg>
        <pc:spChg chg="mod">
          <ac:chgData name="Fake Test User" userId="SID-0" providerId="Test" clId="FakeClientId" dt="2018-12-04T08:46:07.810" v="34" actId="790"/>
          <ac:spMkLst>
            <pc:docMk/>
            <pc:sldMk cId="1287812310" sldId="275"/>
            <ac:spMk id="3" creationId="{A9CB90E4-55C7-4C09-BA39-97F85D7DC935}"/>
          </ac:spMkLst>
        </pc:spChg>
      </pc:sldChg>
      <pc:sldChg chg="modSp modNotes">
        <pc:chgData name="Fake Test User" userId="SID-0" providerId="Test" clId="FakeClientId" dt="2018-12-04T08:46:12.435" v="35" actId="790"/>
        <pc:sldMkLst>
          <pc:docMk/>
          <pc:sldMk cId="2120834514" sldId="276"/>
        </pc:sldMkLst>
        <pc:spChg chg="mod">
          <ac:chgData name="Fake Test User" userId="SID-0" providerId="Test" clId="FakeClientId" dt="2018-12-04T08:46:12.435" v="35" actId="790"/>
          <ac:spMkLst>
            <pc:docMk/>
            <pc:sldMk cId="2120834514" sldId="276"/>
            <ac:spMk id="2" creationId="{C4237FB1-9D2A-402E-AEDC-342DC199561A}"/>
          </ac:spMkLst>
        </pc:spChg>
        <pc:spChg chg="mod">
          <ac:chgData name="Fake Test User" userId="SID-0" providerId="Test" clId="FakeClientId" dt="2018-12-04T08:46:12.435" v="35" actId="790"/>
          <ac:spMkLst>
            <pc:docMk/>
            <pc:sldMk cId="2120834514" sldId="276"/>
            <ac:spMk id="3" creationId="{F2CE9E13-8C60-40B1-961A-C74E2AAB3511}"/>
          </ac:spMkLst>
        </pc:spChg>
      </pc:sldChg>
      <pc:sldChg chg="modSp modNotes">
        <pc:chgData name="Fake Test User" userId="SID-0" providerId="Test" clId="FakeClientId" dt="2018-12-04T08:46:18.794" v="36" actId="790"/>
        <pc:sldMkLst>
          <pc:docMk/>
          <pc:sldMk cId="2525023481" sldId="277"/>
        </pc:sldMkLst>
        <pc:spChg chg="mod">
          <ac:chgData name="Fake Test User" userId="SID-0" providerId="Test" clId="FakeClientId" dt="2018-12-04T08:46:18.794" v="36" actId="790"/>
          <ac:spMkLst>
            <pc:docMk/>
            <pc:sldMk cId="2525023481" sldId="277"/>
            <ac:spMk id="2" creationId="{1AAE88BA-C100-45F7-B2E8-A0D57582C413}"/>
          </ac:spMkLst>
        </pc:spChg>
        <pc:spChg chg="mod">
          <ac:chgData name="Fake Test User" userId="SID-0" providerId="Test" clId="FakeClientId" dt="2018-12-04T08:46:18.794" v="36" actId="790"/>
          <ac:spMkLst>
            <pc:docMk/>
            <pc:sldMk cId="2525023481" sldId="277"/>
            <ac:spMk id="3" creationId="{CF66EF10-C287-4341-AD3D-9B48C2895A59}"/>
          </ac:spMkLst>
        </pc:spChg>
      </pc:sldChg>
      <pc:sldChg chg="modSp modNotes">
        <pc:chgData name="Fake Test User" userId="SID-0" providerId="Test" clId="FakeClientId" dt="2018-12-04T08:46:39.870" v="46" actId="790"/>
        <pc:sldMkLst>
          <pc:docMk/>
          <pc:sldMk cId="2321117250" sldId="278"/>
        </pc:sldMkLst>
        <pc:spChg chg="mod">
          <ac:chgData name="Fake Test User" userId="SID-0" providerId="Test" clId="FakeClientId" dt="2018-12-04T08:46:39.870" v="46" actId="790"/>
          <ac:spMkLst>
            <pc:docMk/>
            <pc:sldMk cId="2321117250" sldId="278"/>
            <ac:spMk id="2" creationId="{4040C039-1FD4-4B7E-A163-C43B2B4682AC}"/>
          </ac:spMkLst>
        </pc:spChg>
        <pc:spChg chg="mod">
          <ac:chgData name="Fake Test User" userId="SID-0" providerId="Test" clId="FakeClientId" dt="2018-12-04T08:46:39.870" v="46" actId="790"/>
          <ac:spMkLst>
            <pc:docMk/>
            <pc:sldMk cId="2321117250" sldId="278"/>
            <ac:spMk id="3" creationId="{D1E1198F-DBE4-4470-AE42-7DC4BC96CAD6}"/>
          </ac:spMkLst>
        </pc:spChg>
      </pc:sldChg>
      <pc:sldChg chg="modSp modNotes">
        <pc:chgData name="Fake Test User" userId="SID-0" providerId="Test" clId="FakeClientId" dt="2018-12-04T08:46:49.479" v="47" actId="790"/>
        <pc:sldMkLst>
          <pc:docMk/>
          <pc:sldMk cId="2544949774" sldId="279"/>
        </pc:sldMkLst>
        <pc:spChg chg="mod">
          <ac:chgData name="Fake Test User" userId="SID-0" providerId="Test" clId="FakeClientId" dt="2018-12-04T08:46:49.479" v="47" actId="790"/>
          <ac:spMkLst>
            <pc:docMk/>
            <pc:sldMk cId="2544949774" sldId="279"/>
            <ac:spMk id="2" creationId="{8CC6814B-3E46-4B4F-A449-2D17ABFA3371}"/>
          </ac:spMkLst>
        </pc:spChg>
        <pc:spChg chg="mod">
          <ac:chgData name="Fake Test User" userId="SID-0" providerId="Test" clId="FakeClientId" dt="2018-12-04T08:46:49.479" v="47" actId="790"/>
          <ac:spMkLst>
            <pc:docMk/>
            <pc:sldMk cId="2544949774" sldId="279"/>
            <ac:spMk id="3" creationId="{D10EF433-027F-45C1-8F3B-BF207D9F4678}"/>
          </ac:spMkLst>
        </pc:spChg>
      </pc:sldChg>
      <pc:sldChg chg="modSp modNotes">
        <pc:chgData name="Fake Test User" userId="SID-0" providerId="Test" clId="FakeClientId" dt="2018-12-04T08:46:53.448" v="48" actId="790"/>
        <pc:sldMkLst>
          <pc:docMk/>
          <pc:sldMk cId="1163146290" sldId="280"/>
        </pc:sldMkLst>
        <pc:spChg chg="mod">
          <ac:chgData name="Fake Test User" userId="SID-0" providerId="Test" clId="FakeClientId" dt="2018-12-04T08:46:53.448" v="48" actId="790"/>
          <ac:spMkLst>
            <pc:docMk/>
            <pc:sldMk cId="1163146290" sldId="280"/>
            <ac:spMk id="2" creationId="{B3A4EE38-DE1D-4015-B070-A6B7E4B6135F}"/>
          </ac:spMkLst>
        </pc:spChg>
        <pc:spChg chg="mod">
          <ac:chgData name="Fake Test User" userId="SID-0" providerId="Test" clId="FakeClientId" dt="2018-12-04T08:46:53.448" v="48" actId="790"/>
          <ac:spMkLst>
            <pc:docMk/>
            <pc:sldMk cId="1163146290" sldId="280"/>
            <ac:spMk id="3" creationId="{0861EC1F-BCEB-45FA-970D-948326BC86E2}"/>
          </ac:spMkLst>
        </pc:spChg>
      </pc:sldChg>
      <pc:sldChg chg="modSp modNotes">
        <pc:chgData name="Fake Test User" userId="SID-0" providerId="Test" clId="FakeClientId" dt="2018-12-04T08:46:58.072" v="49" actId="790"/>
        <pc:sldMkLst>
          <pc:docMk/>
          <pc:sldMk cId="857171973" sldId="281"/>
        </pc:sldMkLst>
        <pc:spChg chg="mod">
          <ac:chgData name="Fake Test User" userId="SID-0" providerId="Test" clId="FakeClientId" dt="2018-12-04T08:46:58.072" v="49" actId="790"/>
          <ac:spMkLst>
            <pc:docMk/>
            <pc:sldMk cId="857171973" sldId="281"/>
            <ac:spMk id="2" creationId="{9CBF7E1A-4726-4A4D-936E-1547410B3991}"/>
          </ac:spMkLst>
        </pc:spChg>
        <pc:spChg chg="mod">
          <ac:chgData name="Fake Test User" userId="SID-0" providerId="Test" clId="FakeClientId" dt="2018-12-04T08:46:58.072" v="49" actId="790"/>
          <ac:spMkLst>
            <pc:docMk/>
            <pc:sldMk cId="857171973" sldId="281"/>
            <ac:spMk id="3" creationId="{57D24D5D-0235-41C0-B7A5-8534D08ABD25}"/>
          </ac:spMkLst>
        </pc:spChg>
      </pc:sldChg>
      <pc:sldMasterChg chg="modSp modSldLayout">
        <pc:chgData name="Fake Test User" userId="SID-0" providerId="Test" clId="FakeClientId" dt="2018-12-04T08:44:22.832" v="13" actId="790"/>
        <pc:sldMasterMkLst>
          <pc:docMk/>
          <pc:sldMasterMk cId="0" sldId="2147483652"/>
        </pc:sldMasterMkLst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82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83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84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85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86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87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89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0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1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2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3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4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5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6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7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8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9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0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1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2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3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4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5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6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7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8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9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0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1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2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3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4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5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6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7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8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9" creationId="{00000000-0000-0000-0000-000000000000}"/>
          </ac:spMkLst>
        </pc:spChg>
        <pc:sldLayoutChg chg="modSp">
          <pc:chgData name="Fake Test User" userId="SID-0" providerId="Test" clId="FakeClientId" dt="2018-12-04T08:43:42.471" v="3" actId="790"/>
          <pc:sldLayoutMkLst>
            <pc:docMk/>
            <pc:sldMasterMk cId="0" sldId="2147483652"/>
            <pc:sldLayoutMk cId="0" sldId="2147483653"/>
          </pc:sldLayoutMkLst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06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07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08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09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0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1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3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4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5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6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7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8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9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0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1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2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3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4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5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6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7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8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9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0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1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2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3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4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5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6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7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8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9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40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41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42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43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44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3:46.315" v="4" actId="790"/>
          <pc:sldLayoutMkLst>
            <pc:docMk/>
            <pc:sldMasterMk cId="0" sldId="2147483652"/>
            <pc:sldLayoutMk cId="3036072930" sldId="2147483654"/>
          </pc:sldLayoutMkLst>
          <pc:spChg chg="mod">
            <ac:chgData name="Fake Test User" userId="SID-0" providerId="Test" clId="FakeClientId" dt="2018-12-04T08:43:46.315" v="4" actId="790"/>
            <ac:spMkLst>
              <pc:docMk/>
              <pc:sldMasterMk cId="0" sldId="2147483652"/>
              <pc:sldLayoutMk cId="3036072930" sldId="214748365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3:46.315" v="4" actId="790"/>
            <ac:spMkLst>
              <pc:docMk/>
              <pc:sldMasterMk cId="0" sldId="2147483652"/>
              <pc:sldLayoutMk cId="3036072930" sldId="214748365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3:46.315" v="4" actId="790"/>
            <ac:spMkLst>
              <pc:docMk/>
              <pc:sldMasterMk cId="0" sldId="2147483652"/>
              <pc:sldLayoutMk cId="3036072930" sldId="214748365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3:46.315" v="4" actId="790"/>
            <ac:spMkLst>
              <pc:docMk/>
              <pc:sldMasterMk cId="0" sldId="2147483652"/>
              <pc:sldLayoutMk cId="3036072930" sldId="214748365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3:46.315" v="4" actId="790"/>
            <ac:spMkLst>
              <pc:docMk/>
              <pc:sldMasterMk cId="0" sldId="2147483652"/>
              <pc:sldLayoutMk cId="3036072930" sldId="214748365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3:50.064" v="5" actId="790"/>
          <pc:sldLayoutMkLst>
            <pc:docMk/>
            <pc:sldMasterMk cId="0" sldId="2147483652"/>
            <pc:sldLayoutMk cId="1621975267" sldId="2147483655"/>
          </pc:sldLayoutMkLst>
          <pc:spChg chg="mod">
            <ac:chgData name="Fake Test User" userId="SID-0" providerId="Test" clId="FakeClientId" dt="2018-12-04T08:43:50.064" v="5" actId="790"/>
            <ac:spMkLst>
              <pc:docMk/>
              <pc:sldMasterMk cId="0" sldId="2147483652"/>
              <pc:sldLayoutMk cId="1621975267" sldId="214748365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3:50.064" v="5" actId="790"/>
            <ac:spMkLst>
              <pc:docMk/>
              <pc:sldMasterMk cId="0" sldId="2147483652"/>
              <pc:sldLayoutMk cId="1621975267" sldId="214748365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3:50.064" v="5" actId="790"/>
            <ac:spMkLst>
              <pc:docMk/>
              <pc:sldMasterMk cId="0" sldId="2147483652"/>
              <pc:sldLayoutMk cId="1621975267" sldId="2147483655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3:50.064" v="5" actId="790"/>
            <ac:spMkLst>
              <pc:docMk/>
              <pc:sldMasterMk cId="0" sldId="2147483652"/>
              <pc:sldLayoutMk cId="1621975267" sldId="2147483655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3:50.064" v="5" actId="790"/>
            <ac:spMkLst>
              <pc:docMk/>
              <pc:sldMasterMk cId="0" sldId="2147483652"/>
              <pc:sldLayoutMk cId="1621975267" sldId="2147483655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3:55.691" v="6" actId="790"/>
          <pc:sldLayoutMkLst>
            <pc:docMk/>
            <pc:sldMasterMk cId="0" sldId="2147483652"/>
            <pc:sldLayoutMk cId="1037358233" sldId="2147483656"/>
          </pc:sldLayoutMkLst>
          <pc:spChg chg="mod">
            <ac:chgData name="Fake Test User" userId="SID-0" providerId="Test" clId="FakeClientId" dt="2018-12-04T08:43:55.691" v="6" actId="790"/>
            <ac:spMkLst>
              <pc:docMk/>
              <pc:sldMasterMk cId="0" sldId="2147483652"/>
              <pc:sldLayoutMk cId="1037358233" sldId="2147483656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3:55.691" v="6" actId="790"/>
            <ac:spMkLst>
              <pc:docMk/>
              <pc:sldMasterMk cId="0" sldId="2147483652"/>
              <pc:sldLayoutMk cId="1037358233" sldId="2147483656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3:55.691" v="6" actId="790"/>
            <ac:spMkLst>
              <pc:docMk/>
              <pc:sldMasterMk cId="0" sldId="2147483652"/>
              <pc:sldLayoutMk cId="1037358233" sldId="2147483656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3:55.691" v="6" actId="790"/>
            <ac:spMkLst>
              <pc:docMk/>
              <pc:sldMasterMk cId="0" sldId="2147483652"/>
              <pc:sldLayoutMk cId="1037358233" sldId="2147483656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3:55.691" v="6" actId="790"/>
            <ac:spMkLst>
              <pc:docMk/>
              <pc:sldMasterMk cId="0" sldId="2147483652"/>
              <pc:sldLayoutMk cId="1037358233" sldId="2147483656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43:55.691" v="6" actId="790"/>
            <ac:spMkLst>
              <pc:docMk/>
              <pc:sldMasterMk cId="0" sldId="2147483652"/>
              <pc:sldLayoutMk cId="1037358233" sldId="2147483656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4:00.316" v="7" actId="790"/>
          <pc:sldLayoutMkLst>
            <pc:docMk/>
            <pc:sldMasterMk cId="0" sldId="2147483652"/>
            <pc:sldLayoutMk cId="1393253876" sldId="2147483657"/>
          </pc:sldLayoutMkLst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4:03.660" v="8" actId="790"/>
          <pc:sldLayoutMkLst>
            <pc:docMk/>
            <pc:sldMasterMk cId="0" sldId="2147483652"/>
            <pc:sldLayoutMk cId="867368898" sldId="2147483658"/>
          </pc:sldLayoutMkLst>
          <pc:spChg chg="mod">
            <ac:chgData name="Fake Test User" userId="SID-0" providerId="Test" clId="FakeClientId" dt="2018-12-04T08:44:03.660" v="8" actId="790"/>
            <ac:spMkLst>
              <pc:docMk/>
              <pc:sldMasterMk cId="0" sldId="2147483652"/>
              <pc:sldLayoutMk cId="867368898" sldId="2147483658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4:03.660" v="8" actId="790"/>
            <ac:spMkLst>
              <pc:docMk/>
              <pc:sldMasterMk cId="0" sldId="2147483652"/>
              <pc:sldLayoutMk cId="867368898" sldId="2147483658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4:03.660" v="8" actId="790"/>
            <ac:spMkLst>
              <pc:docMk/>
              <pc:sldMasterMk cId="0" sldId="2147483652"/>
              <pc:sldLayoutMk cId="867368898" sldId="2147483658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4:03.660" v="8" actId="790"/>
            <ac:spMkLst>
              <pc:docMk/>
              <pc:sldMasterMk cId="0" sldId="2147483652"/>
              <pc:sldLayoutMk cId="867368898" sldId="2147483658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4:06.956" v="9" actId="790"/>
          <pc:sldLayoutMkLst>
            <pc:docMk/>
            <pc:sldMasterMk cId="0" sldId="2147483652"/>
            <pc:sldLayoutMk cId="1251094102" sldId="2147483659"/>
          </pc:sldLayoutMkLst>
          <pc:spChg chg="mod">
            <ac:chgData name="Fake Test User" userId="SID-0" providerId="Test" clId="FakeClientId" dt="2018-12-04T08:44:06.956" v="9" actId="790"/>
            <ac:spMkLst>
              <pc:docMk/>
              <pc:sldMasterMk cId="0" sldId="2147483652"/>
              <pc:sldLayoutMk cId="1251094102" sldId="2147483659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4:06.956" v="9" actId="790"/>
            <ac:spMkLst>
              <pc:docMk/>
              <pc:sldMasterMk cId="0" sldId="2147483652"/>
              <pc:sldLayoutMk cId="1251094102" sldId="2147483659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4:06.956" v="9" actId="790"/>
            <ac:spMkLst>
              <pc:docMk/>
              <pc:sldMasterMk cId="0" sldId="2147483652"/>
              <pc:sldLayoutMk cId="1251094102" sldId="2147483659"/>
              <ac:spMk id="4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4:10.706" v="10" actId="790"/>
          <pc:sldLayoutMkLst>
            <pc:docMk/>
            <pc:sldMasterMk cId="0" sldId="2147483652"/>
            <pc:sldLayoutMk cId="1530924555" sldId="2147483660"/>
          </pc:sldLayoutMkLst>
          <pc:spChg chg="mod">
            <ac:chgData name="Fake Test User" userId="SID-0" providerId="Test" clId="FakeClientId" dt="2018-12-04T08:44:10.706" v="10" actId="790"/>
            <ac:spMkLst>
              <pc:docMk/>
              <pc:sldMasterMk cId="0" sldId="2147483652"/>
              <pc:sldLayoutMk cId="1530924555" sldId="2147483660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4:10.706" v="10" actId="790"/>
            <ac:spMkLst>
              <pc:docMk/>
              <pc:sldMasterMk cId="0" sldId="2147483652"/>
              <pc:sldLayoutMk cId="1530924555" sldId="2147483660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4:10.706" v="10" actId="790"/>
            <ac:spMkLst>
              <pc:docMk/>
              <pc:sldMasterMk cId="0" sldId="2147483652"/>
              <pc:sldLayoutMk cId="1530924555" sldId="2147483660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4:10.706" v="10" actId="790"/>
            <ac:spMkLst>
              <pc:docMk/>
              <pc:sldMasterMk cId="0" sldId="2147483652"/>
              <pc:sldLayoutMk cId="1530924555" sldId="2147483660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4:10.706" v="10" actId="790"/>
            <ac:spMkLst>
              <pc:docMk/>
              <pc:sldMasterMk cId="0" sldId="2147483652"/>
              <pc:sldLayoutMk cId="1530924555" sldId="2147483660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44:10.706" v="10" actId="790"/>
            <ac:spMkLst>
              <pc:docMk/>
              <pc:sldMasterMk cId="0" sldId="2147483652"/>
              <pc:sldLayoutMk cId="1530924555" sldId="2147483660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4:13.800" v="11" actId="790"/>
          <pc:sldLayoutMkLst>
            <pc:docMk/>
            <pc:sldMasterMk cId="0" sldId="2147483652"/>
            <pc:sldLayoutMk cId="2911566257" sldId="2147483661"/>
          </pc:sldLayoutMkLst>
          <pc:spChg chg="mod">
            <ac:chgData name="Fake Test User" userId="SID-0" providerId="Test" clId="FakeClientId" dt="2018-12-04T08:44:13.800" v="11" actId="790"/>
            <ac:spMkLst>
              <pc:docMk/>
              <pc:sldMasterMk cId="0" sldId="2147483652"/>
              <pc:sldLayoutMk cId="2911566257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4:13.800" v="11" actId="790"/>
            <ac:spMkLst>
              <pc:docMk/>
              <pc:sldMasterMk cId="0" sldId="2147483652"/>
              <pc:sldLayoutMk cId="2911566257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4:13.800" v="11" actId="790"/>
            <ac:spMkLst>
              <pc:docMk/>
              <pc:sldMasterMk cId="0" sldId="2147483652"/>
              <pc:sldLayoutMk cId="2911566257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4:13.800" v="11" actId="790"/>
            <ac:spMkLst>
              <pc:docMk/>
              <pc:sldMasterMk cId="0" sldId="2147483652"/>
              <pc:sldLayoutMk cId="2911566257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4:13.800" v="11" actId="790"/>
            <ac:spMkLst>
              <pc:docMk/>
              <pc:sldMasterMk cId="0" sldId="2147483652"/>
              <pc:sldLayoutMk cId="2911566257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44:13.800" v="11" actId="790"/>
            <ac:spMkLst>
              <pc:docMk/>
              <pc:sldMasterMk cId="0" sldId="2147483652"/>
              <pc:sldLayoutMk cId="2911566257" sldId="2147483661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4:17.627" v="12" actId="790"/>
          <pc:sldLayoutMkLst>
            <pc:docMk/>
            <pc:sldMasterMk cId="0" sldId="2147483652"/>
            <pc:sldLayoutMk cId="4113127189" sldId="2147483662"/>
          </pc:sldLayoutMkLst>
          <pc:spChg chg="mod">
            <ac:chgData name="Fake Test User" userId="SID-0" providerId="Test" clId="FakeClientId" dt="2018-12-04T08:44:17.627" v="12" actId="790"/>
            <ac:spMkLst>
              <pc:docMk/>
              <pc:sldMasterMk cId="0" sldId="2147483652"/>
              <pc:sldLayoutMk cId="4113127189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4:17.627" v="12" actId="790"/>
            <ac:spMkLst>
              <pc:docMk/>
              <pc:sldMasterMk cId="0" sldId="2147483652"/>
              <pc:sldLayoutMk cId="4113127189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4:17.627" v="12" actId="790"/>
            <ac:spMkLst>
              <pc:docMk/>
              <pc:sldMasterMk cId="0" sldId="2147483652"/>
              <pc:sldLayoutMk cId="4113127189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4:17.627" v="12" actId="790"/>
            <ac:spMkLst>
              <pc:docMk/>
              <pc:sldMasterMk cId="0" sldId="2147483652"/>
              <pc:sldLayoutMk cId="4113127189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4:17.627" v="12" actId="790"/>
            <ac:spMkLst>
              <pc:docMk/>
              <pc:sldMasterMk cId="0" sldId="2147483652"/>
              <pc:sldLayoutMk cId="4113127189" sldId="2147483662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4:22.832" v="13" actId="790"/>
          <pc:sldLayoutMkLst>
            <pc:docMk/>
            <pc:sldMasterMk cId="0" sldId="2147483652"/>
            <pc:sldLayoutMk cId="325170171" sldId="2147483663"/>
          </pc:sldLayoutMkLst>
          <pc:spChg chg="mod">
            <ac:chgData name="Fake Test User" userId="SID-0" providerId="Test" clId="FakeClientId" dt="2018-12-04T08:44:22.832" v="13" actId="790"/>
            <ac:spMkLst>
              <pc:docMk/>
              <pc:sldMasterMk cId="0" sldId="2147483652"/>
              <pc:sldLayoutMk cId="325170171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4:22.832" v="13" actId="790"/>
            <ac:spMkLst>
              <pc:docMk/>
              <pc:sldMasterMk cId="0" sldId="2147483652"/>
              <pc:sldLayoutMk cId="325170171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4:22.832" v="13" actId="790"/>
            <ac:spMkLst>
              <pc:docMk/>
              <pc:sldMasterMk cId="0" sldId="2147483652"/>
              <pc:sldLayoutMk cId="325170171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4:22.832" v="13" actId="790"/>
            <ac:spMkLst>
              <pc:docMk/>
              <pc:sldMasterMk cId="0" sldId="2147483652"/>
              <pc:sldLayoutMk cId="325170171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4:22.832" v="13" actId="790"/>
            <ac:spMkLst>
              <pc:docMk/>
              <pc:sldMasterMk cId="0" sldId="2147483652"/>
              <pc:sldLayoutMk cId="325170171" sldId="2147483663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직사각형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19" name="직사각형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E83CD597-2254-442B-8379-80708B957C55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2019-11-18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20" name="직사각형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21" name="직사각형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F0B6EC5B-DE15-4B62-9DC0-DE1BD893DD1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직사각형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26627" name="직사각형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7A4291-CBF3-4EE2-92F8-8C4438A46417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26628" name="직사각형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7100" y="696913"/>
            <a:ext cx="2616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직사각형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6630" name="직사각형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26631" name="직사각형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3FACB9-4E35-4CB3-835A-2EBF55FAEDE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97100" y="696913"/>
            <a:ext cx="2616200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1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선 2"/>
          <p:cNvSpPr>
            <a:spLocks noChangeShapeType="1"/>
          </p:cNvSpPr>
          <p:nvPr/>
        </p:nvSpPr>
        <p:spPr bwMode="auto">
          <a:xfrm>
            <a:off x="5486400" y="1422400"/>
            <a:ext cx="0" cy="599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ko-KR" altLang="en-US" sz="195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112" name="그룹 8"/>
          <p:cNvGrpSpPr>
            <a:grpSpLocks/>
          </p:cNvGrpSpPr>
          <p:nvPr/>
        </p:nvGrpSpPr>
        <p:grpSpPr bwMode="auto">
          <a:xfrm>
            <a:off x="5619751" y="3989917"/>
            <a:ext cx="1003697" cy="2918883"/>
            <a:chOff x="4704" y="1885"/>
            <a:chExt cx="843" cy="1379"/>
          </a:xfrm>
        </p:grpSpPr>
        <p:sp>
          <p:nvSpPr>
            <p:cNvPr id="47113" name="타원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4" name="타원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5" name="타원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6" name="타원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7" name="타원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8" name="타원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9" name="타원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0" name="타원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1" name="타원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2" name="타원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3" name="타원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4" name="타원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5" name="타원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6" name="타원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7" name="타원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8" name="타원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9" name="타원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0" name="타원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1" name="타원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2" name="타원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3" name="타원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4" name="타원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5" name="타원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6" name="타원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7" name="타원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8" name="타원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9" name="타원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40" name="타원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41" name="타원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42" name="타원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43" name="타원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144" name="선 40"/>
          <p:cNvSpPr>
            <a:spLocks noChangeShapeType="1"/>
          </p:cNvSpPr>
          <p:nvPr/>
        </p:nvSpPr>
        <p:spPr bwMode="auto">
          <a:xfrm>
            <a:off x="228600" y="3759200"/>
            <a:ext cx="6172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ko-KR" altLang="en-US" sz="195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7" name="제목 개체 틀 1"/>
          <p:cNvSpPr>
            <a:spLocks noGrp="1" noChangeArrowheads="1"/>
          </p:cNvSpPr>
          <p:nvPr>
            <p:ph type="ctrTitle"/>
          </p:nvPr>
        </p:nvSpPr>
        <p:spPr>
          <a:xfrm>
            <a:off x="236935" y="622300"/>
            <a:ext cx="5086350" cy="2844800"/>
          </a:xfrm>
        </p:spPr>
        <p:txBody>
          <a:bodyPr rtlCol="0"/>
          <a:lstStyle>
            <a:lvl1pPr algn="r">
              <a:defRPr sz="3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제목 스타일 편집</a:t>
            </a:r>
          </a:p>
        </p:txBody>
      </p:sp>
      <p:sp>
        <p:nvSpPr>
          <p:cNvPr id="47108" name="텍스트 개체 틀 2"/>
          <p:cNvSpPr>
            <a:spLocks noGrp="1" noChangeArrowheads="1"/>
          </p:cNvSpPr>
          <p:nvPr>
            <p:ph type="subTitle" idx="1"/>
          </p:nvPr>
        </p:nvSpPr>
        <p:spPr>
          <a:xfrm>
            <a:off x="636985" y="4066117"/>
            <a:ext cx="4686300" cy="3149600"/>
          </a:xfrm>
        </p:spPr>
        <p:txBody>
          <a:bodyPr rtlCol="0"/>
          <a:lstStyle>
            <a:lvl1pPr marL="0" indent="0" algn="r">
              <a:buFontTx/>
              <a:buNone/>
              <a:defRPr sz="2175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7109" name="날짜 개체 틀 3"/>
          <p:cNvSpPr>
            <a:spLocks noGrp="1" noChangeArrowheads="1"/>
          </p:cNvSpPr>
          <p:nvPr>
            <p:ph type="dt" sz="half" idx="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D867FE6-7FD4-4158-94A7-34B716D1C785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47110" name="바닥글 개체 틀 4"/>
          <p:cNvSpPr>
            <a:spLocks noGrp="1" noChangeArrowheads="1"/>
          </p:cNvSpPr>
          <p:nvPr>
            <p:ph type="ftr" sz="quarter" idx="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7111" name="슬라이드 번호 개체 틀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45280F-DE53-48B1-9FB9-96A39916642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marL="34290" indent="0">
              <a:buFontTx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74052F8-C339-4857-91A3-69EEF6923B20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2E90EB-6CA4-453F-8712-C339590DE034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843462" y="304801"/>
            <a:ext cx="1557338" cy="7609417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71450" y="304801"/>
            <a:ext cx="4557713" cy="7609417"/>
          </a:xfrm>
        </p:spPr>
        <p:txBody>
          <a:bodyPr vert="eaVert" rtlCol="0"/>
          <a:lstStyle>
            <a:lvl1pPr marL="34290" indent="0">
              <a:buFontTx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D7041D2-4C88-433D-8807-E8F9624F0E5C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D251BA-4196-46F7-BF5E-DE37F6712AD1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marL="34290" indent="0">
              <a:buFontTx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451365-84B3-405E-AD91-F1FFF5154FEC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C6F290-D301-4864-9490-340EF11588D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rtlCol="0" anchor="t"/>
          <a:lstStyle>
            <a:lvl1pPr algn="l">
              <a:defRPr sz="3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rtlCol="0" anchor="b"/>
          <a:lstStyle>
            <a:lvl1pPr marL="0" indent="0"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BEFC4A-275F-4BC1-9801-2419F876DD53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0208CE1-DD55-4A43-A479-EF83A2DC398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57250" y="2032001"/>
            <a:ext cx="2714625" cy="5882217"/>
          </a:xfrm>
        </p:spPr>
        <p:txBody>
          <a:bodyPr rtlCol="0"/>
          <a:lstStyle>
            <a:lvl1pPr marL="34290" indent="0">
              <a:buFontTx/>
              <a:buNone/>
              <a:defRPr sz="21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35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35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686175" y="2032001"/>
            <a:ext cx="2714625" cy="5882217"/>
          </a:xfrm>
        </p:spPr>
        <p:txBody>
          <a:bodyPr rtlCol="0"/>
          <a:lstStyle>
            <a:lvl1pPr marL="34290" indent="0">
              <a:buFontTx/>
              <a:buNone/>
              <a:defRPr sz="21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35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35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1855F7C-59C8-4FC4-9984-EFF5489238CE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27AF89-6755-46F5-BBCF-E571D7F311A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342900" y="2046817"/>
            <a:ext cx="3030141" cy="853016"/>
          </a:xfrm>
        </p:spPr>
        <p:txBody>
          <a:bodyPr rtlCol="0" anchor="b"/>
          <a:lstStyle>
            <a:lvl1pPr marL="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42900" y="2899833"/>
            <a:ext cx="3030141" cy="5268384"/>
          </a:xfrm>
        </p:spPr>
        <p:txBody>
          <a:bodyPr rtlCol="0"/>
          <a:lstStyle>
            <a:lvl1pPr marL="34290" indent="0">
              <a:buFontTx/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35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3483769" y="2046817"/>
            <a:ext cx="3031331" cy="853016"/>
          </a:xfrm>
        </p:spPr>
        <p:txBody>
          <a:bodyPr rtlCol="0" anchor="b"/>
          <a:lstStyle>
            <a:lvl1pPr marL="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3483769" y="2899833"/>
            <a:ext cx="3031331" cy="5268384"/>
          </a:xfrm>
        </p:spPr>
        <p:txBody>
          <a:bodyPr rtlCol="0"/>
          <a:lstStyle>
            <a:lvl1pPr marL="34290" indent="0">
              <a:buFontTx/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35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3315917-6F5A-47EE-A41D-90562B7C8CBA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6BE3C0-1208-4260-82C3-0EB0400271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A32B8C7-1289-4C42-8511-DF782D9189DC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F02DF6-5EF1-449D-8E8F-F40E7D2FCBC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262F9A0-6AEE-4B7A-BB3F-B74645710EE9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C3460AA-1533-4548-8781-A6D0EAE276D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rtlCol="0"/>
          <a:lstStyle>
            <a:lvl1pPr algn="l">
              <a:defRPr sz="15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681287" y="364067"/>
            <a:ext cx="3833813" cy="7804151"/>
          </a:xfrm>
        </p:spPr>
        <p:txBody>
          <a:bodyPr rtlCol="0"/>
          <a:lstStyle>
            <a:lvl1pPr marL="34290" indent="0">
              <a:buFontTx/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1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1913467"/>
            <a:ext cx="2256235" cy="6254751"/>
          </a:xfrm>
        </p:spPr>
        <p:txBody>
          <a:bodyPr rtlCol="0"/>
          <a:lstStyle>
            <a:lvl1pPr marL="0" indent="0">
              <a:buNone/>
              <a:defRPr sz="10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C4CC0AD-4ED0-4F95-B64E-65FFD1DAB12D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386842-FEC9-453F-B6F7-7C945F3A2D7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rtlCol="0"/>
          <a:lstStyle>
            <a:lvl1pPr algn="l">
              <a:defRPr sz="15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344216" y="817033"/>
            <a:ext cx="4114800" cy="5486400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7156451"/>
            <a:ext cx="4114800" cy="1073149"/>
          </a:xfrm>
        </p:spPr>
        <p:txBody>
          <a:bodyPr rtlCol="0"/>
          <a:lstStyle>
            <a:lvl1pPr marL="0" indent="0">
              <a:buNone/>
              <a:defRPr sz="10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604D3A-28F7-42E9-B584-8A0266F9FDDC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6DA581-ADE3-4A40-91CB-711A776CAC2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선 2"/>
          <p:cNvSpPr>
            <a:spLocks noChangeShapeType="1"/>
          </p:cNvSpPr>
          <p:nvPr/>
        </p:nvSpPr>
        <p:spPr bwMode="auto">
          <a:xfrm>
            <a:off x="5972175" y="203200"/>
            <a:ext cx="0" cy="203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ko-KR" altLang="en-US" sz="195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088" name="그룹 8"/>
          <p:cNvGrpSpPr>
            <a:grpSpLocks/>
          </p:cNvGrpSpPr>
          <p:nvPr/>
        </p:nvGrpSpPr>
        <p:grpSpPr bwMode="auto">
          <a:xfrm>
            <a:off x="6115051" y="203200"/>
            <a:ext cx="594122" cy="1727200"/>
            <a:chOff x="5136" y="960"/>
            <a:chExt cx="528" cy="864"/>
          </a:xfrm>
        </p:grpSpPr>
        <p:sp>
          <p:nvSpPr>
            <p:cNvPr id="46089" name="타원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0" name="타원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1" name="타원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2" name="타원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3" name="타원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4" name="타원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5" name="타원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6" name="타원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7" name="타원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8" name="타원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9" name="타원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0" name="타원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1" name="타원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2" name="타원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3" name="타원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4" name="타원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5" name="타원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6" name="타원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7" name="타원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8" name="타원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9" name="타원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0" name="타원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1" name="타원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2" name="타원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3" name="타원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4" name="타원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5" name="타원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6" name="타원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7" name="타원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8" name="타원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9" name="타원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sz="195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083" name="제목 개체 틀 1"/>
          <p:cNvSpPr>
            <a:spLocks noGrp="1" noChangeArrowheads="1"/>
          </p:cNvSpPr>
          <p:nvPr>
            <p:ph type="title"/>
          </p:nvPr>
        </p:nvSpPr>
        <p:spPr bwMode="auto">
          <a:xfrm>
            <a:off x="171450" y="304800"/>
            <a:ext cx="577215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0" rtl="0"/>
            <a:r>
              <a:rPr lang="ko-KR" altLang="en-US" noProof="0"/>
              <a:t>마스터 제목 스타일 편집</a:t>
            </a:r>
          </a:p>
        </p:txBody>
      </p:sp>
      <p:sp>
        <p:nvSpPr>
          <p:cNvPr id="46084" name="텍스트 개체 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0" y="2032001"/>
            <a:ext cx="5543550" cy="588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  <a:p>
            <a:pPr lvl="8" rtl="0"/>
            <a:endParaRPr lang="ko-KR" altLang="en-US" noProof="0"/>
          </a:p>
          <a:p>
            <a:pPr lvl="8" rtl="0"/>
            <a:endParaRPr lang="ko-KR" altLang="en-US" noProof="0"/>
          </a:p>
        </p:txBody>
      </p:sp>
      <p:sp>
        <p:nvSpPr>
          <p:cNvPr id="46085" name="날짜 개체 틀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31200"/>
            <a:ext cx="1600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7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CD73A23-FC9F-45ED-919D-447251496C32}" type="datetime1">
              <a:rPr lang="ko-KR" altLang="en-US" noProof="0" smtClean="0"/>
              <a:t>2019-11-18</a:t>
            </a:fld>
            <a:endParaRPr lang="ko-KR" altLang="en-US" noProof="0"/>
          </a:p>
        </p:txBody>
      </p:sp>
      <p:sp>
        <p:nvSpPr>
          <p:cNvPr id="46086" name="바닥글 개체 틀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7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6087" name="슬라이드 번호 개체 틀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600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7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7E5119E-5338-4B55-81DC-57EAC9440FD0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9pPr>
    </p:titleStyle>
    <p:bodyStyle>
      <a:lvl1pPr marL="34290" indent="0" algn="l" rtl="0" eaLnBrk="1" fontAlgn="base" latinLnBrk="1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025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19113" indent="-260747" algn="l" rtl="0" eaLnBrk="1" fontAlgn="base" latinLnBrk="1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740569" indent="-220266" algn="l" rtl="0" eaLnBrk="1" fontAlgn="base" latinLnBrk="1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165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960835" indent="-219075" algn="l" rtl="0" eaLnBrk="1" fontAlgn="base" latinLnBrk="1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1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198960" indent="-236935" algn="l" rtl="0" eaLnBrk="1" fontAlgn="base" latinLnBrk="1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1440180" indent="-236935" algn="l" rtl="0" eaLnBrk="1" fontAlgn="base" latinLnBrk="1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680210" indent="-236935" algn="l" rtl="0" eaLnBrk="1" fontAlgn="base" latinLnBrk="1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1988820" indent="-236935" algn="l" rtl="0" eaLnBrk="1" fontAlgn="base" latinLnBrk="1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331720" indent="-236935" algn="l" rtl="0" eaLnBrk="1" fontAlgn="base" latinLnBrk="1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640" y="1619828"/>
            <a:ext cx="5134645" cy="2018019"/>
          </a:xfrm>
        </p:spPr>
        <p:txBody>
          <a:bodyPr rtlCol="0"/>
          <a:lstStyle/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Subject </a:t>
            </a:r>
            <a:r>
              <a:rPr lang="en-US" altLang="ko-KR" sz="2400">
                <a:solidFill>
                  <a:schemeClr val="tx1"/>
                </a:solidFill>
              </a:rPr>
              <a:t>: </a:t>
            </a:r>
            <a:r>
              <a:rPr lang="ko-KR" altLang="en-US" sz="2400">
                <a:solidFill>
                  <a:schemeClr val="tx1"/>
                </a:solidFill>
              </a:rPr>
              <a:t>제주시 카페 밀도에 따른 가격 비교</a:t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>Team Name </a:t>
            </a:r>
            <a:r>
              <a:rPr lang="en-US" altLang="ko-KR" sz="2400">
                <a:solidFill>
                  <a:schemeClr val="tx1"/>
                </a:solidFill>
              </a:rPr>
              <a:t>: </a:t>
            </a:r>
            <a:r>
              <a:rPr lang="ko-KR" altLang="en-US" sz="2400">
                <a:solidFill>
                  <a:schemeClr val="tx1"/>
                </a:solidFill>
              </a:rPr>
              <a:t>프레첼</a:t>
            </a:r>
            <a:br>
              <a:rPr lang="en-US" altLang="ko-KR" sz="2400">
                <a:solidFill>
                  <a:schemeClr val="tx1"/>
                </a:solidFill>
              </a:rPr>
            </a:br>
            <a:r>
              <a:rPr lang="ko-KR" altLang="en-US" sz="2400">
                <a:solidFill>
                  <a:schemeClr val="tx1"/>
                </a:solidFill>
              </a:rPr>
              <a:t>지도교수 </a:t>
            </a:r>
            <a:r>
              <a:rPr lang="en-US" altLang="ko-KR" sz="2400">
                <a:solidFill>
                  <a:schemeClr val="tx1"/>
                </a:solidFill>
              </a:rPr>
              <a:t>:  </a:t>
            </a:r>
            <a:r>
              <a:rPr lang="ko-KR" altLang="en-US" sz="2400">
                <a:solidFill>
                  <a:schemeClr val="tx1"/>
                </a:solidFill>
              </a:rPr>
              <a:t>변영철</a:t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ko-KR" altLang="en-US" sz="2400" dirty="0">
                <a:solidFill>
                  <a:schemeClr val="tx1"/>
                </a:solidFill>
              </a:rPr>
              <a:t>팀 구성원 </a:t>
            </a:r>
            <a:r>
              <a:rPr lang="en-US" altLang="ko-KR" sz="2400">
                <a:solidFill>
                  <a:schemeClr val="tx1"/>
                </a:solidFill>
              </a:rPr>
              <a:t>: </a:t>
            </a:r>
            <a:r>
              <a:rPr lang="ko-KR" altLang="en-US" sz="2400">
                <a:solidFill>
                  <a:schemeClr val="tx1"/>
                </a:solidFill>
              </a:rPr>
              <a:t>서유란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위하은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최예슬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664" y="4066116"/>
            <a:ext cx="4918621" cy="4451451"/>
          </a:xfrm>
        </p:spPr>
        <p:txBody>
          <a:bodyPr rtlCol="0">
            <a:normAutofit/>
          </a:bodyPr>
          <a:lstStyle/>
          <a:p>
            <a:pPr algn="l"/>
            <a:r>
              <a:rPr lang="en-US" altLang="ko-KR"/>
              <a:t>Goal : </a:t>
            </a:r>
            <a:r>
              <a:rPr lang="ko-KR" altLang="en-US"/>
              <a:t>제주시 카페 밀도에 따른 가격 비교 분석 및 제주시 카페 지도 제작</a:t>
            </a:r>
            <a:endParaRPr lang="en-US" altLang="ko-KR" sz="700"/>
          </a:p>
          <a:p>
            <a:pPr algn="l" rtl="0"/>
            <a:r>
              <a:rPr lang="en-US" altLang="ko-KR"/>
              <a:t>Specification </a:t>
            </a:r>
            <a:r>
              <a:rPr lang="en-US" altLang="ko-KR" dirty="0"/>
              <a:t>: </a:t>
            </a:r>
          </a:p>
          <a:p>
            <a:pPr algn="l" rtl="0"/>
            <a:r>
              <a:rPr lang="en-US" altLang="ko-KR"/>
              <a:t> </a:t>
            </a:r>
            <a:r>
              <a:rPr lang="ko-KR" altLang="en-US"/>
              <a:t>사용 언어 </a:t>
            </a:r>
            <a:r>
              <a:rPr lang="en-US" altLang="ko-KR"/>
              <a:t>: python</a:t>
            </a:r>
          </a:p>
          <a:p>
            <a:pPr algn="l" rtl="0"/>
            <a:r>
              <a:rPr lang="en-US" altLang="ko-KR"/>
              <a:t> </a:t>
            </a:r>
            <a:r>
              <a:rPr lang="ko-KR" altLang="en-US"/>
              <a:t>사용 툴 </a:t>
            </a:r>
            <a:r>
              <a:rPr lang="en-US" altLang="ko-KR"/>
              <a:t>: pycharm</a:t>
            </a:r>
          </a:p>
          <a:p>
            <a:pPr algn="l" rtl="0"/>
            <a:endParaRPr lang="en-US" altLang="ko-KR" sz="700" dirty="0"/>
          </a:p>
          <a:p>
            <a:pPr algn="l" rtl="0"/>
            <a:r>
              <a:rPr lang="en-US" altLang="ko-KR"/>
              <a:t>Result : </a:t>
            </a:r>
            <a:r>
              <a:rPr lang="ko-KR" altLang="en-US"/>
              <a:t>커피 가격을 나타낸 지도</a:t>
            </a:r>
            <a:r>
              <a:rPr lang="en-US" altLang="ko-KR"/>
              <a:t>(</a:t>
            </a:r>
            <a:r>
              <a:rPr lang="ko-KR" altLang="en-US"/>
              <a:t>동별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88640" y="251520"/>
            <a:ext cx="3672408" cy="1292662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52318">
                <a:srgbClr val="C4E7F4"/>
              </a:gs>
              <a:gs pos="100000">
                <a:srgbClr val="002060"/>
              </a:gs>
            </a:gsLst>
            <a:lin ang="5400000" scaled="1"/>
          </a:gradFill>
          <a:effectLst>
            <a:outerShdw blurRad="50800" dist="50800" dir="5400000" algn="ctr" rotWithShape="0">
              <a:srgbClr val="000000">
                <a:alpha val="90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/>
              <a:t>2019 SW</a:t>
            </a:r>
            <a:r>
              <a:rPr lang="ko-KR" altLang="en-US" dirty="0"/>
              <a:t>융합교육센터 </a:t>
            </a:r>
            <a:r>
              <a:rPr lang="en-US" altLang="ko-KR" dirty="0"/>
              <a:t>CAPSTON DESIGN </a:t>
            </a:r>
            <a:r>
              <a:rPr lang="ko-KR" altLang="en-US" dirty="0"/>
              <a:t>결과 보고회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75" y="8517567"/>
            <a:ext cx="1015673" cy="5909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24" y="8735278"/>
            <a:ext cx="1885656" cy="2756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3" y="8582061"/>
            <a:ext cx="1635305" cy="4619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6720495"/>
            <a:ext cx="2592288" cy="13998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D831D8-2B76-4F54-BE06-0A01EB547D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36" y="6722526"/>
            <a:ext cx="2592288" cy="139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판매 교육 프레젠테이션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_26713647_TF02819076" id="{2C2B7AC7-7510-4BDF-B697-8359152688AC}" vid="{A6A0B83A-8CD0-4161-8DBF-EE98F8F8C386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판매 교육 슬라이드</Template>
  <TotalTime>304</TotalTime>
  <Words>69</Words>
  <Application>Microsoft Office PowerPoint</Application>
  <PresentationFormat>화면 슬라이드 쇼(4:3)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Wingdings</vt:lpstr>
      <vt:lpstr>맑은 고딕</vt:lpstr>
      <vt:lpstr>판매 교육 프레젠테이션</vt:lpstr>
      <vt:lpstr>Subject : 제주시 카페 밀도에 따른 가격 비교 Team Name : 프레첼 지도교수 :  변영철 팀 구성원 : 서유란, 위하은, 최예슬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: abc Subject :   지도교수 :  팀 구성원 :</dc:title>
  <dc:creator>SEOL HS</dc:creator>
  <cp:lastModifiedBy>ㄴㅇ s</cp:lastModifiedBy>
  <cp:revision>10</cp:revision>
  <dcterms:created xsi:type="dcterms:W3CDTF">2019-05-10T01:54:25Z</dcterms:created>
  <dcterms:modified xsi:type="dcterms:W3CDTF">2019-11-18T14:07:19Z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