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55921E-9513-4D3B-AC87-7C07BC56756F}" v="125" dt="2021-07-13T05:49:22.9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B825C-A0F2-4671-B5B9-63FE0FE16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B502C9-B076-4516-9FF4-9496E9261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B77D99-6C60-4713-AEF5-4F4C1D99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B9B-8AD0-425E-B44A-1B975DFB59B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8C935-6111-47E3-A0FF-4FF7A3C5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FEA6D-C965-41D0-8187-27855CAB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036D-1480-4394-946D-1FB135F6C0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4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7CB51-B04F-45DD-A34B-8C28939A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622B9E-D3B2-430C-B7FC-688BE62B3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325A2-188C-4FFA-B6E3-FF550F0D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B9B-8AD0-425E-B44A-1B975DFB59B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E0AEF-639D-4D5E-ADDF-04039CDB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67134-FFC4-491B-9116-678EFF0C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036D-1480-4394-946D-1FB135F6C0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30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456477-B483-4EA0-B0B9-A1490C125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35067F-D5F1-4258-9CA6-5A8F58464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468F2-A018-48FC-A568-786319F6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B9B-8AD0-425E-B44A-1B975DFB59B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1EB95-6458-48C1-8398-37B36B1E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E2BD44-0913-4E32-A16C-8EE5BCD7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036D-1480-4394-946D-1FB135F6C0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01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A62B7-0926-4FEF-94D1-A765C2FE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BBC18-82AD-4065-AEC8-31CB9CE78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153E6-B29A-47E9-BCD1-B2D2BF1D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B9B-8AD0-425E-B44A-1B975DFB59B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ED220-45EA-4BCC-BB34-98D4F984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BB727-6496-43F0-B049-BEA861D0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036D-1480-4394-946D-1FB135F6C0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64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35E36-BDA0-4EAE-8338-A91D38E8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1DF9E-F3A1-49AB-A315-9F83C7348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FC2081-34BC-4FA9-8BE6-946BC1E3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B9B-8AD0-425E-B44A-1B975DFB59B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D73CF-D930-48EE-8AE8-AC097F0E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3D251-4793-4FA9-9975-B7BE79D2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036D-1480-4394-946D-1FB135F6C0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22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1700E-822A-4709-9FB6-87602768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13DFC1-1854-4EF3-A2D6-E37328DBF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3CAAE8-A99B-4B6D-9E10-459BA3514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68D826-0AD7-4EE3-B2A3-9E8A89CA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B9B-8AD0-425E-B44A-1B975DFB59B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9800BC-92DE-4626-ADA1-BD81F544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E61AB7-0869-45B4-A353-0FCC943B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036D-1480-4394-946D-1FB135F6C0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6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81AB0-7889-4691-8573-26D87B49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71239-5FEB-4ED1-96C6-D469AC606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B42A21-817F-4C32-B835-CF6CBF32D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4382C1-051B-4757-9F5A-38A8AD57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1EB7B7-A2AB-433E-9C57-0E311CC82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D4D0F5-EFE0-428A-99DB-B8E66D5D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B9B-8AD0-425E-B44A-1B975DFB59B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AA4869-F072-49A8-B9D1-E433CE95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F4D903-52B0-4FA4-8477-94D5DA41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036D-1480-4394-946D-1FB135F6C0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31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8B807-69C3-4C08-8068-8F2B426A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FF515-1892-48FA-980C-09F3808A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B9B-8AD0-425E-B44A-1B975DFB59B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CEBB85-6E91-4024-A782-FE3817EF8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954FE6-D771-439C-B3D4-84407AF2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036D-1480-4394-946D-1FB135F6C0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40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FD3E90-EE69-436B-B28E-DBC3FAEA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B9B-8AD0-425E-B44A-1B975DFB59B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03697B-0B91-493E-A578-9FFDDFD1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B43E1F-CB5A-4B78-B5FF-CF10A4EF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036D-1480-4394-946D-1FB135F6C0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8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F42EC-63FA-483A-9255-CF0CF302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D5EAB-96B3-4921-BB8A-A88321DAB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1BDBC4-7282-425C-B012-243A71D39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E82EB-5B69-44B5-AC91-D14B6B77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B9B-8AD0-425E-B44A-1B975DFB59B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594F58-A3F7-44FE-860A-F664B75E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D5DC65-04F9-407E-85F9-3F6E67DD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036D-1480-4394-946D-1FB135F6C0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24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ED4D1-A0D1-45AE-BFFE-19957FA5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0CB394-B872-422E-A4B8-129F41991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6C7FB-8E3F-49DA-B574-D3ED19247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E62E7-F68D-4F3C-9349-5EE6EB72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B9B-8AD0-425E-B44A-1B975DFB59B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F0A382-0D8E-489F-B377-0338E17C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2CD578-B0C5-4654-BFE3-A0174E17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036D-1480-4394-946D-1FB135F6C0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8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4F30C0-EFF6-4802-AD0F-76F3DAB6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E75029-A7FE-4D71-878E-BD4ABFB7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1366B-0C95-499C-9D94-DDF1FB2BA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B9B-8AD0-425E-B44A-1B975DFB59B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2F6D3-7B7A-4E9A-B262-16948766A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CA361-B534-427F-AF33-6831B8446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9036D-1480-4394-946D-1FB135F6C0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1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A1B99-D572-466A-9E7F-7AA4F2AA1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CURT </a:t>
            </a:r>
            <a:r>
              <a:rPr lang="ko-KR" altLang="en-US" dirty="0"/>
              <a:t>결과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63D551-4191-4FE1-845C-C0E65F7EE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최순혁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76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607D5-EB08-4DEE-A887-379771B8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26CA92-93AC-48CE-AC57-FF50403DF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문제설명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2. VAR </a:t>
            </a:r>
            <a:r>
              <a:rPr lang="ko-KR" altLang="en-US" dirty="0"/>
              <a:t>결과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앙상블 결과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결과 비교</a:t>
            </a:r>
          </a:p>
        </p:txBody>
      </p:sp>
    </p:spTree>
    <p:extLst>
      <p:ext uri="{BB962C8B-B14F-4D97-AF65-F5344CB8AC3E}">
        <p14:creationId xmlns:p14="http://schemas.microsoft.com/office/powerpoint/2010/main" val="54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2CA87-EDA2-4C1A-AD3B-04FF94F9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DC888-EF53-490D-BEE6-6B029865F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ko-KR" altLang="en-US" dirty="0"/>
              <a:t>경제계량모형과 </a:t>
            </a:r>
            <a:r>
              <a:rPr lang="ko-KR" altLang="en-US" dirty="0" err="1"/>
              <a:t>딥러닝모델의</a:t>
            </a:r>
            <a:r>
              <a:rPr lang="ko-KR" altLang="en-US" dirty="0"/>
              <a:t> 거시경제 예측력 비교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데이터의 불확실성으로 신뢰구간을 비교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입력 데이터 </a:t>
            </a:r>
            <a:r>
              <a:rPr lang="en-US" altLang="ko-KR" dirty="0"/>
              <a:t>: </a:t>
            </a:r>
            <a:r>
              <a:rPr lang="ko-KR" altLang="en-US" dirty="0"/>
              <a:t>정책 </a:t>
            </a:r>
            <a:r>
              <a:rPr lang="ko-KR" altLang="en-US" dirty="0" err="1"/>
              <a:t>불확성</a:t>
            </a:r>
            <a:r>
              <a:rPr lang="en-US" altLang="ko-KR" dirty="0"/>
              <a:t>, </a:t>
            </a:r>
            <a:r>
              <a:rPr lang="ko-KR" altLang="en-US" dirty="0"/>
              <a:t>소비자 심리지수</a:t>
            </a:r>
            <a:r>
              <a:rPr lang="en-US" altLang="ko-KR" dirty="0"/>
              <a:t>, </a:t>
            </a:r>
            <a:r>
              <a:rPr lang="ko-KR" altLang="en-US" dirty="0"/>
              <a:t>한국 수출액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예측 데이터 </a:t>
            </a:r>
            <a:r>
              <a:rPr lang="en-US" altLang="ko-KR" dirty="0"/>
              <a:t>: </a:t>
            </a:r>
            <a:r>
              <a:rPr lang="ko-KR" altLang="en-US" dirty="0"/>
              <a:t>한국 수출액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851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E9925-58B0-4DA1-8BD4-C04EFEBC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도출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E0EA7-538E-4465-94A9-5F5A90126FDB}"/>
              </a:ext>
            </a:extLst>
          </p:cNvPr>
          <p:cNvSpPr txBox="1"/>
          <p:nvPr/>
        </p:nvSpPr>
        <p:spPr>
          <a:xfrm>
            <a:off x="838200" y="1585609"/>
            <a:ext cx="10832184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계량 경제 모형은 단기 예측에 적합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>
                <a:highlight>
                  <a:srgbClr val="C0C0C0"/>
                </a:highlight>
              </a:rPr>
              <a:t>학습 방법 </a:t>
            </a:r>
            <a:r>
              <a:rPr lang="en-US" altLang="ko-KR" dirty="0"/>
              <a:t>: </a:t>
            </a:r>
            <a:r>
              <a:rPr lang="ko-KR" altLang="en-US" dirty="0"/>
              <a:t>과거 데이터 </a:t>
            </a:r>
            <a:r>
              <a:rPr lang="en-US" altLang="ko-KR" dirty="0"/>
              <a:t>5</a:t>
            </a:r>
            <a:r>
              <a:rPr lang="ko-KR" altLang="en-US" dirty="0"/>
              <a:t>개로 미래 데이터 </a:t>
            </a:r>
            <a:r>
              <a:rPr lang="en-US" altLang="ko-KR" dirty="0"/>
              <a:t>5</a:t>
            </a:r>
            <a:r>
              <a:rPr lang="ko-KR" altLang="en-US" dirty="0"/>
              <a:t>개를 예측하는 방식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>
                <a:highlight>
                  <a:srgbClr val="C0C0C0"/>
                </a:highlight>
              </a:rPr>
              <a:t>테스트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테스트 데이터를 </a:t>
            </a:r>
            <a:r>
              <a:rPr lang="en-US" altLang="ko-KR" dirty="0"/>
              <a:t>5</a:t>
            </a:r>
            <a:r>
              <a:rPr lang="ko-KR" altLang="en-US" dirty="0"/>
              <a:t>단위로 나눈 뒤</a:t>
            </a:r>
            <a:r>
              <a:rPr lang="en-US" altLang="ko-KR" dirty="0"/>
              <a:t>, </a:t>
            </a:r>
            <a:r>
              <a:rPr lang="ko-KR" altLang="en-US" dirty="0"/>
              <a:t>한 단위로 입력을 받고 다음 단위를 예측하고 기록하고 다음 단위를 입력 받고 다 다음 단위를 예측하는 방식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2AD99A-3BE6-49AD-AB58-74659E70E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178874"/>
              </p:ext>
            </p:extLst>
          </p:nvPr>
        </p:nvGraphicFramePr>
        <p:xfrm>
          <a:off x="838200" y="4036979"/>
          <a:ext cx="6731000" cy="12354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45375584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73229757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26195125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123442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3312584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1347721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6032512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223721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1397548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1988260"/>
                    </a:ext>
                  </a:extLst>
                </a:gridCol>
              </a:tblGrid>
              <a:tr h="63140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과거 데이터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예측 데이터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88128"/>
                  </a:ext>
                </a:extLst>
              </a:tr>
              <a:tr h="6040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t-4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t-3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t-2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t-1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t+1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t+2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t+3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t+4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t+5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618381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D7E580F-CB52-4CED-9F4A-9E71F539A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6153"/>
              </p:ext>
            </p:extLst>
          </p:nvPr>
        </p:nvGraphicFramePr>
        <p:xfrm>
          <a:off x="4203700" y="5503601"/>
          <a:ext cx="6731000" cy="12354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45375584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73229757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26195125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123442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3312584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1347721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6032512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223721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1397548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1988260"/>
                    </a:ext>
                  </a:extLst>
                </a:gridCol>
              </a:tblGrid>
              <a:tr h="63140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과거 데이터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예측 데이터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88128"/>
                  </a:ext>
                </a:extLst>
              </a:tr>
              <a:tr h="6040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t+1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t+2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t+3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t+4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t+5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t+6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t+7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t+8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t+9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t+10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6183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21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0618B-D169-4CF8-912B-80953D5E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 </a:t>
            </a:r>
            <a:r>
              <a:rPr lang="ko-KR" altLang="en-US" dirty="0"/>
              <a:t>결과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13E586-7E79-48E1-A91A-D74E8C2A98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3923"/>
            <a:ext cx="10515600" cy="241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C33C45-A67B-447A-AB3A-22ED33FE8EC7}"/>
              </a:ext>
            </a:extLst>
          </p:cNvPr>
          <p:cNvSpPr txBox="1"/>
          <p:nvPr/>
        </p:nvSpPr>
        <p:spPr>
          <a:xfrm>
            <a:off x="9671901" y="3987538"/>
            <a:ext cx="2309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RED  : </a:t>
            </a:r>
            <a:r>
              <a:rPr lang="ko-KR" altLang="en-US" dirty="0" err="1"/>
              <a:t>실제값</a:t>
            </a:r>
            <a:endParaRPr lang="en-US" altLang="ko-KR" dirty="0"/>
          </a:p>
          <a:p>
            <a:r>
              <a:rPr lang="en-US" altLang="ko-KR" dirty="0"/>
              <a:t>BLUE : </a:t>
            </a:r>
            <a:r>
              <a:rPr lang="ko-KR" altLang="en-US" dirty="0" err="1"/>
              <a:t>예측값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22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EC791-0E98-447E-9B0B-945C1B06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앙상블 결과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2795979-0F51-4750-BAE9-19F5DFB1DB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27096"/>
            <a:ext cx="10515600" cy="274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74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D4ABD-1022-428C-80AE-721927BE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비교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BE90164-87D5-477C-90D6-D45FFE84D3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0720"/>
            <a:ext cx="10515600" cy="274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ECD9EA-6E5E-4E2F-995A-4A74D0905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69" y="4474921"/>
            <a:ext cx="3276600" cy="590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977AA5-DD79-4F80-A4B7-8187E4DE0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346" y="4522546"/>
            <a:ext cx="3790950" cy="49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09F28C-F601-4150-BE29-EE40AB5E3DCA}"/>
              </a:ext>
            </a:extLst>
          </p:cNvPr>
          <p:cNvSpPr txBox="1"/>
          <p:nvPr/>
        </p:nvSpPr>
        <p:spPr>
          <a:xfrm>
            <a:off x="1091669" y="5194169"/>
            <a:ext cx="1040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 </a:t>
            </a:r>
            <a:r>
              <a:rPr lang="en-US" altLang="ko-KR" dirty="0"/>
              <a:t>: </a:t>
            </a:r>
            <a:r>
              <a:rPr lang="ko-KR" altLang="en-US" dirty="0"/>
              <a:t>딥러닝 모델의 </a:t>
            </a:r>
            <a:r>
              <a:rPr lang="en-US" altLang="ko-KR" dirty="0"/>
              <a:t>Loss </a:t>
            </a:r>
            <a:r>
              <a:rPr lang="ko-KR" altLang="en-US" dirty="0"/>
              <a:t>값이 </a:t>
            </a:r>
            <a:r>
              <a:rPr lang="en-US" altLang="ko-KR" dirty="0"/>
              <a:t>VAR</a:t>
            </a:r>
            <a:r>
              <a:rPr lang="ko-KR" altLang="en-US" dirty="0"/>
              <a:t>모형보다 작고</a:t>
            </a:r>
            <a:r>
              <a:rPr lang="en-US" altLang="ko-KR" dirty="0"/>
              <a:t>, 95%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신뢰구간의 폭도 더 작으므로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딥러닝 모델이 더 우수하다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19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187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CURT 결과</vt:lpstr>
      <vt:lpstr>목차</vt:lpstr>
      <vt:lpstr>문제 설명</vt:lpstr>
      <vt:lpstr>결과 도출 과정</vt:lpstr>
      <vt:lpstr>VAR 결과</vt:lpstr>
      <vt:lpstr>앙상블 결과</vt:lpstr>
      <vt:lpstr>결과 비교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CURT 결과</dc:title>
  <dc:creator>최순혁[ 학부재학 / 응용수리과학부 데이터계산과학전공 ]</dc:creator>
  <cp:lastModifiedBy>최순혁[ 학부재학 / 응용수리과학부 데이터계산과학전공 ]</cp:lastModifiedBy>
  <cp:revision>2</cp:revision>
  <dcterms:created xsi:type="dcterms:W3CDTF">2021-07-13T02:13:26Z</dcterms:created>
  <dcterms:modified xsi:type="dcterms:W3CDTF">2021-07-13T05:50:21Z</dcterms:modified>
</cp:coreProperties>
</file>