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5" r:id="rId7"/>
    <p:sldId id="264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77" r:id="rId22"/>
    <p:sldId id="280" r:id="rId23"/>
    <p:sldId id="281" r:id="rId24"/>
    <p:sldId id="282" r:id="rId25"/>
    <p:sldId id="283" r:id="rId26"/>
    <p:sldId id="285" r:id="rId27"/>
    <p:sldId id="286" r:id="rId28"/>
    <p:sldId id="302" r:id="rId29"/>
    <p:sldId id="301" r:id="rId30"/>
    <p:sldId id="309" r:id="rId31"/>
    <p:sldId id="300" r:id="rId32"/>
    <p:sldId id="299" r:id="rId33"/>
    <p:sldId id="298" r:id="rId34"/>
    <p:sldId id="294" r:id="rId35"/>
    <p:sldId id="308" r:id="rId36"/>
    <p:sldId id="307" r:id="rId37"/>
    <p:sldId id="306" r:id="rId38"/>
    <p:sldId id="305" r:id="rId39"/>
    <p:sldId id="303" r:id="rId40"/>
    <p:sldId id="287" r:id="rId41"/>
    <p:sldId id="288" r:id="rId42"/>
    <p:sldId id="290" r:id="rId43"/>
    <p:sldId id="291" r:id="rId44"/>
    <p:sldId id="304" r:id="rId45"/>
    <p:sldId id="295" r:id="rId46"/>
    <p:sldId id="296" r:id="rId47"/>
    <p:sldId id="297" r:id="rId48"/>
    <p:sldId id="292" r:id="rId49"/>
    <p:sldId id="293" r:id="rId50"/>
    <p:sldId id="310" r:id="rId51"/>
    <p:sldId id="312" r:id="rId52"/>
    <p:sldId id="311" r:id="rId53"/>
    <p:sldId id="284" r:id="rId54"/>
    <p:sldId id="316" r:id="rId55"/>
    <p:sldId id="318" r:id="rId56"/>
    <p:sldId id="313" r:id="rId57"/>
    <p:sldId id="317" r:id="rId58"/>
    <p:sldId id="314" r:id="rId59"/>
    <p:sldId id="258" r:id="rId60"/>
    <p:sldId id="262" r:id="rId61"/>
  </p:sldIdLst>
  <p:sldSz cx="12192000" cy="6858000"/>
  <p:notesSz cx="6858000" cy="9144000"/>
  <p:embeddedFontLst>
    <p:embeddedFont>
      <p:font typeface="맑은 고딕" panose="020B0503020000020004" pitchFamily="50" charset="-127"/>
      <p:regular r:id="rId62"/>
      <p:bold r:id="rId63"/>
    </p:embeddedFont>
    <p:embeddedFont>
      <p:font typeface="메이플스토리" panose="02000300000000000000" pitchFamily="2" charset="-127"/>
      <p:regular r:id="rId64"/>
      <p:bold r:id="rId65"/>
    </p:embeddedFont>
    <p:embeddedFont>
      <p:font typeface="배달의민족 연성" panose="020B0600000101010101" pitchFamily="50" charset="-127"/>
      <p:regular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E"/>
    <a:srgbClr val="121D59"/>
    <a:srgbClr val="CD2929"/>
    <a:srgbClr val="8D4DFF"/>
    <a:srgbClr val="567319"/>
    <a:srgbClr val="FFFFFF"/>
    <a:srgbClr val="63F37B"/>
    <a:srgbClr val="DFDF5F"/>
    <a:srgbClr val="ED05E2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B3063-DD47-1EBB-9040-960A6414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22156A-83D2-42BF-C245-341B1ED73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C8578-1C34-A872-4C99-35B800C3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1DE07-DCEE-14D6-CF77-A55E971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2ADFB-5F0B-4D07-972B-1C9118B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9EEB-3DFA-0C47-FE19-E4625AD9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3E161-A63F-D9BC-A6A7-CDDB97483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C0B6-9AFE-1064-023C-5C16534D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717C2-3E80-F18C-67D5-25BED4EE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70819-B62F-E583-D226-9057204F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40600-171E-C001-C0A8-B1EEF644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F8EAA-C57B-6422-9F78-02534237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708A3-3575-9CC6-D139-357F4760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010B-6D75-8228-D5FD-51295C48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89DF6-C233-245C-45B5-3443E897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6FCF9-CCD0-32FF-DD65-0B96CC1A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45F6-B5ED-FDFA-A839-9C35ADCFA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6912D-863D-62BD-24B2-85FDAABC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6C8F6-3A7D-4F3A-75F5-EC1C1640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BA5F-B942-E540-AD0A-3FA01A6D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6964C-1B3F-8A13-FEE8-54DDDAFA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25B36-B61E-1C59-EF8F-83DBA5C5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3FE75-43AB-6B82-CBC3-A06E803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C11BA-DFF1-6BCB-ED3A-E362D2DC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21AA0-892B-D41C-7128-72936752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8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0A67-B7B2-CD1D-0E7E-97962363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6A24F-D046-7D96-DE08-C48938A1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36A6B-35D0-345C-D63A-074F7FA4E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6437E-EA23-7F4A-D8C2-48C5541B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DF28C-1CC7-7AF9-14D7-D63041C3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25B92-83D0-6AD9-F4A9-E6DE3F6B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1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B374-7580-254C-F6EB-8156B6A8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83E9-7E33-5D6F-3931-E9B20890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16EA08-4842-2AE3-A34A-F85925A7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C63BB9-274B-B4E3-31BA-8495C038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B8F50-2577-6842-791D-F2E231E5E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21D60-D4E9-C659-07FC-D9DF71FE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40E2C7-4814-C5D8-01B9-267E41F2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183884-4718-0009-0334-96FDFDC2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0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A2823-0976-E823-5D2F-C32F588B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E60393-AD6C-B33E-75C4-B3692BB0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4087C-9A9F-70B4-B19A-99B27D0B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49A9B-5E67-CEDA-14BE-D9DC3EDC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D8FC4E-11D1-8D9D-F118-0620889C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0EB8C2-9146-08F3-C37F-5FDDCCE1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BF318F-6C74-0515-BFCD-D312FDDA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1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F94F6-C33A-F18B-AEEA-C7393B0A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64F11-BF30-442F-64AA-1C5562AF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6E951D-E339-7CF2-62F8-AB083E80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9B6EE-85C6-6D9B-FF6B-C7DA9C0F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ABA74-1715-A0B1-5E38-7A8F0E9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C61E3-AD5D-9F32-A214-254FC3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C8CE-BC69-8FA8-449D-4FA68B31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2D3A0-60CA-B44F-1169-6898B7018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9AFC7-46ED-AD6B-33EC-33BCB4CDF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AAFBE-AAE0-48AE-B611-A79C1A7F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04AA7-5273-1776-EC06-6C0D69E0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6880D-FDC3-27AF-D96E-076E6F6F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18E55F-84F6-F8E5-C412-BB10717F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57279-5543-88A0-1C57-86D272AF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037E7-964E-E2F6-3E1D-C43757A28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09E4-EF0E-41BC-AF7D-3CEB74ED21F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3BE92-8A6D-2158-8C31-8606CF09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549C1-CED2-B851-234F-3EA9EF8A2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1549-E8BC-4AD7-8A46-CEFF57C24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2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6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6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6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6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6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image" Target="../media/image12.svg"/><Relationship Id="rId3" Type="http://schemas.openxmlformats.org/officeDocument/2006/relationships/slide" Target="slide45.xml"/><Relationship Id="rId7" Type="http://schemas.openxmlformats.org/officeDocument/2006/relationships/slide" Target="slide27.xml"/><Relationship Id="rId12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11" Type="http://schemas.openxmlformats.org/officeDocument/2006/relationships/slide" Target="slide42.xml"/><Relationship Id="rId5" Type="http://schemas.openxmlformats.org/officeDocument/2006/relationships/slide" Target="slide43.xml"/><Relationship Id="rId10" Type="http://schemas.openxmlformats.org/officeDocument/2006/relationships/image" Target="../media/image10.svg"/><Relationship Id="rId4" Type="http://schemas.openxmlformats.org/officeDocument/2006/relationships/slide" Target="slide46.xml"/><Relationship Id="rId9" Type="http://schemas.openxmlformats.org/officeDocument/2006/relationships/image" Target="../media/image9.png"/><Relationship Id="rId14" Type="http://schemas.openxmlformats.org/officeDocument/2006/relationships/slide" Target="slide4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34.xml"/><Relationship Id="rId3" Type="http://schemas.openxmlformats.org/officeDocument/2006/relationships/slide" Target="slide26.xml"/><Relationship Id="rId7" Type="http://schemas.openxmlformats.org/officeDocument/2006/relationships/slide" Target="slide32.xml"/><Relationship Id="rId12" Type="http://schemas.openxmlformats.org/officeDocument/2006/relationships/slide" Target="slide28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slide" Target="slide29.xml"/><Relationship Id="rId5" Type="http://schemas.openxmlformats.org/officeDocument/2006/relationships/image" Target="../media/image9.png"/><Relationship Id="rId10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9.xml"/><Relationship Id="rId3" Type="http://schemas.openxmlformats.org/officeDocument/2006/relationships/slide" Target="slide26.xml"/><Relationship Id="rId7" Type="http://schemas.openxmlformats.org/officeDocument/2006/relationships/slide" Target="slide32.xml"/><Relationship Id="rId12" Type="http://schemas.openxmlformats.org/officeDocument/2006/relationships/slide" Target="slide3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slide" Target="slide27.xml"/><Relationship Id="rId5" Type="http://schemas.openxmlformats.org/officeDocument/2006/relationships/image" Target="../media/image9.png"/><Relationship Id="rId10" Type="http://schemas.openxmlformats.org/officeDocument/2006/relationships/slide" Target="slide34.xml"/><Relationship Id="rId4" Type="http://schemas.openxmlformats.org/officeDocument/2006/relationships/slide" Target="slide33.xml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6.xml"/><Relationship Id="rId7" Type="http://schemas.openxmlformats.org/officeDocument/2006/relationships/slide" Target="slide32.xml"/><Relationship Id="rId12" Type="http://schemas.openxmlformats.org/officeDocument/2006/relationships/slide" Target="slide27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slide" Target="slide34.xml"/><Relationship Id="rId5" Type="http://schemas.openxmlformats.org/officeDocument/2006/relationships/image" Target="../media/image9.png"/><Relationship Id="rId10" Type="http://schemas.openxmlformats.org/officeDocument/2006/relationships/slide" Target="slide47.xml"/><Relationship Id="rId4" Type="http://schemas.openxmlformats.org/officeDocument/2006/relationships/slide" Target="slide30.xml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9.xml"/><Relationship Id="rId3" Type="http://schemas.openxmlformats.org/officeDocument/2006/relationships/slide" Target="slide26.xml"/><Relationship Id="rId7" Type="http://schemas.openxmlformats.org/officeDocument/2006/relationships/slide" Target="slide32.xml"/><Relationship Id="rId12" Type="http://schemas.openxmlformats.org/officeDocument/2006/relationships/slide" Target="slide27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slide" Target="slide34.xml"/><Relationship Id="rId5" Type="http://schemas.openxmlformats.org/officeDocument/2006/relationships/image" Target="../media/image9.png"/><Relationship Id="rId10" Type="http://schemas.openxmlformats.org/officeDocument/2006/relationships/slide" Target="slide47.xml"/><Relationship Id="rId4" Type="http://schemas.openxmlformats.org/officeDocument/2006/relationships/slide" Target="slide33.xml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6.xml"/><Relationship Id="rId7" Type="http://schemas.openxmlformats.org/officeDocument/2006/relationships/slide" Target="slide32.xml"/><Relationship Id="rId12" Type="http://schemas.openxmlformats.org/officeDocument/2006/relationships/slide" Target="slide27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slide" Target="slide34.xml"/><Relationship Id="rId5" Type="http://schemas.openxmlformats.org/officeDocument/2006/relationships/image" Target="../media/image9.png"/><Relationship Id="rId10" Type="http://schemas.openxmlformats.org/officeDocument/2006/relationships/slide" Target="slide47.xml"/><Relationship Id="rId4" Type="http://schemas.openxmlformats.org/officeDocument/2006/relationships/slide" Target="slide33.xml"/><Relationship Id="rId9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9.xml"/><Relationship Id="rId3" Type="http://schemas.openxmlformats.org/officeDocument/2006/relationships/slide" Target="slide26.xml"/><Relationship Id="rId7" Type="http://schemas.openxmlformats.org/officeDocument/2006/relationships/slide" Target="slide27.xml"/><Relationship Id="rId12" Type="http://schemas.openxmlformats.org/officeDocument/2006/relationships/slide" Target="slide3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slide" Target="slide34.xml"/><Relationship Id="rId5" Type="http://schemas.openxmlformats.org/officeDocument/2006/relationships/image" Target="../media/image9.png"/><Relationship Id="rId10" Type="http://schemas.openxmlformats.org/officeDocument/2006/relationships/slide" Target="slide28.xml"/><Relationship Id="rId4" Type="http://schemas.openxmlformats.org/officeDocument/2006/relationships/slide" Target="slide33.xml"/><Relationship Id="rId9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26.xml"/><Relationship Id="rId7" Type="http://schemas.openxmlformats.org/officeDocument/2006/relationships/image" Target="../media/image12.svg"/><Relationship Id="rId12" Type="http://schemas.openxmlformats.org/officeDocument/2006/relationships/slide" Target="slide28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27.xml"/><Relationship Id="rId5" Type="http://schemas.openxmlformats.org/officeDocument/2006/relationships/image" Target="../media/image10.svg"/><Relationship Id="rId10" Type="http://schemas.openxmlformats.org/officeDocument/2006/relationships/slide" Target="slide34.xml"/><Relationship Id="rId4" Type="http://schemas.openxmlformats.org/officeDocument/2006/relationships/image" Target="../media/image9.png"/><Relationship Id="rId9" Type="http://schemas.openxmlformats.org/officeDocument/2006/relationships/slide" Target="slide4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37.xml"/><Relationship Id="rId18" Type="http://schemas.openxmlformats.org/officeDocument/2006/relationships/image" Target="../media/image18.svg"/><Relationship Id="rId3" Type="http://schemas.openxmlformats.org/officeDocument/2006/relationships/slide" Target="slide26.xml"/><Relationship Id="rId21" Type="http://schemas.openxmlformats.org/officeDocument/2006/relationships/slide" Target="slide28.xml"/><Relationship Id="rId7" Type="http://schemas.openxmlformats.org/officeDocument/2006/relationships/slide" Target="slide48.xml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8.jpg"/><Relationship Id="rId16" Type="http://schemas.openxmlformats.org/officeDocument/2006/relationships/slide" Target="slide35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svg"/><Relationship Id="rId10" Type="http://schemas.openxmlformats.org/officeDocument/2006/relationships/slide" Target="slide38.xml"/><Relationship Id="rId19" Type="http://schemas.openxmlformats.org/officeDocument/2006/relationships/slide" Target="slide31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27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4.svg"/><Relationship Id="rId17" Type="http://schemas.openxmlformats.org/officeDocument/2006/relationships/slide" Target="slide31.xml"/><Relationship Id="rId2" Type="http://schemas.openxmlformats.org/officeDocument/2006/relationships/image" Target="../media/image8.jpg"/><Relationship Id="rId16" Type="http://schemas.openxmlformats.org/officeDocument/2006/relationships/image" Target="../media/image18.svg"/><Relationship Id="rId20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slide" Target="slide38.xml"/><Relationship Id="rId19" Type="http://schemas.openxmlformats.org/officeDocument/2006/relationships/slide" Target="slide28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27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4.svg"/><Relationship Id="rId17" Type="http://schemas.openxmlformats.org/officeDocument/2006/relationships/slide" Target="slide31.xml"/><Relationship Id="rId2" Type="http://schemas.openxmlformats.org/officeDocument/2006/relationships/image" Target="../media/image8.jpg"/><Relationship Id="rId16" Type="http://schemas.openxmlformats.org/officeDocument/2006/relationships/image" Target="../media/image18.svg"/><Relationship Id="rId20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slide" Target="slide38.xml"/><Relationship Id="rId19" Type="http://schemas.openxmlformats.org/officeDocument/2006/relationships/slide" Target="slide28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27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4.svg"/><Relationship Id="rId17" Type="http://schemas.openxmlformats.org/officeDocument/2006/relationships/slide" Target="slide31.xml"/><Relationship Id="rId2" Type="http://schemas.openxmlformats.org/officeDocument/2006/relationships/image" Target="../media/image8.jpg"/><Relationship Id="rId16" Type="http://schemas.openxmlformats.org/officeDocument/2006/relationships/image" Target="../media/image18.svg"/><Relationship Id="rId20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slide" Target="slide38.xml"/><Relationship Id="rId19" Type="http://schemas.openxmlformats.org/officeDocument/2006/relationships/slide" Target="slide28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slide" Target="slide28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5.png"/><Relationship Id="rId17" Type="http://schemas.openxmlformats.org/officeDocument/2006/relationships/slide" Target="slide27.xml"/><Relationship Id="rId2" Type="http://schemas.openxmlformats.org/officeDocument/2006/relationships/image" Target="../media/image8.jpg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slide" Target="slide34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slide" Target="slide34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5.png"/><Relationship Id="rId17" Type="http://schemas.openxmlformats.org/officeDocument/2006/relationships/slide" Target="slide28.xml"/><Relationship Id="rId2" Type="http://schemas.openxmlformats.org/officeDocument/2006/relationships/image" Target="../media/image8.jpg"/><Relationship Id="rId16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image" Target="../media/image12.svg"/><Relationship Id="rId3" Type="http://schemas.openxmlformats.org/officeDocument/2006/relationships/slide" Target="slide26.xml"/><Relationship Id="rId7" Type="http://schemas.openxmlformats.org/officeDocument/2006/relationships/image" Target="../media/image10.svg"/><Relationship Id="rId12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42.xml"/><Relationship Id="rId5" Type="http://schemas.openxmlformats.org/officeDocument/2006/relationships/slide" Target="slide41.xml"/><Relationship Id="rId10" Type="http://schemas.openxmlformats.org/officeDocument/2006/relationships/slide" Target="slide47.xml"/><Relationship Id="rId4" Type="http://schemas.openxmlformats.org/officeDocument/2006/relationships/slide" Target="slide27.xml"/><Relationship Id="rId9" Type="http://schemas.openxmlformats.org/officeDocument/2006/relationships/slide" Target="slide46.xml"/><Relationship Id="rId1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slide" Target="slide40.xml"/><Relationship Id="rId7" Type="http://schemas.openxmlformats.org/officeDocument/2006/relationships/image" Target="../media/image11.png"/><Relationship Id="rId12" Type="http://schemas.openxmlformats.org/officeDocument/2006/relationships/slide" Target="slide47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slide" Target="slide46.xml"/><Relationship Id="rId5" Type="http://schemas.openxmlformats.org/officeDocument/2006/relationships/image" Target="../media/image9.png"/><Relationship Id="rId10" Type="http://schemas.openxmlformats.org/officeDocument/2006/relationships/slide" Target="slide45.xml"/><Relationship Id="rId4" Type="http://schemas.openxmlformats.org/officeDocument/2006/relationships/slide" Target="slide27.xml"/><Relationship Id="rId9" Type="http://schemas.openxmlformats.org/officeDocument/2006/relationships/slide" Target="slide2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47.xml"/><Relationship Id="rId3" Type="http://schemas.openxmlformats.org/officeDocument/2006/relationships/slide" Target="slide40.xml"/><Relationship Id="rId7" Type="http://schemas.openxmlformats.org/officeDocument/2006/relationships/image" Target="../media/image10.svg"/><Relationship Id="rId12" Type="http://schemas.openxmlformats.org/officeDocument/2006/relationships/slide" Target="slide4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45.xml"/><Relationship Id="rId5" Type="http://schemas.openxmlformats.org/officeDocument/2006/relationships/slide" Target="slide41.xml"/><Relationship Id="rId10" Type="http://schemas.openxmlformats.org/officeDocument/2006/relationships/image" Target="../media/image12.svg"/><Relationship Id="rId4" Type="http://schemas.openxmlformats.org/officeDocument/2006/relationships/slide" Target="slide27.xml"/><Relationship Id="rId9" Type="http://schemas.openxmlformats.org/officeDocument/2006/relationships/image" Target="../media/image11.png"/><Relationship Id="rId1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image" Target="../media/image14.svg"/><Relationship Id="rId18" Type="http://schemas.openxmlformats.org/officeDocument/2006/relationships/slide" Target="slide45.xml"/><Relationship Id="rId3" Type="http://schemas.openxmlformats.org/officeDocument/2006/relationships/slide" Target="slide40.xml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8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26.xml"/><Relationship Id="rId5" Type="http://schemas.openxmlformats.org/officeDocument/2006/relationships/slide" Target="slide49.xml"/><Relationship Id="rId15" Type="http://schemas.openxmlformats.org/officeDocument/2006/relationships/image" Target="../media/image16.svg"/><Relationship Id="rId10" Type="http://schemas.openxmlformats.org/officeDocument/2006/relationships/image" Target="../media/image12.svg"/><Relationship Id="rId19" Type="http://schemas.openxmlformats.org/officeDocument/2006/relationships/slide" Target="slide47.xml"/><Relationship Id="rId4" Type="http://schemas.openxmlformats.org/officeDocument/2006/relationships/slide" Target="slide27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image" Target="../media/image14.svg"/><Relationship Id="rId18" Type="http://schemas.openxmlformats.org/officeDocument/2006/relationships/slide" Target="slide47.xml"/><Relationship Id="rId3" Type="http://schemas.openxmlformats.org/officeDocument/2006/relationships/slide" Target="slide40.xml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8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46.xml"/><Relationship Id="rId5" Type="http://schemas.openxmlformats.org/officeDocument/2006/relationships/slide" Target="slide49.xml"/><Relationship Id="rId15" Type="http://schemas.openxmlformats.org/officeDocument/2006/relationships/image" Target="../media/image16.svg"/><Relationship Id="rId10" Type="http://schemas.openxmlformats.org/officeDocument/2006/relationships/image" Target="../media/image12.svg"/><Relationship Id="rId19" Type="http://schemas.openxmlformats.org/officeDocument/2006/relationships/slide" Target="slide43.xml"/><Relationship Id="rId4" Type="http://schemas.openxmlformats.org/officeDocument/2006/relationships/slide" Target="slide27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7.xml"/><Relationship Id="rId3" Type="http://schemas.openxmlformats.org/officeDocument/2006/relationships/slide" Target="slide26.xml"/><Relationship Id="rId7" Type="http://schemas.openxmlformats.org/officeDocument/2006/relationships/slide" Target="slide41.xml"/><Relationship Id="rId12" Type="http://schemas.openxmlformats.org/officeDocument/2006/relationships/image" Target="../media/image12.sv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image" Target="../media/image11.png"/><Relationship Id="rId5" Type="http://schemas.openxmlformats.org/officeDocument/2006/relationships/slide" Target="slide40.xml"/><Relationship Id="rId10" Type="http://schemas.openxmlformats.org/officeDocument/2006/relationships/slide" Target="slide42.xml"/><Relationship Id="rId4" Type="http://schemas.openxmlformats.org/officeDocument/2006/relationships/slide" Target="slide43.xml"/><Relationship Id="rId9" Type="http://schemas.openxmlformats.org/officeDocument/2006/relationships/image" Target="../media/image1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7.xml"/><Relationship Id="rId3" Type="http://schemas.openxmlformats.org/officeDocument/2006/relationships/slide" Target="slide26.xml"/><Relationship Id="rId7" Type="http://schemas.openxmlformats.org/officeDocument/2006/relationships/slide" Target="slide41.xml"/><Relationship Id="rId12" Type="http://schemas.openxmlformats.org/officeDocument/2006/relationships/image" Target="../media/image12.sv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image" Target="../media/image11.png"/><Relationship Id="rId5" Type="http://schemas.openxmlformats.org/officeDocument/2006/relationships/slide" Target="slide40.xml"/><Relationship Id="rId10" Type="http://schemas.openxmlformats.org/officeDocument/2006/relationships/slide" Target="slide42.xml"/><Relationship Id="rId4" Type="http://schemas.openxmlformats.org/officeDocument/2006/relationships/slide" Target="slide43.xml"/><Relationship Id="rId9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43.xml"/><Relationship Id="rId3" Type="http://schemas.openxmlformats.org/officeDocument/2006/relationships/slide" Target="slide40.xml"/><Relationship Id="rId7" Type="http://schemas.openxmlformats.org/officeDocument/2006/relationships/image" Target="../media/image10.svg"/><Relationship Id="rId12" Type="http://schemas.openxmlformats.org/officeDocument/2006/relationships/slide" Target="slide45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26.xml"/><Relationship Id="rId5" Type="http://schemas.openxmlformats.org/officeDocument/2006/relationships/slide" Target="slide41.xml"/><Relationship Id="rId10" Type="http://schemas.openxmlformats.org/officeDocument/2006/relationships/image" Target="../media/image12.svg"/><Relationship Id="rId4" Type="http://schemas.openxmlformats.org/officeDocument/2006/relationships/slide" Target="slide27.xml"/><Relationship Id="rId9" Type="http://schemas.openxmlformats.org/officeDocument/2006/relationships/image" Target="../media/image11.png"/><Relationship Id="rId14" Type="http://schemas.openxmlformats.org/officeDocument/2006/relationships/slide" Target="slide4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image" Target="../media/image15.png"/><Relationship Id="rId3" Type="http://schemas.openxmlformats.org/officeDocument/2006/relationships/slide" Target="slide40.xml"/><Relationship Id="rId7" Type="http://schemas.openxmlformats.org/officeDocument/2006/relationships/image" Target="../media/image10.svg"/><Relationship Id="rId12" Type="http://schemas.openxmlformats.org/officeDocument/2006/relationships/image" Target="../media/image14.svg"/><Relationship Id="rId17" Type="http://schemas.openxmlformats.org/officeDocument/2006/relationships/slide" Target="slide26.xml"/><Relationship Id="rId2" Type="http://schemas.openxmlformats.org/officeDocument/2006/relationships/image" Target="../media/image8.jp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slide" Target="slide49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slide" Target="slide27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svg"/><Relationship Id="rId3" Type="http://schemas.openxmlformats.org/officeDocument/2006/relationships/slide" Target="slide40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slide" Target="slide27.xml"/><Relationship Id="rId9" Type="http://schemas.openxmlformats.org/officeDocument/2006/relationships/slide" Target="slide43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27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4.svg"/><Relationship Id="rId17" Type="http://schemas.openxmlformats.org/officeDocument/2006/relationships/slide" Target="slide31.xml"/><Relationship Id="rId2" Type="http://schemas.openxmlformats.org/officeDocument/2006/relationships/image" Target="../media/image8.jpg"/><Relationship Id="rId16" Type="http://schemas.openxmlformats.org/officeDocument/2006/relationships/image" Target="../media/image18.svg"/><Relationship Id="rId20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slide" Target="slide38.xml"/><Relationship Id="rId19" Type="http://schemas.openxmlformats.org/officeDocument/2006/relationships/slide" Target="slide28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6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27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4.svg"/><Relationship Id="rId17" Type="http://schemas.openxmlformats.org/officeDocument/2006/relationships/slide" Target="slide31.xml"/><Relationship Id="rId2" Type="http://schemas.openxmlformats.org/officeDocument/2006/relationships/image" Target="../media/image8.jpg"/><Relationship Id="rId16" Type="http://schemas.openxmlformats.org/officeDocument/2006/relationships/image" Target="../media/image18.svg"/><Relationship Id="rId20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slide" Target="slide38.xml"/><Relationship Id="rId19" Type="http://schemas.openxmlformats.org/officeDocument/2006/relationships/slide" Target="slide28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6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27.xml"/><Relationship Id="rId3" Type="http://schemas.openxmlformats.org/officeDocument/2006/relationships/slide" Target="slide26.xml"/><Relationship Id="rId7" Type="http://schemas.openxmlformats.org/officeDocument/2006/relationships/slide" Target="slide48.xml"/><Relationship Id="rId12" Type="http://schemas.openxmlformats.org/officeDocument/2006/relationships/image" Target="../media/image14.svg"/><Relationship Id="rId17" Type="http://schemas.openxmlformats.org/officeDocument/2006/relationships/slide" Target="slide31.xml"/><Relationship Id="rId2" Type="http://schemas.openxmlformats.org/officeDocument/2006/relationships/image" Target="../media/image8.jpg"/><Relationship Id="rId16" Type="http://schemas.openxmlformats.org/officeDocument/2006/relationships/image" Target="../media/image18.svg"/><Relationship Id="rId20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slide" Target="slide38.xml"/><Relationship Id="rId19" Type="http://schemas.openxmlformats.org/officeDocument/2006/relationships/slide" Target="slide28.xml"/><Relationship Id="rId4" Type="http://schemas.openxmlformats.org/officeDocument/2006/relationships/slide" Target="slide49.xml"/><Relationship Id="rId9" Type="http://schemas.openxmlformats.org/officeDocument/2006/relationships/image" Target="../media/image12.svg"/><Relationship Id="rId14" Type="http://schemas.openxmlformats.org/officeDocument/2006/relationships/image" Target="../media/image16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27.xml"/><Relationship Id="rId3" Type="http://schemas.openxmlformats.org/officeDocument/2006/relationships/slide" Target="slide45.xml"/><Relationship Id="rId7" Type="http://schemas.openxmlformats.org/officeDocument/2006/relationships/image" Target="../media/image21.png"/><Relationship Id="rId12" Type="http://schemas.openxmlformats.org/officeDocument/2006/relationships/image" Target="../media/image1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1.png"/><Relationship Id="rId5" Type="http://schemas.openxmlformats.org/officeDocument/2006/relationships/slide" Target="slide46.xml"/><Relationship Id="rId10" Type="http://schemas.openxmlformats.org/officeDocument/2006/relationships/image" Target="../media/image10.svg"/><Relationship Id="rId4" Type="http://schemas.openxmlformats.org/officeDocument/2006/relationships/slide" Target="slide43.xml"/><Relationship Id="rId9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3.xml"/><Relationship Id="rId7" Type="http://schemas.openxmlformats.org/officeDocument/2006/relationships/slide" Target="slide49.xml"/><Relationship Id="rId12" Type="http://schemas.openxmlformats.org/officeDocument/2006/relationships/slide" Target="slide27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slide" Target="slide46.xml"/><Relationship Id="rId9" Type="http://schemas.openxmlformats.org/officeDocument/2006/relationships/image" Target="../media/image10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3.xml"/><Relationship Id="rId7" Type="http://schemas.openxmlformats.org/officeDocument/2006/relationships/slide" Target="slide49.xml"/><Relationship Id="rId12" Type="http://schemas.openxmlformats.org/officeDocument/2006/relationships/slide" Target="slide27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slide" Target="slide46.xml"/><Relationship Id="rId9" Type="http://schemas.openxmlformats.org/officeDocument/2006/relationships/image" Target="../media/image10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3.svg"/><Relationship Id="rId3" Type="http://schemas.openxmlformats.org/officeDocument/2006/relationships/slide" Target="slide45.xml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11" Type="http://schemas.openxmlformats.org/officeDocument/2006/relationships/slide" Target="slide27.xml"/><Relationship Id="rId5" Type="http://schemas.openxmlformats.org/officeDocument/2006/relationships/slide" Target="slide46.xml"/><Relationship Id="rId10" Type="http://schemas.openxmlformats.org/officeDocument/2006/relationships/image" Target="../media/image12.svg"/><Relationship Id="rId4" Type="http://schemas.openxmlformats.org/officeDocument/2006/relationships/slide" Target="slide43.xml"/><Relationship Id="rId9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801EF-1F22-045D-91A4-C30981F48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F5</a:t>
            </a:r>
            <a:r>
              <a:rPr lang="ko-KR" altLang="en-US" dirty="0"/>
              <a:t>를 눌러서 실행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80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08B433-BAB0-41EB-C2A8-0F8D6F78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" y="-1279147"/>
            <a:ext cx="12199620" cy="81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7C9F44-000D-3FD0-164B-71C403BEFA6B}"/>
              </a:ext>
            </a:extLst>
          </p:cNvPr>
          <p:cNvGrpSpPr/>
          <p:nvPr/>
        </p:nvGrpSpPr>
        <p:grpSpPr>
          <a:xfrm>
            <a:off x="6419273" y="2789426"/>
            <a:ext cx="683490" cy="674254"/>
            <a:chOff x="6419273" y="2789426"/>
            <a:chExt cx="683490" cy="6742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E7B6F7-B0AE-1B35-4833-E00068DAB227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더하기 기호 4">
              <a:extLst>
                <a:ext uri="{FF2B5EF4-FFF2-40B4-BE49-F238E27FC236}">
                  <a16:creationId xmlns:a16="http://schemas.microsoft.com/office/drawing/2014/main" id="{ABBB072A-772C-0CCE-4C2D-E3EF6AD1D99A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72FD6-1F3C-6FA3-DD48-D05160F5CC99}"/>
              </a:ext>
            </a:extLst>
          </p:cNvPr>
          <p:cNvGrpSpPr/>
          <p:nvPr/>
        </p:nvGrpSpPr>
        <p:grpSpPr>
          <a:xfrm>
            <a:off x="4650509" y="2754746"/>
            <a:ext cx="683490" cy="674254"/>
            <a:chOff x="6419273" y="2789426"/>
            <a:chExt cx="683490" cy="67425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FEC2E33-C685-C46F-163E-8E86178166E8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E659F6C5-3A25-53AA-B2F1-8EB8674156CE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D9E851-32B6-6366-AEE3-3B52B5F1A0BE}"/>
              </a:ext>
            </a:extLst>
          </p:cNvPr>
          <p:cNvGrpSpPr/>
          <p:nvPr/>
        </p:nvGrpSpPr>
        <p:grpSpPr>
          <a:xfrm>
            <a:off x="3071093" y="3542232"/>
            <a:ext cx="683490" cy="674254"/>
            <a:chOff x="6419273" y="2789426"/>
            <a:chExt cx="683490" cy="6742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EB6B56-18F4-D984-F339-8336FEF54F0A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더하기 기호 12">
              <a:extLst>
                <a:ext uri="{FF2B5EF4-FFF2-40B4-BE49-F238E27FC236}">
                  <a16:creationId xmlns:a16="http://schemas.microsoft.com/office/drawing/2014/main" id="{8B8C998C-BCB2-9720-F84D-10B1569E9F07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7FCAD4-96C3-13D7-B9CC-368EA83127DF}"/>
              </a:ext>
            </a:extLst>
          </p:cNvPr>
          <p:cNvGrpSpPr/>
          <p:nvPr/>
        </p:nvGrpSpPr>
        <p:grpSpPr>
          <a:xfrm>
            <a:off x="8446654" y="3435972"/>
            <a:ext cx="683490" cy="674254"/>
            <a:chOff x="6419273" y="2789426"/>
            <a:chExt cx="683490" cy="67425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AF00F6A-2B67-0736-8C65-13EC24E6C7C6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더하기 기호 15">
              <a:extLst>
                <a:ext uri="{FF2B5EF4-FFF2-40B4-BE49-F238E27FC236}">
                  <a16:creationId xmlns:a16="http://schemas.microsoft.com/office/drawing/2014/main" id="{079E2418-40BC-429E-D2FA-0E7EB350026D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AA3176-79BE-3908-1001-40BD8C44ECED}"/>
              </a:ext>
            </a:extLst>
          </p:cNvPr>
          <p:cNvGrpSpPr/>
          <p:nvPr/>
        </p:nvGrpSpPr>
        <p:grpSpPr>
          <a:xfrm>
            <a:off x="1343891" y="3992461"/>
            <a:ext cx="683490" cy="674254"/>
            <a:chOff x="6419273" y="2789426"/>
            <a:chExt cx="683490" cy="67425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93A041F-9AEC-A4C4-4D8E-521A0C50C47E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더하기 기호 18">
              <a:extLst>
                <a:ext uri="{FF2B5EF4-FFF2-40B4-BE49-F238E27FC236}">
                  <a16:creationId xmlns:a16="http://schemas.microsoft.com/office/drawing/2014/main" id="{AC35960D-3405-7614-D2F0-20CFD8D8CD17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C0BAD7-9300-D75A-2FE4-172B73683A84}"/>
              </a:ext>
            </a:extLst>
          </p:cNvPr>
          <p:cNvGrpSpPr/>
          <p:nvPr/>
        </p:nvGrpSpPr>
        <p:grpSpPr>
          <a:xfrm>
            <a:off x="10506364" y="3879359"/>
            <a:ext cx="683490" cy="674254"/>
            <a:chOff x="6419273" y="2789426"/>
            <a:chExt cx="683490" cy="6742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4178F4E-D82A-D101-E07B-F1906EBAF23F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더하기 기호 21">
              <a:extLst>
                <a:ext uri="{FF2B5EF4-FFF2-40B4-BE49-F238E27FC236}">
                  <a16:creationId xmlns:a16="http://schemas.microsoft.com/office/drawing/2014/main" id="{5E7C67AE-0F4B-F325-E8B4-3F1EE7A99F66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F967B0-D933-F3CF-2C89-A8D83B82E283}"/>
              </a:ext>
            </a:extLst>
          </p:cNvPr>
          <p:cNvSpPr/>
          <p:nvPr/>
        </p:nvSpPr>
        <p:spPr>
          <a:xfrm>
            <a:off x="4364184" y="6031347"/>
            <a:ext cx="1399308" cy="4156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삭제</a:t>
            </a:r>
          </a:p>
        </p:txBody>
      </p:sp>
      <p:sp>
        <p:nvSpPr>
          <p:cNvPr id="26" name="사각형: 둥근 모서리 25">
            <a:hlinkClick r:id="rId3" action="ppaction://hlinksldjump"/>
            <a:extLst>
              <a:ext uri="{FF2B5EF4-FFF2-40B4-BE49-F238E27FC236}">
                <a16:creationId xmlns:a16="http://schemas.microsoft.com/office/drawing/2014/main" id="{D5780E8E-1CB1-E768-1709-ED59D7004433}"/>
              </a:ext>
            </a:extLst>
          </p:cNvPr>
          <p:cNvSpPr/>
          <p:nvPr/>
        </p:nvSpPr>
        <p:spPr>
          <a:xfrm>
            <a:off x="6428509" y="6026728"/>
            <a:ext cx="1399308" cy="4156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F3900-F071-1051-3171-28D783680120}"/>
              </a:ext>
            </a:extLst>
          </p:cNvPr>
          <p:cNvSpPr/>
          <p:nvPr/>
        </p:nvSpPr>
        <p:spPr>
          <a:xfrm>
            <a:off x="0" y="-207818"/>
            <a:ext cx="12199620" cy="706581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05C136-D4B3-EEB3-43D6-6887282F52EE}"/>
              </a:ext>
            </a:extLst>
          </p:cNvPr>
          <p:cNvGrpSpPr/>
          <p:nvPr/>
        </p:nvGrpSpPr>
        <p:grpSpPr>
          <a:xfrm>
            <a:off x="4430338" y="2484582"/>
            <a:ext cx="3338943" cy="1838036"/>
            <a:chOff x="4430338" y="2484582"/>
            <a:chExt cx="3338943" cy="18380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246C70-80F8-EE66-7F6E-3E23E6DC7C61}"/>
                </a:ext>
              </a:extLst>
            </p:cNvPr>
            <p:cNvSpPr/>
            <p:nvPr/>
          </p:nvSpPr>
          <p:spPr>
            <a:xfrm>
              <a:off x="4430338" y="2484582"/>
              <a:ext cx="3338943" cy="1838036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삭제할 수 있는</a:t>
              </a:r>
              <a:endPara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캐릭터가 없습니다</a:t>
              </a:r>
              <a:r>
                <a:rPr lang="en-US" altLang="ko-KR" sz="2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.</a:t>
              </a:r>
            </a:p>
            <a:p>
              <a:pPr algn="ctr"/>
              <a:endPara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endPara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7" name="사각형: 둥근 모서리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9D7902C-3828-7DCD-8E14-E57F24C126F2}"/>
                </a:ext>
              </a:extLst>
            </p:cNvPr>
            <p:cNvSpPr/>
            <p:nvPr/>
          </p:nvSpPr>
          <p:spPr>
            <a:xfrm>
              <a:off x="5631125" y="3759200"/>
              <a:ext cx="942108" cy="35102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1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201C1A-91C2-6B8E-4318-C449168BBB8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F5636D1-4BAD-1743-CE85-4336D908569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C41D5C-2D4C-FDEE-15BA-FC2D07FE650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6519A4-2485-0096-1F5B-2B485C77A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171C88-D426-CEE0-AD4F-CD30DD30E1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3922E426-903A-C33A-ABDC-B9CF62B42A3C}"/>
              </a:ext>
            </a:extLst>
          </p:cNvPr>
          <p:cNvSpPr/>
          <p:nvPr/>
        </p:nvSpPr>
        <p:spPr>
          <a:xfrm>
            <a:off x="0" y="5818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착호갑사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FB35B54D-187A-E040-470E-38B0600B7AFC}"/>
              </a:ext>
            </a:extLst>
          </p:cNvPr>
          <p:cNvSpPr/>
          <p:nvPr/>
        </p:nvSpPr>
        <p:spPr>
          <a:xfrm>
            <a:off x="0" y="3971637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485E-EBE2-D803-737C-A49975E0E5F5}"/>
              </a:ext>
            </a:extLst>
          </p:cNvPr>
          <p:cNvSpPr txBox="1"/>
          <p:nvPr/>
        </p:nvSpPr>
        <p:spPr>
          <a:xfrm>
            <a:off x="955962" y="16175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3093-CCB6-4B77-3237-43AAAFCA305B}"/>
              </a:ext>
            </a:extLst>
          </p:cNvPr>
          <p:cNvSpPr txBox="1"/>
          <p:nvPr/>
        </p:nvSpPr>
        <p:spPr>
          <a:xfrm>
            <a:off x="955962" y="3556003"/>
            <a:ext cx="4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수인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4CCD2ED2-9EF4-B0A8-CA8E-2D42937E8A95}"/>
              </a:ext>
            </a:extLst>
          </p:cNvPr>
          <p:cNvSpPr/>
          <p:nvPr/>
        </p:nvSpPr>
        <p:spPr>
          <a:xfrm>
            <a:off x="0" y="132234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사수</a:t>
            </a:r>
          </a:p>
        </p:txBody>
      </p:sp>
      <p:sp>
        <p:nvSpPr>
          <p:cNvPr id="12" name="직사각형 11">
            <a:hlinkClick r:id="rId5" action="ppaction://hlinksldjump"/>
            <a:extLst>
              <a:ext uri="{FF2B5EF4-FFF2-40B4-BE49-F238E27FC236}">
                <a16:creationId xmlns:a16="http://schemas.microsoft.com/office/drawing/2014/main" id="{57C66ABB-40BB-1110-0B06-51FB808FC66A}"/>
              </a:ext>
            </a:extLst>
          </p:cNvPr>
          <p:cNvSpPr/>
          <p:nvPr/>
        </p:nvSpPr>
        <p:spPr>
          <a:xfrm>
            <a:off x="0" y="20627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도사</a:t>
            </a: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D0F2B46D-D00A-367E-1B43-F773FA11DC14}"/>
              </a:ext>
            </a:extLst>
          </p:cNvPr>
          <p:cNvSpPr/>
          <p:nvPr/>
        </p:nvSpPr>
        <p:spPr>
          <a:xfrm>
            <a:off x="0" y="2803239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8359D-DF51-98F8-D33A-2909FC541EC2}"/>
              </a:ext>
            </a:extLst>
          </p:cNvPr>
          <p:cNvSpPr txBox="1"/>
          <p:nvPr/>
        </p:nvSpPr>
        <p:spPr>
          <a:xfrm>
            <a:off x="5121564" y="207924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생성</a:t>
            </a:r>
          </a:p>
        </p:txBody>
      </p:sp>
      <p:sp>
        <p:nvSpPr>
          <p:cNvPr id="25" name="직사각형 24">
            <a:hlinkClick r:id="rId7" action="ppaction://hlinksldjump"/>
            <a:extLst>
              <a:ext uri="{FF2B5EF4-FFF2-40B4-BE49-F238E27FC236}">
                <a16:creationId xmlns:a16="http://schemas.microsoft.com/office/drawing/2014/main" id="{2E1A1E41-2EFA-9640-3D8D-E50CD6CFC43E}"/>
              </a:ext>
            </a:extLst>
          </p:cNvPr>
          <p:cNvSpPr/>
          <p:nvPr/>
        </p:nvSpPr>
        <p:spPr>
          <a:xfrm>
            <a:off x="406402" y="6410036"/>
            <a:ext cx="932872" cy="286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36236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 thruBlk="1"/>
      </p:transition>
    </mc:Choice>
    <mc:Fallback xmlns="">
      <p:transition advClick="0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201C1A-91C2-6B8E-4318-C449168BBB8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F5636D1-4BAD-1743-CE85-4336D908569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C41D5C-2D4C-FDEE-15BA-FC2D07FE650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6519A4-2485-0096-1F5B-2B485C77A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171C88-D426-CEE0-AD4F-CD30DD30E1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3922E426-903A-C33A-ABDC-B9CF62B42A3C}"/>
              </a:ext>
            </a:extLst>
          </p:cNvPr>
          <p:cNvSpPr/>
          <p:nvPr/>
        </p:nvSpPr>
        <p:spPr>
          <a:xfrm>
            <a:off x="0" y="581890"/>
            <a:ext cx="30480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착호갑사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FB35B54D-187A-E040-470E-38B0600B7AFC}"/>
              </a:ext>
            </a:extLst>
          </p:cNvPr>
          <p:cNvSpPr/>
          <p:nvPr/>
        </p:nvSpPr>
        <p:spPr>
          <a:xfrm>
            <a:off x="0" y="3971637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485E-EBE2-D803-737C-A49975E0E5F5}"/>
              </a:ext>
            </a:extLst>
          </p:cNvPr>
          <p:cNvSpPr txBox="1"/>
          <p:nvPr/>
        </p:nvSpPr>
        <p:spPr>
          <a:xfrm>
            <a:off x="955962" y="16175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3093-CCB6-4B77-3237-43AAAFCA305B}"/>
              </a:ext>
            </a:extLst>
          </p:cNvPr>
          <p:cNvSpPr txBox="1"/>
          <p:nvPr/>
        </p:nvSpPr>
        <p:spPr>
          <a:xfrm>
            <a:off x="955962" y="3556003"/>
            <a:ext cx="4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수인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4CCD2ED2-9EF4-B0A8-CA8E-2D42937E8A95}"/>
              </a:ext>
            </a:extLst>
          </p:cNvPr>
          <p:cNvSpPr/>
          <p:nvPr/>
        </p:nvSpPr>
        <p:spPr>
          <a:xfrm>
            <a:off x="0" y="132234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사수</a:t>
            </a:r>
          </a:p>
        </p:txBody>
      </p:sp>
      <p:sp>
        <p:nvSpPr>
          <p:cNvPr id="12" name="직사각형 11">
            <a:hlinkClick r:id="rId5" action="ppaction://hlinksldjump"/>
            <a:extLst>
              <a:ext uri="{FF2B5EF4-FFF2-40B4-BE49-F238E27FC236}">
                <a16:creationId xmlns:a16="http://schemas.microsoft.com/office/drawing/2014/main" id="{57C66ABB-40BB-1110-0B06-51FB808FC66A}"/>
              </a:ext>
            </a:extLst>
          </p:cNvPr>
          <p:cNvSpPr/>
          <p:nvPr/>
        </p:nvSpPr>
        <p:spPr>
          <a:xfrm>
            <a:off x="0" y="20627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도사</a:t>
            </a: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D0F2B46D-D00A-367E-1B43-F773FA11DC14}"/>
              </a:ext>
            </a:extLst>
          </p:cNvPr>
          <p:cNvSpPr/>
          <p:nvPr/>
        </p:nvSpPr>
        <p:spPr>
          <a:xfrm>
            <a:off x="0" y="2803239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농부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F6609E2D-AA5D-755F-E171-20C3134A7087}"/>
              </a:ext>
            </a:extLst>
          </p:cNvPr>
          <p:cNvSpPr/>
          <p:nvPr/>
        </p:nvSpPr>
        <p:spPr>
          <a:xfrm>
            <a:off x="5350163" y="6179127"/>
            <a:ext cx="1491673" cy="4248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D8ACE-1BC8-C44C-56D3-FEF6C26383AD}"/>
              </a:ext>
            </a:extLst>
          </p:cNvPr>
          <p:cNvSpPr txBox="1"/>
          <p:nvPr/>
        </p:nvSpPr>
        <p:spPr>
          <a:xfrm>
            <a:off x="5121564" y="207924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생성</a:t>
            </a:r>
          </a:p>
        </p:txBody>
      </p:sp>
      <p:sp>
        <p:nvSpPr>
          <p:cNvPr id="7" name="직사각형 6">
            <a:hlinkClick r:id="rId8" action="ppaction://hlinksldjump"/>
            <a:extLst>
              <a:ext uri="{FF2B5EF4-FFF2-40B4-BE49-F238E27FC236}">
                <a16:creationId xmlns:a16="http://schemas.microsoft.com/office/drawing/2014/main" id="{7F3B2727-CED6-CF3F-E9C0-F9495994E406}"/>
              </a:ext>
            </a:extLst>
          </p:cNvPr>
          <p:cNvSpPr/>
          <p:nvPr/>
        </p:nvSpPr>
        <p:spPr>
          <a:xfrm>
            <a:off x="406402" y="6410036"/>
            <a:ext cx="932872" cy="286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뒤로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7B85-89AE-6C68-D53B-3C09940F6FAD}"/>
              </a:ext>
            </a:extLst>
          </p:cNvPr>
          <p:cNvSpPr/>
          <p:nvPr/>
        </p:nvSpPr>
        <p:spPr>
          <a:xfrm>
            <a:off x="9421090" y="0"/>
            <a:ext cx="2770909" cy="4193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직업설명</a:t>
            </a:r>
            <a:endParaRPr lang="en-US" altLang="ko-KR" sz="2800" dirty="0"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atin typeface="+mj-ea"/>
                <a:ea typeface="+mj-ea"/>
              </a:rPr>
              <a:t>난이도그래프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69125-3E20-927C-1EF6-654956F60571}"/>
              </a:ext>
            </a:extLst>
          </p:cNvPr>
          <p:cNvSpPr/>
          <p:nvPr/>
        </p:nvSpPr>
        <p:spPr>
          <a:xfrm>
            <a:off x="9421090" y="4692073"/>
            <a:ext cx="2770910" cy="2165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 영상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83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201C1A-91C2-6B8E-4318-C449168BBB8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F5636D1-4BAD-1743-CE85-4336D908569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C41D5C-2D4C-FDEE-15BA-FC2D07FE650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6519A4-2485-0096-1F5B-2B485C77A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171C88-D426-CEE0-AD4F-CD30DD30E1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3922E426-903A-C33A-ABDC-B9CF62B42A3C}"/>
              </a:ext>
            </a:extLst>
          </p:cNvPr>
          <p:cNvSpPr/>
          <p:nvPr/>
        </p:nvSpPr>
        <p:spPr>
          <a:xfrm>
            <a:off x="0" y="5818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착호갑사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FB35B54D-187A-E040-470E-38B0600B7AFC}"/>
              </a:ext>
            </a:extLst>
          </p:cNvPr>
          <p:cNvSpPr/>
          <p:nvPr/>
        </p:nvSpPr>
        <p:spPr>
          <a:xfrm>
            <a:off x="0" y="3971637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485E-EBE2-D803-737C-A49975E0E5F5}"/>
              </a:ext>
            </a:extLst>
          </p:cNvPr>
          <p:cNvSpPr txBox="1"/>
          <p:nvPr/>
        </p:nvSpPr>
        <p:spPr>
          <a:xfrm>
            <a:off x="955962" y="16175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3093-CCB6-4B77-3237-43AAAFCA305B}"/>
              </a:ext>
            </a:extLst>
          </p:cNvPr>
          <p:cNvSpPr txBox="1"/>
          <p:nvPr/>
        </p:nvSpPr>
        <p:spPr>
          <a:xfrm>
            <a:off x="955962" y="3556003"/>
            <a:ext cx="4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수인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4CCD2ED2-9EF4-B0A8-CA8E-2D42937E8A95}"/>
              </a:ext>
            </a:extLst>
          </p:cNvPr>
          <p:cNvSpPr/>
          <p:nvPr/>
        </p:nvSpPr>
        <p:spPr>
          <a:xfrm>
            <a:off x="0" y="1322340"/>
            <a:ext cx="31496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사수</a:t>
            </a:r>
          </a:p>
        </p:txBody>
      </p:sp>
      <p:sp>
        <p:nvSpPr>
          <p:cNvPr id="12" name="직사각형 11">
            <a:hlinkClick r:id="rId5" action="ppaction://hlinksldjump"/>
            <a:extLst>
              <a:ext uri="{FF2B5EF4-FFF2-40B4-BE49-F238E27FC236}">
                <a16:creationId xmlns:a16="http://schemas.microsoft.com/office/drawing/2014/main" id="{57C66ABB-40BB-1110-0B06-51FB808FC66A}"/>
              </a:ext>
            </a:extLst>
          </p:cNvPr>
          <p:cNvSpPr/>
          <p:nvPr/>
        </p:nvSpPr>
        <p:spPr>
          <a:xfrm>
            <a:off x="0" y="20627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도사</a:t>
            </a: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D0F2B46D-D00A-367E-1B43-F773FA11DC14}"/>
              </a:ext>
            </a:extLst>
          </p:cNvPr>
          <p:cNvSpPr/>
          <p:nvPr/>
        </p:nvSpPr>
        <p:spPr>
          <a:xfrm>
            <a:off x="0" y="2803239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농부</a:t>
            </a:r>
          </a:p>
        </p:txBody>
      </p:sp>
      <p:sp>
        <p:nvSpPr>
          <p:cNvPr id="15" name="사각형: 둥근 모서리 14">
            <a:hlinkClick r:id="rId7" action="ppaction://hlinksldjump"/>
            <a:extLst>
              <a:ext uri="{FF2B5EF4-FFF2-40B4-BE49-F238E27FC236}">
                <a16:creationId xmlns:a16="http://schemas.microsoft.com/office/drawing/2014/main" id="{6848E313-DDC7-F21C-F807-A96D98AA8461}"/>
              </a:ext>
            </a:extLst>
          </p:cNvPr>
          <p:cNvSpPr/>
          <p:nvPr/>
        </p:nvSpPr>
        <p:spPr>
          <a:xfrm>
            <a:off x="5350163" y="6179127"/>
            <a:ext cx="1491673" cy="4248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835134-50AF-2779-A1CD-BABAD2CE5CA7}"/>
              </a:ext>
            </a:extLst>
          </p:cNvPr>
          <p:cNvSpPr txBox="1"/>
          <p:nvPr/>
        </p:nvSpPr>
        <p:spPr>
          <a:xfrm>
            <a:off x="5121564" y="207924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생성</a:t>
            </a:r>
          </a:p>
        </p:txBody>
      </p:sp>
      <p:sp>
        <p:nvSpPr>
          <p:cNvPr id="18" name="직사각형 17">
            <a:hlinkClick r:id="rId8" action="ppaction://hlinksldjump"/>
            <a:extLst>
              <a:ext uri="{FF2B5EF4-FFF2-40B4-BE49-F238E27FC236}">
                <a16:creationId xmlns:a16="http://schemas.microsoft.com/office/drawing/2014/main" id="{7DE6064D-0274-022E-DE02-F9FEA7568EFF}"/>
              </a:ext>
            </a:extLst>
          </p:cNvPr>
          <p:cNvSpPr/>
          <p:nvPr/>
        </p:nvSpPr>
        <p:spPr>
          <a:xfrm>
            <a:off x="406402" y="6410036"/>
            <a:ext cx="932872" cy="286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뒤로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90C610-DFB7-29A4-99ED-9BD34DB2486E}"/>
              </a:ext>
            </a:extLst>
          </p:cNvPr>
          <p:cNvSpPr/>
          <p:nvPr/>
        </p:nvSpPr>
        <p:spPr>
          <a:xfrm>
            <a:off x="9421090" y="0"/>
            <a:ext cx="2770909" cy="4193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직업설명</a:t>
            </a:r>
            <a:endParaRPr lang="en-US" altLang="ko-KR" sz="2800" dirty="0"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atin typeface="+mj-ea"/>
                <a:ea typeface="+mj-ea"/>
              </a:rPr>
              <a:t>난이도그래프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42984E-65EA-504B-4134-8F35CE9B85FB}"/>
              </a:ext>
            </a:extLst>
          </p:cNvPr>
          <p:cNvSpPr/>
          <p:nvPr/>
        </p:nvSpPr>
        <p:spPr>
          <a:xfrm>
            <a:off x="9421090" y="4692073"/>
            <a:ext cx="2770910" cy="2165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 영상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648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201C1A-91C2-6B8E-4318-C449168BBB8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F5636D1-4BAD-1743-CE85-4336D908569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C41D5C-2D4C-FDEE-15BA-FC2D07FE650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6519A4-2485-0096-1F5B-2B485C77A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171C88-D426-CEE0-AD4F-CD30DD30E1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3922E426-903A-C33A-ABDC-B9CF62B42A3C}"/>
              </a:ext>
            </a:extLst>
          </p:cNvPr>
          <p:cNvSpPr/>
          <p:nvPr/>
        </p:nvSpPr>
        <p:spPr>
          <a:xfrm>
            <a:off x="0" y="5818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착호갑사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FB35B54D-187A-E040-470E-38B0600B7AFC}"/>
              </a:ext>
            </a:extLst>
          </p:cNvPr>
          <p:cNvSpPr/>
          <p:nvPr/>
        </p:nvSpPr>
        <p:spPr>
          <a:xfrm>
            <a:off x="0" y="3971637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485E-EBE2-D803-737C-A49975E0E5F5}"/>
              </a:ext>
            </a:extLst>
          </p:cNvPr>
          <p:cNvSpPr txBox="1"/>
          <p:nvPr/>
        </p:nvSpPr>
        <p:spPr>
          <a:xfrm>
            <a:off x="955962" y="16175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3093-CCB6-4B77-3237-43AAAFCA305B}"/>
              </a:ext>
            </a:extLst>
          </p:cNvPr>
          <p:cNvSpPr txBox="1"/>
          <p:nvPr/>
        </p:nvSpPr>
        <p:spPr>
          <a:xfrm>
            <a:off x="955962" y="3556003"/>
            <a:ext cx="4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수인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4CCD2ED2-9EF4-B0A8-CA8E-2D42937E8A95}"/>
              </a:ext>
            </a:extLst>
          </p:cNvPr>
          <p:cNvSpPr/>
          <p:nvPr/>
        </p:nvSpPr>
        <p:spPr>
          <a:xfrm>
            <a:off x="0" y="132234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사수</a:t>
            </a:r>
          </a:p>
        </p:txBody>
      </p:sp>
      <p:sp>
        <p:nvSpPr>
          <p:cNvPr id="12" name="직사각형 11">
            <a:hlinkClick r:id="rId5" action="ppaction://hlinksldjump"/>
            <a:extLst>
              <a:ext uri="{FF2B5EF4-FFF2-40B4-BE49-F238E27FC236}">
                <a16:creationId xmlns:a16="http://schemas.microsoft.com/office/drawing/2014/main" id="{57C66ABB-40BB-1110-0B06-51FB808FC66A}"/>
              </a:ext>
            </a:extLst>
          </p:cNvPr>
          <p:cNvSpPr/>
          <p:nvPr/>
        </p:nvSpPr>
        <p:spPr>
          <a:xfrm>
            <a:off x="-1" y="2062790"/>
            <a:ext cx="3131127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도사</a:t>
            </a: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D0F2B46D-D00A-367E-1B43-F773FA11DC14}"/>
              </a:ext>
            </a:extLst>
          </p:cNvPr>
          <p:cNvSpPr/>
          <p:nvPr/>
        </p:nvSpPr>
        <p:spPr>
          <a:xfrm>
            <a:off x="0" y="2803239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농부</a:t>
            </a:r>
          </a:p>
        </p:txBody>
      </p:sp>
      <p:sp>
        <p:nvSpPr>
          <p:cNvPr id="15" name="사각형: 둥근 모서리 14">
            <a:hlinkClick r:id="rId7" action="ppaction://hlinksldjump"/>
            <a:extLst>
              <a:ext uri="{FF2B5EF4-FFF2-40B4-BE49-F238E27FC236}">
                <a16:creationId xmlns:a16="http://schemas.microsoft.com/office/drawing/2014/main" id="{D50F4209-8D4D-EF86-980C-69ADAD90F65B}"/>
              </a:ext>
            </a:extLst>
          </p:cNvPr>
          <p:cNvSpPr/>
          <p:nvPr/>
        </p:nvSpPr>
        <p:spPr>
          <a:xfrm>
            <a:off x="5350163" y="6179127"/>
            <a:ext cx="1491673" cy="4248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A979E-3DF3-D4F7-423D-34BBB3859977}"/>
              </a:ext>
            </a:extLst>
          </p:cNvPr>
          <p:cNvSpPr txBox="1"/>
          <p:nvPr/>
        </p:nvSpPr>
        <p:spPr>
          <a:xfrm>
            <a:off x="5121564" y="207924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생성</a:t>
            </a:r>
          </a:p>
        </p:txBody>
      </p:sp>
      <p:sp>
        <p:nvSpPr>
          <p:cNvPr id="18" name="직사각형 17">
            <a:hlinkClick r:id="rId8" action="ppaction://hlinksldjump"/>
            <a:extLst>
              <a:ext uri="{FF2B5EF4-FFF2-40B4-BE49-F238E27FC236}">
                <a16:creationId xmlns:a16="http://schemas.microsoft.com/office/drawing/2014/main" id="{0E48807E-4080-895E-00E3-44EE9B939514}"/>
              </a:ext>
            </a:extLst>
          </p:cNvPr>
          <p:cNvSpPr/>
          <p:nvPr/>
        </p:nvSpPr>
        <p:spPr>
          <a:xfrm>
            <a:off x="406402" y="6410036"/>
            <a:ext cx="932872" cy="286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뒤로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6BC1DB-63E2-7541-5277-BDAB3BD3700B}"/>
              </a:ext>
            </a:extLst>
          </p:cNvPr>
          <p:cNvSpPr/>
          <p:nvPr/>
        </p:nvSpPr>
        <p:spPr>
          <a:xfrm>
            <a:off x="9421090" y="0"/>
            <a:ext cx="2770909" cy="4193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직업설명</a:t>
            </a:r>
            <a:endParaRPr lang="en-US" altLang="ko-KR" sz="2800" dirty="0"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atin typeface="+mj-ea"/>
                <a:ea typeface="+mj-ea"/>
              </a:rPr>
              <a:t>난이도그래프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DA0B7B-948D-E639-A021-9414D06A5E47}"/>
              </a:ext>
            </a:extLst>
          </p:cNvPr>
          <p:cNvSpPr/>
          <p:nvPr/>
        </p:nvSpPr>
        <p:spPr>
          <a:xfrm>
            <a:off x="9421090" y="4692073"/>
            <a:ext cx="2770910" cy="2165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 영상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611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201C1A-91C2-6B8E-4318-C449168BBB8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F5636D1-4BAD-1743-CE85-4336D908569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C41D5C-2D4C-FDEE-15BA-FC2D07FE650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6519A4-2485-0096-1F5B-2B485C77A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171C88-D426-CEE0-AD4F-CD30DD30E1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3922E426-903A-C33A-ABDC-B9CF62B42A3C}"/>
              </a:ext>
            </a:extLst>
          </p:cNvPr>
          <p:cNvSpPr/>
          <p:nvPr/>
        </p:nvSpPr>
        <p:spPr>
          <a:xfrm>
            <a:off x="0" y="5818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착호갑사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FB35B54D-187A-E040-470E-38B0600B7AFC}"/>
              </a:ext>
            </a:extLst>
          </p:cNvPr>
          <p:cNvSpPr/>
          <p:nvPr/>
        </p:nvSpPr>
        <p:spPr>
          <a:xfrm>
            <a:off x="0" y="3971637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485E-EBE2-D803-737C-A49975E0E5F5}"/>
              </a:ext>
            </a:extLst>
          </p:cNvPr>
          <p:cNvSpPr txBox="1"/>
          <p:nvPr/>
        </p:nvSpPr>
        <p:spPr>
          <a:xfrm>
            <a:off x="955962" y="16175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3093-CCB6-4B77-3237-43AAAFCA305B}"/>
              </a:ext>
            </a:extLst>
          </p:cNvPr>
          <p:cNvSpPr txBox="1"/>
          <p:nvPr/>
        </p:nvSpPr>
        <p:spPr>
          <a:xfrm>
            <a:off x="955962" y="3556003"/>
            <a:ext cx="4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수인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4CCD2ED2-9EF4-B0A8-CA8E-2D42937E8A95}"/>
              </a:ext>
            </a:extLst>
          </p:cNvPr>
          <p:cNvSpPr/>
          <p:nvPr/>
        </p:nvSpPr>
        <p:spPr>
          <a:xfrm>
            <a:off x="0" y="132234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사수</a:t>
            </a:r>
          </a:p>
        </p:txBody>
      </p:sp>
      <p:sp>
        <p:nvSpPr>
          <p:cNvPr id="12" name="직사각형 11">
            <a:hlinkClick r:id="rId5" action="ppaction://hlinksldjump"/>
            <a:extLst>
              <a:ext uri="{FF2B5EF4-FFF2-40B4-BE49-F238E27FC236}">
                <a16:creationId xmlns:a16="http://schemas.microsoft.com/office/drawing/2014/main" id="{57C66ABB-40BB-1110-0B06-51FB808FC66A}"/>
              </a:ext>
            </a:extLst>
          </p:cNvPr>
          <p:cNvSpPr/>
          <p:nvPr/>
        </p:nvSpPr>
        <p:spPr>
          <a:xfrm>
            <a:off x="0" y="20627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도사</a:t>
            </a: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D0F2B46D-D00A-367E-1B43-F773FA11DC14}"/>
              </a:ext>
            </a:extLst>
          </p:cNvPr>
          <p:cNvSpPr/>
          <p:nvPr/>
        </p:nvSpPr>
        <p:spPr>
          <a:xfrm>
            <a:off x="0" y="2803239"/>
            <a:ext cx="3103418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12A49-2A03-41F4-9161-0EEBA65C0182}"/>
              </a:ext>
            </a:extLst>
          </p:cNvPr>
          <p:cNvSpPr/>
          <p:nvPr/>
        </p:nvSpPr>
        <p:spPr>
          <a:xfrm>
            <a:off x="9421090" y="4692073"/>
            <a:ext cx="2770910" cy="2165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 영상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4164ED-6BB8-81EB-993E-FF974BFBCBB1}"/>
              </a:ext>
            </a:extLst>
          </p:cNvPr>
          <p:cNvSpPr/>
          <p:nvPr/>
        </p:nvSpPr>
        <p:spPr>
          <a:xfrm>
            <a:off x="9421090" y="0"/>
            <a:ext cx="2770909" cy="4193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직업설명</a:t>
            </a:r>
            <a:endParaRPr lang="en-US" altLang="ko-KR" sz="2800" dirty="0"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atin typeface="+mj-ea"/>
                <a:ea typeface="+mj-ea"/>
              </a:rPr>
              <a:t>난이도그래프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5" name="사각형: 둥근 모서리 14">
            <a:hlinkClick r:id="rId7" action="ppaction://hlinksldjump"/>
            <a:extLst>
              <a:ext uri="{FF2B5EF4-FFF2-40B4-BE49-F238E27FC236}">
                <a16:creationId xmlns:a16="http://schemas.microsoft.com/office/drawing/2014/main" id="{52D53D0C-7618-B0A5-6846-77FF72EFC4BD}"/>
              </a:ext>
            </a:extLst>
          </p:cNvPr>
          <p:cNvSpPr/>
          <p:nvPr/>
        </p:nvSpPr>
        <p:spPr>
          <a:xfrm>
            <a:off x="5350163" y="6179127"/>
            <a:ext cx="1491673" cy="4248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686E1-6D59-011C-2A28-6888B980E9D2}"/>
              </a:ext>
            </a:extLst>
          </p:cNvPr>
          <p:cNvSpPr txBox="1"/>
          <p:nvPr/>
        </p:nvSpPr>
        <p:spPr>
          <a:xfrm>
            <a:off x="5121564" y="207924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생성</a:t>
            </a:r>
          </a:p>
        </p:txBody>
      </p:sp>
      <p:sp>
        <p:nvSpPr>
          <p:cNvPr id="18" name="직사각형 17">
            <a:hlinkClick r:id="rId8" action="ppaction://hlinksldjump"/>
            <a:extLst>
              <a:ext uri="{FF2B5EF4-FFF2-40B4-BE49-F238E27FC236}">
                <a16:creationId xmlns:a16="http://schemas.microsoft.com/office/drawing/2014/main" id="{497E285A-A3BD-299B-EB55-6B680487594F}"/>
              </a:ext>
            </a:extLst>
          </p:cNvPr>
          <p:cNvSpPr/>
          <p:nvPr/>
        </p:nvSpPr>
        <p:spPr>
          <a:xfrm>
            <a:off x="406402" y="6410036"/>
            <a:ext cx="932872" cy="286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12256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201C1A-91C2-6B8E-4318-C449168BBB8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F5636D1-4BAD-1743-CE85-4336D908569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C41D5C-2D4C-FDEE-15BA-FC2D07FE650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6519A4-2485-0096-1F5B-2B485C77A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171C88-D426-CEE0-AD4F-CD30DD30E1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3922E426-903A-C33A-ABDC-B9CF62B42A3C}"/>
              </a:ext>
            </a:extLst>
          </p:cNvPr>
          <p:cNvSpPr/>
          <p:nvPr/>
        </p:nvSpPr>
        <p:spPr>
          <a:xfrm>
            <a:off x="0" y="5818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착호갑사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FB35B54D-187A-E040-470E-38B0600B7AFC}"/>
              </a:ext>
            </a:extLst>
          </p:cNvPr>
          <p:cNvSpPr/>
          <p:nvPr/>
        </p:nvSpPr>
        <p:spPr>
          <a:xfrm>
            <a:off x="-1" y="3971637"/>
            <a:ext cx="3168073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485E-EBE2-D803-737C-A49975E0E5F5}"/>
              </a:ext>
            </a:extLst>
          </p:cNvPr>
          <p:cNvSpPr txBox="1"/>
          <p:nvPr/>
        </p:nvSpPr>
        <p:spPr>
          <a:xfrm>
            <a:off x="955962" y="16175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3093-CCB6-4B77-3237-43AAAFCA305B}"/>
              </a:ext>
            </a:extLst>
          </p:cNvPr>
          <p:cNvSpPr txBox="1"/>
          <p:nvPr/>
        </p:nvSpPr>
        <p:spPr>
          <a:xfrm>
            <a:off x="955962" y="3556003"/>
            <a:ext cx="4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수인</a:t>
            </a:r>
          </a:p>
        </p:txBody>
      </p:sp>
      <p:sp>
        <p:nvSpPr>
          <p:cNvPr id="11" name="직사각형 10">
            <a:hlinkClick r:id="rId4" action="ppaction://hlinksldjump"/>
            <a:extLst>
              <a:ext uri="{FF2B5EF4-FFF2-40B4-BE49-F238E27FC236}">
                <a16:creationId xmlns:a16="http://schemas.microsoft.com/office/drawing/2014/main" id="{4CCD2ED2-9EF4-B0A8-CA8E-2D42937E8A95}"/>
              </a:ext>
            </a:extLst>
          </p:cNvPr>
          <p:cNvSpPr/>
          <p:nvPr/>
        </p:nvSpPr>
        <p:spPr>
          <a:xfrm>
            <a:off x="0" y="132234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사수</a:t>
            </a:r>
          </a:p>
        </p:txBody>
      </p:sp>
      <p:sp>
        <p:nvSpPr>
          <p:cNvPr id="12" name="직사각형 11">
            <a:hlinkClick r:id="rId5" action="ppaction://hlinksldjump"/>
            <a:extLst>
              <a:ext uri="{FF2B5EF4-FFF2-40B4-BE49-F238E27FC236}">
                <a16:creationId xmlns:a16="http://schemas.microsoft.com/office/drawing/2014/main" id="{57C66ABB-40BB-1110-0B06-51FB808FC66A}"/>
              </a:ext>
            </a:extLst>
          </p:cNvPr>
          <p:cNvSpPr/>
          <p:nvPr/>
        </p:nvSpPr>
        <p:spPr>
          <a:xfrm>
            <a:off x="0" y="2062790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도사</a:t>
            </a: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D0F2B46D-D00A-367E-1B43-F773FA11DC14}"/>
              </a:ext>
            </a:extLst>
          </p:cNvPr>
          <p:cNvSpPr/>
          <p:nvPr/>
        </p:nvSpPr>
        <p:spPr>
          <a:xfrm>
            <a:off x="0" y="2803239"/>
            <a:ext cx="2336800" cy="60036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농부</a:t>
            </a:r>
          </a:p>
        </p:txBody>
      </p:sp>
      <p:sp>
        <p:nvSpPr>
          <p:cNvPr id="15" name="사각형: 둥근 모서리 14">
            <a:hlinkClick r:id="rId7" action="ppaction://hlinksldjump"/>
            <a:extLst>
              <a:ext uri="{FF2B5EF4-FFF2-40B4-BE49-F238E27FC236}">
                <a16:creationId xmlns:a16="http://schemas.microsoft.com/office/drawing/2014/main" id="{28A1BEBD-7034-2AF4-2464-333DD5932C5F}"/>
              </a:ext>
            </a:extLst>
          </p:cNvPr>
          <p:cNvSpPr/>
          <p:nvPr/>
        </p:nvSpPr>
        <p:spPr>
          <a:xfrm>
            <a:off x="5350163" y="6179127"/>
            <a:ext cx="1491673" cy="4248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21EB7-3332-011D-B7F1-F8B08362E21E}"/>
              </a:ext>
            </a:extLst>
          </p:cNvPr>
          <p:cNvSpPr txBox="1"/>
          <p:nvPr/>
        </p:nvSpPr>
        <p:spPr>
          <a:xfrm>
            <a:off x="5121564" y="207924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생성</a:t>
            </a:r>
          </a:p>
        </p:txBody>
      </p:sp>
      <p:sp>
        <p:nvSpPr>
          <p:cNvPr id="18" name="직사각형 17">
            <a:hlinkClick r:id="rId8" action="ppaction://hlinksldjump"/>
            <a:extLst>
              <a:ext uri="{FF2B5EF4-FFF2-40B4-BE49-F238E27FC236}">
                <a16:creationId xmlns:a16="http://schemas.microsoft.com/office/drawing/2014/main" id="{2F643C17-07C3-1F5A-CC46-B4A164E05C9F}"/>
              </a:ext>
            </a:extLst>
          </p:cNvPr>
          <p:cNvSpPr/>
          <p:nvPr/>
        </p:nvSpPr>
        <p:spPr>
          <a:xfrm>
            <a:off x="406402" y="6410036"/>
            <a:ext cx="932872" cy="286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뒤로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81E113-2830-3184-86F7-D43ECE3D56F5}"/>
              </a:ext>
            </a:extLst>
          </p:cNvPr>
          <p:cNvSpPr/>
          <p:nvPr/>
        </p:nvSpPr>
        <p:spPr>
          <a:xfrm>
            <a:off x="9421090" y="0"/>
            <a:ext cx="2770909" cy="4193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직업설명</a:t>
            </a:r>
            <a:endParaRPr lang="en-US" altLang="ko-KR" sz="2800" dirty="0"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atin typeface="+mj-ea"/>
                <a:ea typeface="+mj-ea"/>
              </a:rPr>
              <a:t>난이도그래프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FF1EF-5B15-2249-B657-AAA93CD7D05C}"/>
              </a:ext>
            </a:extLst>
          </p:cNvPr>
          <p:cNvSpPr/>
          <p:nvPr/>
        </p:nvSpPr>
        <p:spPr>
          <a:xfrm>
            <a:off x="9421090" y="4692073"/>
            <a:ext cx="2770910" cy="2165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직업 영상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351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747C27-1702-C56D-511A-BDDC7F028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C8FD2D-4C3D-0DFF-0436-AD80EF3ECAA2}"/>
              </a:ext>
            </a:extLst>
          </p:cNvPr>
          <p:cNvSpPr/>
          <p:nvPr/>
        </p:nvSpPr>
        <p:spPr>
          <a:xfrm>
            <a:off x="4475018" y="644236"/>
            <a:ext cx="3241964" cy="4701309"/>
          </a:xfrm>
          <a:prstGeom prst="ellipse">
            <a:avLst/>
          </a:prstGeom>
          <a:solidFill>
            <a:srgbClr val="DFD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32C26-7FD3-DE0E-B1F3-29D3E0D4997D}"/>
              </a:ext>
            </a:extLst>
          </p:cNvPr>
          <p:cNvSpPr/>
          <p:nvPr/>
        </p:nvSpPr>
        <p:spPr>
          <a:xfrm>
            <a:off x="0" y="0"/>
            <a:ext cx="3241964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헤어 커스터마이징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396BD6-C04B-01E7-6910-95E8B440AAA6}"/>
              </a:ext>
            </a:extLst>
          </p:cNvPr>
          <p:cNvSpPr/>
          <p:nvPr/>
        </p:nvSpPr>
        <p:spPr>
          <a:xfrm>
            <a:off x="8950036" y="0"/>
            <a:ext cx="3241964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성형 커스터마이징 목록</a:t>
            </a:r>
          </a:p>
        </p:txBody>
      </p:sp>
      <p:sp>
        <p:nvSpPr>
          <p:cNvPr id="12" name="사각형: 둥근 모서리 11">
            <a:hlinkClick r:id="rId2" action="ppaction://hlinksldjump"/>
            <a:extLst>
              <a:ext uri="{FF2B5EF4-FFF2-40B4-BE49-F238E27FC236}">
                <a16:creationId xmlns:a16="http://schemas.microsoft.com/office/drawing/2014/main" id="{966E0EB0-7B85-A874-E56A-472F0217BC36}"/>
              </a:ext>
            </a:extLst>
          </p:cNvPr>
          <p:cNvSpPr/>
          <p:nvPr/>
        </p:nvSpPr>
        <p:spPr>
          <a:xfrm>
            <a:off x="6314505" y="5989781"/>
            <a:ext cx="1579419" cy="471055"/>
          </a:xfrm>
          <a:prstGeom prst="roundRect">
            <a:avLst/>
          </a:prstGeom>
          <a:solidFill>
            <a:srgbClr val="953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확인</a:t>
            </a: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59431CC6-020F-7405-3D5D-14738F5DA583}"/>
              </a:ext>
            </a:extLst>
          </p:cNvPr>
          <p:cNvSpPr/>
          <p:nvPr/>
        </p:nvSpPr>
        <p:spPr>
          <a:xfrm>
            <a:off x="4291742" y="5989781"/>
            <a:ext cx="1579419" cy="471055"/>
          </a:xfrm>
          <a:prstGeom prst="roundRect">
            <a:avLst/>
          </a:prstGeom>
          <a:solidFill>
            <a:srgbClr val="953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517352660"/>
      </p:ext>
    </p:extLst>
  </p:cSld>
  <p:clrMapOvr>
    <a:masterClrMapping/>
  </p:clrMapOvr>
  <p:transition spd="slow"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9815-B4E9-42E1-3192-B6756717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4A196-05A4-0323-2A16-F41F263D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F04288-58E4-5D43-4651-172618DA5E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ADC022-5B3D-368F-C3B7-E5728E4F05FA}"/>
              </a:ext>
            </a:extLst>
          </p:cNvPr>
          <p:cNvSpPr/>
          <p:nvPr/>
        </p:nvSpPr>
        <p:spPr>
          <a:xfrm>
            <a:off x="4475018" y="644236"/>
            <a:ext cx="3241964" cy="4701309"/>
          </a:xfrm>
          <a:prstGeom prst="ellipse">
            <a:avLst/>
          </a:prstGeom>
          <a:solidFill>
            <a:srgbClr val="DFD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1D0432-EAD2-64BD-B6AA-6E27BDDD86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6F2BFB-0041-26A1-D835-6E57946716D6}"/>
              </a:ext>
            </a:extLst>
          </p:cNvPr>
          <p:cNvGrpSpPr/>
          <p:nvPr/>
        </p:nvGrpSpPr>
        <p:grpSpPr>
          <a:xfrm>
            <a:off x="3800763" y="2011218"/>
            <a:ext cx="4590473" cy="2835564"/>
            <a:chOff x="3800763" y="2011218"/>
            <a:chExt cx="4590473" cy="28355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3FF4EAC-A1E6-0C07-84EF-6493D56C2CC8}"/>
                </a:ext>
              </a:extLst>
            </p:cNvPr>
            <p:cNvSpPr/>
            <p:nvPr/>
          </p:nvSpPr>
          <p:spPr>
            <a:xfrm>
              <a:off x="3800763" y="2011218"/>
              <a:ext cx="4590473" cy="2835564"/>
            </a:xfrm>
            <a:prstGeom prst="roundRect">
              <a:avLst/>
            </a:prstGeom>
            <a:solidFill>
              <a:schemeClr val="tx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92EBCF-F199-E01F-5977-E918DE8633C9}"/>
                </a:ext>
              </a:extLst>
            </p:cNvPr>
            <p:cNvSpPr/>
            <p:nvPr/>
          </p:nvSpPr>
          <p:spPr>
            <a:xfrm>
              <a:off x="4475018" y="3211945"/>
              <a:ext cx="3241964" cy="434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닉네임 입력 칸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36380E-8BDE-6D2E-C02F-F4D831C5A734}"/>
                </a:ext>
              </a:extLst>
            </p:cNvPr>
            <p:cNvSpPr txBox="1"/>
            <p:nvPr/>
          </p:nvSpPr>
          <p:spPr>
            <a:xfrm>
              <a:off x="4786744" y="2749817"/>
              <a:ext cx="261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</a:rPr>
                <a:t>닉네임 글자 제한 설명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hlinkClick r:id="rId2" action="ppaction://hlinksldjump"/>
              <a:extLst>
                <a:ext uri="{FF2B5EF4-FFF2-40B4-BE49-F238E27FC236}">
                  <a16:creationId xmlns:a16="http://schemas.microsoft.com/office/drawing/2014/main" id="{8123231B-89B9-F221-CC17-3FB31F807D20}"/>
                </a:ext>
              </a:extLst>
            </p:cNvPr>
            <p:cNvSpPr/>
            <p:nvPr/>
          </p:nvSpPr>
          <p:spPr>
            <a:xfrm>
              <a:off x="6378340" y="4143919"/>
              <a:ext cx="117763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 확정</a:t>
              </a:r>
            </a:p>
          </p:txBody>
        </p:sp>
        <p:sp>
          <p:nvSpPr>
            <p:cNvPr id="11" name="직사각형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AB62C0DF-E5CC-9ECE-07BF-17459FF1853A}"/>
                </a:ext>
              </a:extLst>
            </p:cNvPr>
            <p:cNvSpPr/>
            <p:nvPr/>
          </p:nvSpPr>
          <p:spPr>
            <a:xfrm>
              <a:off x="4636027" y="4143919"/>
              <a:ext cx="117763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70575"/>
      </p:ext>
    </p:extLst>
  </p:cSld>
  <p:clrMapOvr>
    <a:masterClrMapping/>
  </p:clrMapOvr>
  <p:transition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9815-B4E9-42E1-3192-B6756717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4A196-05A4-0323-2A16-F41F263D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F04288-58E4-5D43-4651-172618DA5E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ADC022-5B3D-368F-C3B7-E5728E4F05FA}"/>
              </a:ext>
            </a:extLst>
          </p:cNvPr>
          <p:cNvSpPr/>
          <p:nvPr/>
        </p:nvSpPr>
        <p:spPr>
          <a:xfrm>
            <a:off x="4475018" y="644236"/>
            <a:ext cx="3241964" cy="4701309"/>
          </a:xfrm>
          <a:prstGeom prst="ellipse">
            <a:avLst/>
          </a:prstGeom>
          <a:solidFill>
            <a:srgbClr val="DFD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1D0432-EAD2-64BD-B6AA-6E27BDDD86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29C8EF-86AC-566F-BE66-2CF7E04674C1}"/>
              </a:ext>
            </a:extLst>
          </p:cNvPr>
          <p:cNvGrpSpPr/>
          <p:nvPr/>
        </p:nvGrpSpPr>
        <p:grpSpPr>
          <a:xfrm>
            <a:off x="3800763" y="2011218"/>
            <a:ext cx="4590473" cy="2835564"/>
            <a:chOff x="3800763" y="2011218"/>
            <a:chExt cx="4590473" cy="28355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3FF4EAC-A1E6-0C07-84EF-6493D56C2CC8}"/>
                </a:ext>
              </a:extLst>
            </p:cNvPr>
            <p:cNvSpPr/>
            <p:nvPr/>
          </p:nvSpPr>
          <p:spPr>
            <a:xfrm>
              <a:off x="3800763" y="2011218"/>
              <a:ext cx="4590473" cy="2835564"/>
            </a:xfrm>
            <a:prstGeom prst="roundRect">
              <a:avLst/>
            </a:prstGeom>
            <a:solidFill>
              <a:schemeClr val="tx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36380E-8BDE-6D2E-C02F-F4D831C5A734}"/>
                </a:ext>
              </a:extLst>
            </p:cNvPr>
            <p:cNvSpPr txBox="1"/>
            <p:nvPr/>
          </p:nvSpPr>
          <p:spPr>
            <a:xfrm>
              <a:off x="4630879" y="3244334"/>
              <a:ext cx="2930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</a:rPr>
                <a:t>닉네임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r>
                <a: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으로 확정 하시겠습니까</a:t>
              </a:r>
              <a:r>
                <a:rPr lang="en-US" altLang="ko-KR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?</a:t>
              </a:r>
              <a:endParaRPr lang="ko-KR" altLang="en-US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" name="직사각형 9">
              <a:hlinkClick r:id="rId2" action="ppaction://hlinksldjump"/>
              <a:extLst>
                <a:ext uri="{FF2B5EF4-FFF2-40B4-BE49-F238E27FC236}">
                  <a16:creationId xmlns:a16="http://schemas.microsoft.com/office/drawing/2014/main" id="{8123231B-89B9-F221-CC17-3FB31F807D20}"/>
                </a:ext>
              </a:extLst>
            </p:cNvPr>
            <p:cNvSpPr/>
            <p:nvPr/>
          </p:nvSpPr>
          <p:spPr>
            <a:xfrm>
              <a:off x="6374780" y="4156333"/>
              <a:ext cx="117763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예</a:t>
              </a:r>
              <a:endParaRPr lang="ko-KR" altLang="en-US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1" name="직사각형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88918AF0-C98E-C9C6-6DCD-4504C0DA866F}"/>
                </a:ext>
              </a:extLst>
            </p:cNvPr>
            <p:cNvSpPr/>
            <p:nvPr/>
          </p:nvSpPr>
          <p:spPr>
            <a:xfrm>
              <a:off x="4639588" y="4156333"/>
              <a:ext cx="1177634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아니오</a:t>
              </a:r>
              <a:endParaRPr lang="ko-KR" altLang="en-US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188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55BE020E-050E-75B1-C0C0-FD0B4D40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9" y="2486536"/>
            <a:ext cx="71336" cy="45719"/>
          </a:xfrm>
          <a:prstGeom prst="rect">
            <a:avLst/>
          </a:prstGeom>
        </p:spPr>
      </p:pic>
      <p:pic>
        <p:nvPicPr>
          <p:cNvPr id="5" name="그래픽 4" descr="게임 컨트롤러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D13C9625-803F-6E1D-F133-BCF107712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603" y="2290705"/>
            <a:ext cx="546463" cy="546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717A9-01D6-8649-C0EB-65D255D8F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" y="304045"/>
            <a:ext cx="546463" cy="546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70D5EF-6D36-0961-CAA9-A3F199438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1296696"/>
            <a:ext cx="546463" cy="546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385CA4-A6D3-93E1-65EA-80DE78EA1D78}"/>
              </a:ext>
            </a:extLst>
          </p:cNvPr>
          <p:cNvSpPr txBox="1"/>
          <p:nvPr/>
        </p:nvSpPr>
        <p:spPr>
          <a:xfrm>
            <a:off x="206409" y="2758778"/>
            <a:ext cx="71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아사달 여행기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307AE7-CAB9-3958-DC7F-55BB0D915343}"/>
              </a:ext>
            </a:extLst>
          </p:cNvPr>
          <p:cNvSpPr/>
          <p:nvPr/>
        </p:nvSpPr>
        <p:spPr>
          <a:xfrm>
            <a:off x="0" y="6470469"/>
            <a:ext cx="12192000" cy="38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D62B90-229F-8731-51C6-4E20EB4014FA}"/>
              </a:ext>
            </a:extLst>
          </p:cNvPr>
          <p:cNvGrpSpPr/>
          <p:nvPr/>
        </p:nvGrpSpPr>
        <p:grpSpPr>
          <a:xfrm>
            <a:off x="206409" y="6511833"/>
            <a:ext cx="318559" cy="314037"/>
            <a:chOff x="4322617" y="2124363"/>
            <a:chExt cx="834700" cy="82285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A19DFB-7B94-EA50-50A7-DE3ECBAE7CF4}"/>
                </a:ext>
              </a:extLst>
            </p:cNvPr>
            <p:cNvSpPr/>
            <p:nvPr/>
          </p:nvSpPr>
          <p:spPr>
            <a:xfrm>
              <a:off x="4322618" y="2124364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2DEBBEA-5197-0F66-C56F-872A8085D524}"/>
                </a:ext>
              </a:extLst>
            </p:cNvPr>
            <p:cNvSpPr/>
            <p:nvPr/>
          </p:nvSpPr>
          <p:spPr>
            <a:xfrm>
              <a:off x="4769786" y="2124363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CFA2EB-9B61-7529-9B91-81884BB8B551}"/>
                </a:ext>
              </a:extLst>
            </p:cNvPr>
            <p:cNvSpPr/>
            <p:nvPr/>
          </p:nvSpPr>
          <p:spPr>
            <a:xfrm>
              <a:off x="4769786" y="2559682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3CBA7A-D9FD-0EA4-B265-CB0231BFAE58}"/>
                </a:ext>
              </a:extLst>
            </p:cNvPr>
            <p:cNvSpPr/>
            <p:nvPr/>
          </p:nvSpPr>
          <p:spPr>
            <a:xfrm>
              <a:off x="4322617" y="2559683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EAA93316-D78C-685C-F8DE-CFBC59C0F62E}"/>
              </a:ext>
            </a:extLst>
          </p:cNvPr>
          <p:cNvSpPr/>
          <p:nvPr/>
        </p:nvSpPr>
        <p:spPr>
          <a:xfrm>
            <a:off x="926206" y="6511833"/>
            <a:ext cx="1801091" cy="32098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E08A777-F5F7-3572-B648-6CD6739A8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29" y="6511834"/>
            <a:ext cx="249786" cy="2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1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08B433-BAB0-41EB-C2A8-0F8D6F78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" y="-1279147"/>
            <a:ext cx="12199620" cy="81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1872FD6-1F3C-6FA3-DD48-D05160F5CC99}"/>
              </a:ext>
            </a:extLst>
          </p:cNvPr>
          <p:cNvGrpSpPr/>
          <p:nvPr/>
        </p:nvGrpSpPr>
        <p:grpSpPr>
          <a:xfrm>
            <a:off x="4650509" y="2754746"/>
            <a:ext cx="683490" cy="674254"/>
            <a:chOff x="6419273" y="2789426"/>
            <a:chExt cx="683490" cy="67425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FEC2E33-C685-C46F-163E-8E86178166E8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659F6C5-3A25-53AA-B2F1-8EB8674156CE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D9E851-32B6-6366-AEE3-3B52B5F1A0BE}"/>
              </a:ext>
            </a:extLst>
          </p:cNvPr>
          <p:cNvGrpSpPr/>
          <p:nvPr/>
        </p:nvGrpSpPr>
        <p:grpSpPr>
          <a:xfrm>
            <a:off x="3071093" y="3542232"/>
            <a:ext cx="683490" cy="674254"/>
            <a:chOff x="6419273" y="2789426"/>
            <a:chExt cx="683490" cy="6742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EB6B56-18F4-D984-F339-8336FEF54F0A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더하기 기호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8B8C998C-BCB2-9720-F84D-10B1569E9F07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7FCAD4-96C3-13D7-B9CC-368EA83127DF}"/>
              </a:ext>
            </a:extLst>
          </p:cNvPr>
          <p:cNvGrpSpPr/>
          <p:nvPr/>
        </p:nvGrpSpPr>
        <p:grpSpPr>
          <a:xfrm>
            <a:off x="8446654" y="3435972"/>
            <a:ext cx="683490" cy="674254"/>
            <a:chOff x="6419273" y="2789426"/>
            <a:chExt cx="683490" cy="67425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AF00F6A-2B67-0736-8C65-13EC24E6C7C6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더하기 기호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079E2418-40BC-429E-D2FA-0E7EB350026D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AA3176-79BE-3908-1001-40BD8C44ECED}"/>
              </a:ext>
            </a:extLst>
          </p:cNvPr>
          <p:cNvGrpSpPr/>
          <p:nvPr/>
        </p:nvGrpSpPr>
        <p:grpSpPr>
          <a:xfrm>
            <a:off x="1343891" y="3992461"/>
            <a:ext cx="683490" cy="674254"/>
            <a:chOff x="6419273" y="2789426"/>
            <a:chExt cx="683490" cy="67425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93A041F-9AEC-A4C4-4D8E-521A0C50C47E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더하기 기호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AC35960D-3405-7614-D2F0-20CFD8D8CD17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C0BAD7-9300-D75A-2FE4-172B73683A84}"/>
              </a:ext>
            </a:extLst>
          </p:cNvPr>
          <p:cNvGrpSpPr/>
          <p:nvPr/>
        </p:nvGrpSpPr>
        <p:grpSpPr>
          <a:xfrm>
            <a:off x="10506364" y="3879359"/>
            <a:ext cx="683490" cy="674254"/>
            <a:chOff x="6419273" y="2789426"/>
            <a:chExt cx="683490" cy="6742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4178F4E-D82A-D101-E07B-F1906EBAF23F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더하기 기호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5E7C67AE-0F4B-F325-E8B4-3F1EE7A99F66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F967B0-D933-F3CF-2C89-A8D83B82E283}"/>
              </a:ext>
            </a:extLst>
          </p:cNvPr>
          <p:cNvSpPr/>
          <p:nvPr/>
        </p:nvSpPr>
        <p:spPr>
          <a:xfrm>
            <a:off x="4364184" y="6031347"/>
            <a:ext cx="1399308" cy="4156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삭제</a:t>
            </a:r>
          </a:p>
        </p:txBody>
      </p:sp>
      <p:sp>
        <p:nvSpPr>
          <p:cNvPr id="26" name="사각형: 둥근 모서리 25">
            <a:hlinkClick r:id="rId4" action="ppaction://hlinksldjump"/>
            <a:extLst>
              <a:ext uri="{FF2B5EF4-FFF2-40B4-BE49-F238E27FC236}">
                <a16:creationId xmlns:a16="http://schemas.microsoft.com/office/drawing/2014/main" id="{D5780E8E-1CB1-E768-1709-ED59D7004433}"/>
              </a:ext>
            </a:extLst>
          </p:cNvPr>
          <p:cNvSpPr/>
          <p:nvPr/>
        </p:nvSpPr>
        <p:spPr>
          <a:xfrm>
            <a:off x="6428509" y="6026728"/>
            <a:ext cx="1399308" cy="4156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 선택</a:t>
            </a:r>
          </a:p>
        </p:txBody>
      </p:sp>
      <p:sp>
        <p:nvSpPr>
          <p:cNvPr id="2" name="타원 1">
            <a:hlinkClick r:id="rId5" action="ppaction://hlinksldjump"/>
            <a:extLst>
              <a:ext uri="{FF2B5EF4-FFF2-40B4-BE49-F238E27FC236}">
                <a16:creationId xmlns:a16="http://schemas.microsoft.com/office/drawing/2014/main" id="{41EB2E76-3A0A-BBF3-130F-65FD821B5E85}"/>
              </a:ext>
            </a:extLst>
          </p:cNvPr>
          <p:cNvSpPr/>
          <p:nvPr/>
        </p:nvSpPr>
        <p:spPr>
          <a:xfrm>
            <a:off x="6428509" y="2284846"/>
            <a:ext cx="919016" cy="1614054"/>
          </a:xfrm>
          <a:prstGeom prst="ellipse">
            <a:avLst/>
          </a:prstGeom>
          <a:solidFill>
            <a:srgbClr val="DFD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캐릭터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2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553550-5DDA-A8AB-4533-B84C2CF016D7}"/>
              </a:ext>
            </a:extLst>
          </p:cNvPr>
          <p:cNvSpPr/>
          <p:nvPr/>
        </p:nvSpPr>
        <p:spPr>
          <a:xfrm>
            <a:off x="895927" y="6049818"/>
            <a:ext cx="10400145" cy="332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75C30AC-0CE5-D6EE-B6AE-A53C505FE3A0}"/>
              </a:ext>
            </a:extLst>
          </p:cNvPr>
          <p:cNvSpPr/>
          <p:nvPr/>
        </p:nvSpPr>
        <p:spPr>
          <a:xfrm>
            <a:off x="895927" y="6049818"/>
            <a:ext cx="554182" cy="332509"/>
          </a:xfrm>
          <a:custGeom>
            <a:avLst/>
            <a:gdLst>
              <a:gd name="connsiteX0" fmla="*/ 55419 w 5200072"/>
              <a:gd name="connsiteY0" fmla="*/ 0 h 332509"/>
              <a:gd name="connsiteX1" fmla="*/ 5200072 w 5200072"/>
              <a:gd name="connsiteY1" fmla="*/ 0 h 332509"/>
              <a:gd name="connsiteX2" fmla="*/ 5200072 w 5200072"/>
              <a:gd name="connsiteY2" fmla="*/ 332509 h 332509"/>
              <a:gd name="connsiteX3" fmla="*/ 55419 w 5200072"/>
              <a:gd name="connsiteY3" fmla="*/ 332509 h 332509"/>
              <a:gd name="connsiteX4" fmla="*/ 0 w 5200072"/>
              <a:gd name="connsiteY4" fmla="*/ 277090 h 332509"/>
              <a:gd name="connsiteX5" fmla="*/ 0 w 5200072"/>
              <a:gd name="connsiteY5" fmla="*/ 55419 h 332509"/>
              <a:gd name="connsiteX6" fmla="*/ 55419 w 5200072"/>
              <a:gd name="connsiteY6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0072" h="332509">
                <a:moveTo>
                  <a:pt x="55419" y="0"/>
                </a:moveTo>
                <a:lnTo>
                  <a:pt x="5200072" y="0"/>
                </a:lnTo>
                <a:lnTo>
                  <a:pt x="5200072" y="332509"/>
                </a:lnTo>
                <a:lnTo>
                  <a:pt x="55419" y="332509"/>
                </a:lnTo>
                <a:cubicBezTo>
                  <a:pt x="24812" y="332509"/>
                  <a:pt x="0" y="307697"/>
                  <a:pt x="0" y="277090"/>
                </a:cubicBezTo>
                <a:lnTo>
                  <a:pt x="0" y="55419"/>
                </a:lnTo>
                <a:cubicBezTo>
                  <a:pt x="0" y="24812"/>
                  <a:pt x="24812" y="0"/>
                  <a:pt x="5541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68CA-2B79-0641-566F-8C0424B4204F}"/>
              </a:ext>
            </a:extLst>
          </p:cNvPr>
          <p:cNvSpPr txBox="1"/>
          <p:nvPr/>
        </p:nvSpPr>
        <p:spPr>
          <a:xfrm>
            <a:off x="4604327" y="295564"/>
            <a:ext cx="298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49E40-C9F7-D8CF-AC65-82DC3A0A21FB}"/>
              </a:ext>
            </a:extLst>
          </p:cNvPr>
          <p:cNvSpPr txBox="1"/>
          <p:nvPr/>
        </p:nvSpPr>
        <p:spPr>
          <a:xfrm>
            <a:off x="5377871" y="5588000"/>
            <a:ext cx="14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세계 입장 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54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">
        <p:fade/>
      </p:transition>
    </mc:Choice>
    <mc:Fallback xmlns="">
      <p:transition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553550-5DDA-A8AB-4533-B84C2CF016D7}"/>
              </a:ext>
            </a:extLst>
          </p:cNvPr>
          <p:cNvSpPr/>
          <p:nvPr/>
        </p:nvSpPr>
        <p:spPr>
          <a:xfrm>
            <a:off x="895927" y="6049818"/>
            <a:ext cx="10400145" cy="332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75C30AC-0CE5-D6EE-B6AE-A53C505FE3A0}"/>
              </a:ext>
            </a:extLst>
          </p:cNvPr>
          <p:cNvSpPr/>
          <p:nvPr/>
        </p:nvSpPr>
        <p:spPr>
          <a:xfrm>
            <a:off x="895926" y="6049818"/>
            <a:ext cx="3315855" cy="332509"/>
          </a:xfrm>
          <a:custGeom>
            <a:avLst/>
            <a:gdLst>
              <a:gd name="connsiteX0" fmla="*/ 55419 w 5200072"/>
              <a:gd name="connsiteY0" fmla="*/ 0 h 332509"/>
              <a:gd name="connsiteX1" fmla="*/ 5200072 w 5200072"/>
              <a:gd name="connsiteY1" fmla="*/ 0 h 332509"/>
              <a:gd name="connsiteX2" fmla="*/ 5200072 w 5200072"/>
              <a:gd name="connsiteY2" fmla="*/ 332509 h 332509"/>
              <a:gd name="connsiteX3" fmla="*/ 55419 w 5200072"/>
              <a:gd name="connsiteY3" fmla="*/ 332509 h 332509"/>
              <a:gd name="connsiteX4" fmla="*/ 0 w 5200072"/>
              <a:gd name="connsiteY4" fmla="*/ 277090 h 332509"/>
              <a:gd name="connsiteX5" fmla="*/ 0 w 5200072"/>
              <a:gd name="connsiteY5" fmla="*/ 55419 h 332509"/>
              <a:gd name="connsiteX6" fmla="*/ 55419 w 5200072"/>
              <a:gd name="connsiteY6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0072" h="332509">
                <a:moveTo>
                  <a:pt x="55419" y="0"/>
                </a:moveTo>
                <a:lnTo>
                  <a:pt x="5200072" y="0"/>
                </a:lnTo>
                <a:lnTo>
                  <a:pt x="5200072" y="332509"/>
                </a:lnTo>
                <a:lnTo>
                  <a:pt x="55419" y="332509"/>
                </a:lnTo>
                <a:cubicBezTo>
                  <a:pt x="24812" y="332509"/>
                  <a:pt x="0" y="307697"/>
                  <a:pt x="0" y="277090"/>
                </a:cubicBezTo>
                <a:lnTo>
                  <a:pt x="0" y="55419"/>
                </a:lnTo>
                <a:cubicBezTo>
                  <a:pt x="0" y="24812"/>
                  <a:pt x="24812" y="0"/>
                  <a:pt x="5541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68CA-2B79-0641-566F-8C0424B4204F}"/>
              </a:ext>
            </a:extLst>
          </p:cNvPr>
          <p:cNvSpPr txBox="1"/>
          <p:nvPr/>
        </p:nvSpPr>
        <p:spPr>
          <a:xfrm>
            <a:off x="4604327" y="295564"/>
            <a:ext cx="298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49E40-C9F7-D8CF-AC65-82DC3A0A21FB}"/>
              </a:ext>
            </a:extLst>
          </p:cNvPr>
          <p:cNvSpPr txBox="1"/>
          <p:nvPr/>
        </p:nvSpPr>
        <p:spPr>
          <a:xfrm>
            <a:off x="5377871" y="5588000"/>
            <a:ext cx="14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세계 입장 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8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553550-5DDA-A8AB-4533-B84C2CF016D7}"/>
              </a:ext>
            </a:extLst>
          </p:cNvPr>
          <p:cNvSpPr/>
          <p:nvPr/>
        </p:nvSpPr>
        <p:spPr>
          <a:xfrm>
            <a:off x="895927" y="6049818"/>
            <a:ext cx="10400145" cy="332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75C30AC-0CE5-D6EE-B6AE-A53C505FE3A0}"/>
              </a:ext>
            </a:extLst>
          </p:cNvPr>
          <p:cNvSpPr/>
          <p:nvPr/>
        </p:nvSpPr>
        <p:spPr>
          <a:xfrm>
            <a:off x="895926" y="6049818"/>
            <a:ext cx="5449455" cy="332509"/>
          </a:xfrm>
          <a:custGeom>
            <a:avLst/>
            <a:gdLst>
              <a:gd name="connsiteX0" fmla="*/ 55419 w 5200072"/>
              <a:gd name="connsiteY0" fmla="*/ 0 h 332509"/>
              <a:gd name="connsiteX1" fmla="*/ 5200072 w 5200072"/>
              <a:gd name="connsiteY1" fmla="*/ 0 h 332509"/>
              <a:gd name="connsiteX2" fmla="*/ 5200072 w 5200072"/>
              <a:gd name="connsiteY2" fmla="*/ 332509 h 332509"/>
              <a:gd name="connsiteX3" fmla="*/ 55419 w 5200072"/>
              <a:gd name="connsiteY3" fmla="*/ 332509 h 332509"/>
              <a:gd name="connsiteX4" fmla="*/ 0 w 5200072"/>
              <a:gd name="connsiteY4" fmla="*/ 277090 h 332509"/>
              <a:gd name="connsiteX5" fmla="*/ 0 w 5200072"/>
              <a:gd name="connsiteY5" fmla="*/ 55419 h 332509"/>
              <a:gd name="connsiteX6" fmla="*/ 55419 w 5200072"/>
              <a:gd name="connsiteY6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0072" h="332509">
                <a:moveTo>
                  <a:pt x="55419" y="0"/>
                </a:moveTo>
                <a:lnTo>
                  <a:pt x="5200072" y="0"/>
                </a:lnTo>
                <a:lnTo>
                  <a:pt x="5200072" y="332509"/>
                </a:lnTo>
                <a:lnTo>
                  <a:pt x="55419" y="332509"/>
                </a:lnTo>
                <a:cubicBezTo>
                  <a:pt x="24812" y="332509"/>
                  <a:pt x="0" y="307697"/>
                  <a:pt x="0" y="277090"/>
                </a:cubicBezTo>
                <a:lnTo>
                  <a:pt x="0" y="55419"/>
                </a:lnTo>
                <a:cubicBezTo>
                  <a:pt x="0" y="24812"/>
                  <a:pt x="24812" y="0"/>
                  <a:pt x="5541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68CA-2B79-0641-566F-8C0424B4204F}"/>
              </a:ext>
            </a:extLst>
          </p:cNvPr>
          <p:cNvSpPr txBox="1"/>
          <p:nvPr/>
        </p:nvSpPr>
        <p:spPr>
          <a:xfrm>
            <a:off x="4604327" y="295564"/>
            <a:ext cx="298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49E40-C9F7-D8CF-AC65-82DC3A0A21FB}"/>
              </a:ext>
            </a:extLst>
          </p:cNvPr>
          <p:cNvSpPr txBox="1"/>
          <p:nvPr/>
        </p:nvSpPr>
        <p:spPr>
          <a:xfrm>
            <a:off x="5377871" y="5588000"/>
            <a:ext cx="14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세계 입장 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71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553550-5DDA-A8AB-4533-B84C2CF016D7}"/>
              </a:ext>
            </a:extLst>
          </p:cNvPr>
          <p:cNvSpPr/>
          <p:nvPr/>
        </p:nvSpPr>
        <p:spPr>
          <a:xfrm>
            <a:off x="895927" y="6049818"/>
            <a:ext cx="10400145" cy="332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75C30AC-0CE5-D6EE-B6AE-A53C505FE3A0}"/>
              </a:ext>
            </a:extLst>
          </p:cNvPr>
          <p:cNvSpPr/>
          <p:nvPr/>
        </p:nvSpPr>
        <p:spPr>
          <a:xfrm>
            <a:off x="895926" y="6049818"/>
            <a:ext cx="9291783" cy="332509"/>
          </a:xfrm>
          <a:custGeom>
            <a:avLst/>
            <a:gdLst>
              <a:gd name="connsiteX0" fmla="*/ 55419 w 5200072"/>
              <a:gd name="connsiteY0" fmla="*/ 0 h 332509"/>
              <a:gd name="connsiteX1" fmla="*/ 5200072 w 5200072"/>
              <a:gd name="connsiteY1" fmla="*/ 0 h 332509"/>
              <a:gd name="connsiteX2" fmla="*/ 5200072 w 5200072"/>
              <a:gd name="connsiteY2" fmla="*/ 332509 h 332509"/>
              <a:gd name="connsiteX3" fmla="*/ 55419 w 5200072"/>
              <a:gd name="connsiteY3" fmla="*/ 332509 h 332509"/>
              <a:gd name="connsiteX4" fmla="*/ 0 w 5200072"/>
              <a:gd name="connsiteY4" fmla="*/ 277090 h 332509"/>
              <a:gd name="connsiteX5" fmla="*/ 0 w 5200072"/>
              <a:gd name="connsiteY5" fmla="*/ 55419 h 332509"/>
              <a:gd name="connsiteX6" fmla="*/ 55419 w 5200072"/>
              <a:gd name="connsiteY6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0072" h="332509">
                <a:moveTo>
                  <a:pt x="55419" y="0"/>
                </a:moveTo>
                <a:lnTo>
                  <a:pt x="5200072" y="0"/>
                </a:lnTo>
                <a:lnTo>
                  <a:pt x="5200072" y="332509"/>
                </a:lnTo>
                <a:lnTo>
                  <a:pt x="55419" y="332509"/>
                </a:lnTo>
                <a:cubicBezTo>
                  <a:pt x="24812" y="332509"/>
                  <a:pt x="0" y="307697"/>
                  <a:pt x="0" y="277090"/>
                </a:cubicBezTo>
                <a:lnTo>
                  <a:pt x="0" y="55419"/>
                </a:lnTo>
                <a:cubicBezTo>
                  <a:pt x="0" y="24812"/>
                  <a:pt x="24812" y="0"/>
                  <a:pt x="5541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68CA-2B79-0641-566F-8C0424B4204F}"/>
              </a:ext>
            </a:extLst>
          </p:cNvPr>
          <p:cNvSpPr txBox="1"/>
          <p:nvPr/>
        </p:nvSpPr>
        <p:spPr>
          <a:xfrm>
            <a:off x="4604327" y="295564"/>
            <a:ext cx="298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49E40-C9F7-D8CF-AC65-82DC3A0A21FB}"/>
              </a:ext>
            </a:extLst>
          </p:cNvPr>
          <p:cNvSpPr txBox="1"/>
          <p:nvPr/>
        </p:nvSpPr>
        <p:spPr>
          <a:xfrm>
            <a:off x="5377871" y="5588000"/>
            <a:ext cx="14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세계 입장 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04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553550-5DDA-A8AB-4533-B84C2CF016D7}"/>
              </a:ext>
            </a:extLst>
          </p:cNvPr>
          <p:cNvSpPr/>
          <p:nvPr/>
        </p:nvSpPr>
        <p:spPr>
          <a:xfrm>
            <a:off x="895927" y="6049818"/>
            <a:ext cx="10400145" cy="3325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68CA-2B79-0641-566F-8C0424B4204F}"/>
              </a:ext>
            </a:extLst>
          </p:cNvPr>
          <p:cNvSpPr txBox="1"/>
          <p:nvPr/>
        </p:nvSpPr>
        <p:spPr>
          <a:xfrm>
            <a:off x="4604327" y="295564"/>
            <a:ext cx="298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49E40-C9F7-D8CF-AC65-82DC3A0A21FB}"/>
              </a:ext>
            </a:extLst>
          </p:cNvPr>
          <p:cNvSpPr txBox="1"/>
          <p:nvPr/>
        </p:nvSpPr>
        <p:spPr>
          <a:xfrm>
            <a:off x="5377871" y="5588000"/>
            <a:ext cx="14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세계 입장 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2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18B99B0-7A89-DC0A-A039-FEFF2E28F67F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hlinkClick r:id="rId3" action="ppaction://hlinksldjump"/>
            <a:extLst>
              <a:ext uri="{FF2B5EF4-FFF2-40B4-BE49-F238E27FC236}">
                <a16:creationId xmlns:a16="http://schemas.microsoft.com/office/drawing/2014/main" id="{5716FE15-00EB-186C-0561-77A09E55026F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hlinkClick r:id="rId3" action="ppaction://hlinksldjump"/>
            <a:extLst>
              <a:ext uri="{FF2B5EF4-FFF2-40B4-BE49-F238E27FC236}">
                <a16:creationId xmlns:a16="http://schemas.microsoft.com/office/drawing/2014/main" id="{D1713A23-8CB3-DB87-61B4-A750BD764158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hlinkClick r:id="rId4" action="ppaction://hlinksldjump"/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hlinkClick r:id="rId4" action="ppaction://hlinksldjump"/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3508BEB-5171-49E1-8613-31D2B1D266A5}"/>
              </a:ext>
            </a:extLst>
          </p:cNvPr>
          <p:cNvGrpSpPr/>
          <p:nvPr/>
        </p:nvGrpSpPr>
        <p:grpSpPr>
          <a:xfrm>
            <a:off x="11028355" y="6341345"/>
            <a:ext cx="149012" cy="544042"/>
            <a:chOff x="8385843" y="4685456"/>
            <a:chExt cx="149012" cy="54404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FB4779E-8650-CBF9-2425-FA18AC5A369F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53737882-E37F-31AE-284C-6A860634800B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12C5F817-0EAB-20A8-FE6F-21D02F3A1B15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6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7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7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pic>
        <p:nvPicPr>
          <p:cNvPr id="1047" name="그래픽 1046" descr="단일 톱니바퀴 단색으로 채워진">
            <a:hlinkClick r:id="rId8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11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8F7C46-CD03-1867-C8B3-1CC7277E133B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92F97A-C544-7CC2-AF55-98A58C384F93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17C88-1CF2-8BC9-81D6-15E0133A657F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C8976A-7F7B-E090-E69B-0E0333DD8C2A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이등변 삼각형 5">
            <a:hlinkClick r:id="rId14" action="ppaction://hlinksldjump"/>
            <a:extLst>
              <a:ext uri="{FF2B5EF4-FFF2-40B4-BE49-F238E27FC236}">
                <a16:creationId xmlns:a16="http://schemas.microsoft.com/office/drawing/2014/main" id="{61F35D9A-B8A6-4358-8863-1CAA16E697FC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5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A574093A-9028-9ECC-0567-CAF2C650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4" name="그래픽 3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C4F044E9-5481-63CB-A4C1-4BC527BA3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B77EA-E89F-7DD6-8FFC-CDDA807897C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6B485-F15A-0FA7-790B-1B2D804B6ED8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4397E-4EA0-B303-2A11-42102493E50E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38132-3D0A-E9C4-C24B-3DA56AE60F77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AD2492A-6C1E-F08E-2A1B-48035CCBB50B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hlinkClick r:id="rId10" action="ppaction://hlinksldjump"/>
            <a:extLst>
              <a:ext uri="{FF2B5EF4-FFF2-40B4-BE49-F238E27FC236}">
                <a16:creationId xmlns:a16="http://schemas.microsoft.com/office/drawing/2014/main" id="{3E769DBB-A8FE-94A2-1B1A-82B372E718E9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hlinkClick r:id="rId10" action="ppaction://hlinksldjump"/>
            <a:extLst>
              <a:ext uri="{FF2B5EF4-FFF2-40B4-BE49-F238E27FC236}">
                <a16:creationId xmlns:a16="http://schemas.microsoft.com/office/drawing/2014/main" id="{2C0F3D29-FD9A-8A05-1BD6-44AE116B9161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8849A9-5DD6-C993-02D0-7ACD8C46E57A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A29D577-AFDA-D8F0-ED45-1813C5D79DEC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4E60412-1466-1734-9D98-0DE04BDECF85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>
              <a:hlinkClick r:id="rId11" action="ppaction://hlinksldjump"/>
              <a:extLst>
                <a:ext uri="{FF2B5EF4-FFF2-40B4-BE49-F238E27FC236}">
                  <a16:creationId xmlns:a16="http://schemas.microsoft.com/office/drawing/2014/main" id="{CAD8AEDE-BC31-E95D-6EBE-270C9A4A2277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이등변 삼각형 21">
            <a:hlinkClick r:id="rId12" action="ppaction://hlinksldjump"/>
            <a:extLst>
              <a:ext uri="{FF2B5EF4-FFF2-40B4-BE49-F238E27FC236}">
                <a16:creationId xmlns:a16="http://schemas.microsoft.com/office/drawing/2014/main" id="{094633A2-82EB-F90E-8568-085A43724189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84049D-ED2A-FC0C-F9B1-2738ECA18046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30F9148-A9E6-CA1B-1C72-76E94862D8EE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hlinkClick r:id="rId13" action="ppaction://hlinksldjump"/>
              <a:extLst>
                <a:ext uri="{FF2B5EF4-FFF2-40B4-BE49-F238E27FC236}">
                  <a16:creationId xmlns:a16="http://schemas.microsoft.com/office/drawing/2014/main" id="{0DBE6AE4-78A8-7694-9F0E-FC4BCE9B454A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6212AAE-E87E-9F80-2AB5-01F07D2A7538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96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A574093A-9028-9ECC-0567-CAF2C650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4" name="그래픽 3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C4F044E9-5481-63CB-A4C1-4BC527BA3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B77EA-E89F-7DD6-8FFC-CDDA807897C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6B485-F15A-0FA7-790B-1B2D804B6ED8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84049D-ED2A-FC0C-F9B1-2738ECA18046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30F9148-A9E6-CA1B-1C72-76E94862D8EE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hlinkClick r:id="rId10" action="ppaction://hlinksldjump"/>
              <a:extLst>
                <a:ext uri="{FF2B5EF4-FFF2-40B4-BE49-F238E27FC236}">
                  <a16:creationId xmlns:a16="http://schemas.microsoft.com/office/drawing/2014/main" id="{0DBE6AE4-78A8-7694-9F0E-FC4BCE9B454A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6212AAE-E87E-9F80-2AB5-01F07D2A7538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D5E10-B987-143F-A73B-D7C9776957E2}"/>
              </a:ext>
            </a:extLst>
          </p:cNvPr>
          <p:cNvSpPr/>
          <p:nvPr/>
        </p:nvSpPr>
        <p:spPr>
          <a:xfrm>
            <a:off x="265479" y="5392256"/>
            <a:ext cx="418274" cy="74569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모두</a:t>
            </a:r>
            <a:endParaRPr lang="en-US" altLang="ko-KR" sz="900" dirty="0"/>
          </a:p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친구</a:t>
            </a:r>
            <a:endParaRPr lang="en-US" altLang="ko-KR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그룹</a:t>
            </a:r>
            <a:endParaRPr lang="en-US" altLang="ko-KR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길드</a:t>
            </a:r>
            <a:endParaRPr lang="en-US" altLang="ko-KR" sz="9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rgbClr val="ED05E2"/>
                </a:solidFill>
              </a:rPr>
              <a:t>연합</a:t>
            </a:r>
            <a:endParaRPr lang="en-US" altLang="ko-KR" sz="900" dirty="0">
              <a:solidFill>
                <a:srgbClr val="ED05E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F09B4C-9367-D719-F744-BC2EC9C05A84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6" name="이등변 삼각형 35">
            <a:hlinkClick r:id="rId11" action="ppaction://hlinksldjump"/>
            <a:extLst>
              <a:ext uri="{FF2B5EF4-FFF2-40B4-BE49-F238E27FC236}">
                <a16:creationId xmlns:a16="http://schemas.microsoft.com/office/drawing/2014/main" id="{38D028B7-9C8B-9028-1463-D8EA1114F805}"/>
              </a:ext>
            </a:extLst>
          </p:cNvPr>
          <p:cNvSpPr/>
          <p:nvPr/>
        </p:nvSpPr>
        <p:spPr>
          <a:xfrm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9118768B-C023-F83F-3EA2-DD94EAB8B80E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hlinkClick r:id="rId12" action="ppaction://hlinksldjump"/>
            <a:extLst>
              <a:ext uri="{FF2B5EF4-FFF2-40B4-BE49-F238E27FC236}">
                <a16:creationId xmlns:a16="http://schemas.microsoft.com/office/drawing/2014/main" id="{66A6BCF1-A8B9-54A5-30D9-8B6C3839F092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hlinkClick r:id="rId12" action="ppaction://hlinksldjump"/>
            <a:extLst>
              <a:ext uri="{FF2B5EF4-FFF2-40B4-BE49-F238E27FC236}">
                <a16:creationId xmlns:a16="http://schemas.microsoft.com/office/drawing/2014/main" id="{C071ED50-E7F8-0EE5-62BD-7F563E0FDD00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0BD330-2E1D-CD2F-1B96-037A73AA5924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C6B23332-F787-8C86-B851-33A35A1BC26E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3" action="ppaction://hlinksldjump"/>
              <a:extLst>
                <a:ext uri="{FF2B5EF4-FFF2-40B4-BE49-F238E27FC236}">
                  <a16:creationId xmlns:a16="http://schemas.microsoft.com/office/drawing/2014/main" id="{84A4CA1D-16D8-4E01-502F-04E1B8C0515D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이등변 삼각형 42">
              <a:hlinkClick r:id="rId13" action="ppaction://hlinksldjump"/>
              <a:extLst>
                <a:ext uri="{FF2B5EF4-FFF2-40B4-BE49-F238E27FC236}">
                  <a16:creationId xmlns:a16="http://schemas.microsoft.com/office/drawing/2014/main" id="{76DEA9D7-22A5-18E9-A88E-4C6F7AE7C394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15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A574093A-9028-9ECC-0567-CAF2C650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4" name="그래픽 3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C4F044E9-5481-63CB-A4C1-4BC527BA3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B77EA-E89F-7DD6-8FFC-CDDA807897C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6B485-F15A-0FA7-790B-1B2D804B6ED8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4397E-4EA0-B303-2A11-42102493E50E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38132-3D0A-E9C4-C24B-3DA56AE60F77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이등변 삼각형 21">
            <a:hlinkClick r:id="rId10" action="ppaction://hlinksldjump"/>
            <a:extLst>
              <a:ext uri="{FF2B5EF4-FFF2-40B4-BE49-F238E27FC236}">
                <a16:creationId xmlns:a16="http://schemas.microsoft.com/office/drawing/2014/main" id="{094633A2-82EB-F90E-8568-085A43724189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84049D-ED2A-FC0C-F9B1-2738ECA18046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30F9148-A9E6-CA1B-1C72-76E94862D8EE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hlinkClick r:id="rId11" action="ppaction://hlinksldjump"/>
              <a:extLst>
                <a:ext uri="{FF2B5EF4-FFF2-40B4-BE49-F238E27FC236}">
                  <a16:creationId xmlns:a16="http://schemas.microsoft.com/office/drawing/2014/main" id="{0DBE6AE4-78A8-7694-9F0E-FC4BCE9B454A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6212AAE-E87E-9F80-2AB5-01F07D2A7538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D886FC-776C-B815-2764-B78082451E37}"/>
              </a:ext>
            </a:extLst>
          </p:cNvPr>
          <p:cNvGrpSpPr/>
          <p:nvPr/>
        </p:nvGrpSpPr>
        <p:grpSpPr>
          <a:xfrm>
            <a:off x="4742719" y="6296032"/>
            <a:ext cx="149012" cy="544042"/>
            <a:chOff x="2332456" y="4074033"/>
            <a:chExt cx="149012" cy="544042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13960B9-A68D-19E0-C7F6-17A9D3920669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hlinkClick r:id="rId12" action="ppaction://hlinksldjump"/>
              <a:extLst>
                <a:ext uri="{FF2B5EF4-FFF2-40B4-BE49-F238E27FC236}">
                  <a16:creationId xmlns:a16="http://schemas.microsoft.com/office/drawing/2014/main" id="{B579718F-DC35-C629-5588-1B74523132D7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이등변 삼각형 36">
              <a:hlinkClick r:id="rId12" action="ppaction://hlinksldjump"/>
              <a:extLst>
                <a:ext uri="{FF2B5EF4-FFF2-40B4-BE49-F238E27FC236}">
                  <a16:creationId xmlns:a16="http://schemas.microsoft.com/office/drawing/2014/main" id="{3CE5F15C-5F98-27A1-B09F-4BFD141A8301}"/>
                </a:ext>
              </a:extLst>
            </p:cNvPr>
            <p:cNvSpPr/>
            <p:nvPr/>
          </p:nvSpPr>
          <p:spPr>
            <a:xfrm rot="16200000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106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0E1A0-7EA8-E519-08B4-048FFCE8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2B0639-8B98-3CFD-16F0-F09BD6E194DC}"/>
              </a:ext>
            </a:extLst>
          </p:cNvPr>
          <p:cNvSpPr/>
          <p:nvPr/>
        </p:nvSpPr>
        <p:spPr>
          <a:xfrm>
            <a:off x="0" y="6470469"/>
            <a:ext cx="12192000" cy="38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43CD5A0-8B23-6F71-84DF-8AB96F1411DD}"/>
              </a:ext>
            </a:extLst>
          </p:cNvPr>
          <p:cNvSpPr/>
          <p:nvPr/>
        </p:nvSpPr>
        <p:spPr>
          <a:xfrm>
            <a:off x="3618055" y="6502714"/>
            <a:ext cx="314036" cy="3209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게임 컨트롤러 단색으로 채워진">
            <a:extLst>
              <a:ext uri="{FF2B5EF4-FFF2-40B4-BE49-F238E27FC236}">
                <a16:creationId xmlns:a16="http://schemas.microsoft.com/office/drawing/2014/main" id="{CD333A05-C3F4-FBB3-C46D-7F4E4C60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9" y="2289347"/>
            <a:ext cx="546463" cy="546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A7009B-2DBB-71B1-4F7C-220B0E4CF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" y="304045"/>
            <a:ext cx="546463" cy="546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BDA098-1453-2178-25A8-AE7525736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1296696"/>
            <a:ext cx="546463" cy="546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FE228-F692-6BB8-3BA1-14A0BFEC3B82}"/>
              </a:ext>
            </a:extLst>
          </p:cNvPr>
          <p:cNvSpPr txBox="1"/>
          <p:nvPr/>
        </p:nvSpPr>
        <p:spPr>
          <a:xfrm>
            <a:off x="206409" y="2758778"/>
            <a:ext cx="71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아사달 여행기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C1A74B-0099-83B6-FDA2-77CB7AB81D8E}"/>
              </a:ext>
            </a:extLst>
          </p:cNvPr>
          <p:cNvGrpSpPr/>
          <p:nvPr/>
        </p:nvGrpSpPr>
        <p:grpSpPr>
          <a:xfrm>
            <a:off x="206409" y="6511833"/>
            <a:ext cx="318559" cy="314037"/>
            <a:chOff x="4322617" y="2124363"/>
            <a:chExt cx="834700" cy="82285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0F2AE-CFFB-1113-F5C1-9B26495D9552}"/>
                </a:ext>
              </a:extLst>
            </p:cNvPr>
            <p:cNvSpPr/>
            <p:nvPr/>
          </p:nvSpPr>
          <p:spPr>
            <a:xfrm>
              <a:off x="4322618" y="2124364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4C9548-D595-92C4-77E9-98C4DB706A6B}"/>
                </a:ext>
              </a:extLst>
            </p:cNvPr>
            <p:cNvSpPr/>
            <p:nvPr/>
          </p:nvSpPr>
          <p:spPr>
            <a:xfrm>
              <a:off x="4769786" y="2124363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13CD1A-E9EE-B734-F782-E371BE67D147}"/>
                </a:ext>
              </a:extLst>
            </p:cNvPr>
            <p:cNvSpPr/>
            <p:nvPr/>
          </p:nvSpPr>
          <p:spPr>
            <a:xfrm>
              <a:off x="4769786" y="2559682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C24EAC9-70BE-0B64-1DF0-65E2CF542251}"/>
                </a:ext>
              </a:extLst>
            </p:cNvPr>
            <p:cNvSpPr/>
            <p:nvPr/>
          </p:nvSpPr>
          <p:spPr>
            <a:xfrm>
              <a:off x="4322617" y="2559683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80260B52-1F36-5111-3606-E9850D269894}"/>
              </a:ext>
            </a:extLst>
          </p:cNvPr>
          <p:cNvSpPr/>
          <p:nvPr/>
        </p:nvSpPr>
        <p:spPr>
          <a:xfrm>
            <a:off x="926206" y="6511833"/>
            <a:ext cx="1801091" cy="32098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74BF3AE-F1E2-9E51-1260-80919C241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29" y="6511834"/>
            <a:ext cx="249786" cy="24978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ED39ED8-5081-EF5A-5165-C09C0D185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760" y="6528992"/>
            <a:ext cx="232627" cy="23262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3E73C49-2EB4-C565-D109-36EAC3407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82" y="656544"/>
            <a:ext cx="7161423" cy="4589710"/>
          </a:xfrm>
          <a:prstGeom prst="rect">
            <a:avLst/>
          </a:prstGeom>
        </p:spPr>
      </p:pic>
      <p:sp>
        <p:nvSpPr>
          <p:cNvPr id="55" name="순서도: 수행의 시작/종료 54">
            <a:hlinkClick r:id="rId8" action="ppaction://hlinksldjump"/>
            <a:extLst>
              <a:ext uri="{FF2B5EF4-FFF2-40B4-BE49-F238E27FC236}">
                <a16:creationId xmlns:a16="http://schemas.microsoft.com/office/drawing/2014/main" id="{6971E993-51A1-7FD5-1AC6-33B011A784F9}"/>
              </a:ext>
            </a:extLst>
          </p:cNvPr>
          <p:cNvSpPr/>
          <p:nvPr/>
        </p:nvSpPr>
        <p:spPr>
          <a:xfrm>
            <a:off x="2988682" y="1779565"/>
            <a:ext cx="1572782" cy="51901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게임시작</a:t>
            </a:r>
          </a:p>
        </p:txBody>
      </p:sp>
    </p:spTree>
    <p:extLst>
      <p:ext uri="{BB962C8B-B14F-4D97-AF65-F5344CB8AC3E}">
        <p14:creationId xmlns:p14="http://schemas.microsoft.com/office/powerpoint/2010/main" val="64432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A574093A-9028-9ECC-0567-CAF2C650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4" name="그래픽 3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C4F044E9-5481-63CB-A4C1-4BC527BA3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B77EA-E89F-7DD6-8FFC-CDDA807897C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6B485-F15A-0FA7-790B-1B2D804B6ED8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4397E-4EA0-B303-2A11-42102493E50E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38132-3D0A-E9C4-C24B-3DA56AE60F77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이등변 삼각형 21">
            <a:hlinkClick r:id="rId10" action="ppaction://hlinksldjump"/>
            <a:extLst>
              <a:ext uri="{FF2B5EF4-FFF2-40B4-BE49-F238E27FC236}">
                <a16:creationId xmlns:a16="http://schemas.microsoft.com/office/drawing/2014/main" id="{094633A2-82EB-F90E-8568-085A43724189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84049D-ED2A-FC0C-F9B1-2738ECA18046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30F9148-A9E6-CA1B-1C72-76E94862D8EE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hlinkClick r:id="rId11" action="ppaction://hlinksldjump"/>
              <a:extLst>
                <a:ext uri="{FF2B5EF4-FFF2-40B4-BE49-F238E27FC236}">
                  <a16:creationId xmlns:a16="http://schemas.microsoft.com/office/drawing/2014/main" id="{0DBE6AE4-78A8-7694-9F0E-FC4BCE9B454A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6212AAE-E87E-9F80-2AB5-01F07D2A7538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D886FC-776C-B815-2764-B78082451E37}"/>
              </a:ext>
            </a:extLst>
          </p:cNvPr>
          <p:cNvGrpSpPr/>
          <p:nvPr/>
        </p:nvGrpSpPr>
        <p:grpSpPr>
          <a:xfrm>
            <a:off x="4742719" y="6296032"/>
            <a:ext cx="149012" cy="544042"/>
            <a:chOff x="2332456" y="4074033"/>
            <a:chExt cx="149012" cy="544042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13960B9-A68D-19E0-C7F6-17A9D3920669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hlinkClick r:id="rId12" action="ppaction://hlinksldjump"/>
              <a:extLst>
                <a:ext uri="{FF2B5EF4-FFF2-40B4-BE49-F238E27FC236}">
                  <a16:creationId xmlns:a16="http://schemas.microsoft.com/office/drawing/2014/main" id="{B579718F-DC35-C629-5588-1B74523132D7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이등변 삼각형 36">
              <a:hlinkClick r:id="rId12" action="ppaction://hlinksldjump"/>
              <a:extLst>
                <a:ext uri="{FF2B5EF4-FFF2-40B4-BE49-F238E27FC236}">
                  <a16:creationId xmlns:a16="http://schemas.microsoft.com/office/drawing/2014/main" id="{3CE5F15C-5F98-27A1-B09F-4BFD141A8301}"/>
                </a:ext>
              </a:extLst>
            </p:cNvPr>
            <p:cNvSpPr/>
            <p:nvPr/>
          </p:nvSpPr>
          <p:spPr>
            <a:xfrm rot="16200000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A25AF-A350-BF89-9EC8-FF202744E6C1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3EC00F-0032-68F9-7C14-218CAAB3D844}"/>
              </a:ext>
            </a:extLst>
          </p:cNvPr>
          <p:cNvGrpSpPr/>
          <p:nvPr/>
        </p:nvGrpSpPr>
        <p:grpSpPr>
          <a:xfrm>
            <a:off x="3908583" y="543322"/>
            <a:ext cx="4294278" cy="5398646"/>
            <a:chOff x="4182164" y="286704"/>
            <a:chExt cx="4294278" cy="53986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899FF6-C4CC-E988-B74D-95137666DD4A}"/>
                </a:ext>
              </a:extLst>
            </p:cNvPr>
            <p:cNvSpPr txBox="1"/>
            <p:nvPr/>
          </p:nvSpPr>
          <p:spPr>
            <a:xfrm>
              <a:off x="6082361" y="3498263"/>
              <a:ext cx="60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r>
                <a:rPr lang="en-US" altLang="ko-KR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  <a:endPara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19D34B-E5F1-83AF-8CA5-B46AD8D35719}"/>
                </a:ext>
              </a:extLst>
            </p:cNvPr>
            <p:cNvSpPr/>
            <p:nvPr/>
          </p:nvSpPr>
          <p:spPr>
            <a:xfrm>
              <a:off x="4182164" y="286704"/>
              <a:ext cx="4294278" cy="53986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설정창</a:t>
              </a:r>
            </a:p>
          </p:txBody>
        </p:sp>
        <p:sp>
          <p:nvSpPr>
            <p:cNvPr id="19" name="곱하기 기호 18">
              <a:hlinkClick r:id="rId13" action="ppaction://hlinksldjump"/>
              <a:extLst>
                <a:ext uri="{FF2B5EF4-FFF2-40B4-BE49-F238E27FC236}">
                  <a16:creationId xmlns:a16="http://schemas.microsoft.com/office/drawing/2014/main" id="{BD71FD06-B978-D279-82A3-AAA1356EC20B}"/>
                </a:ext>
              </a:extLst>
            </p:cNvPr>
            <p:cNvSpPr/>
            <p:nvPr/>
          </p:nvSpPr>
          <p:spPr>
            <a:xfrm>
              <a:off x="8125740" y="286704"/>
              <a:ext cx="332444" cy="33244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63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A574093A-9028-9ECC-0567-CAF2C650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4" name="그래픽 3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C4F044E9-5481-63CB-A4C1-4BC527BA3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B77EA-E89F-7DD6-8FFC-CDDA807897C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6B485-F15A-0FA7-790B-1B2D804B6ED8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4397E-4EA0-B303-2A11-42102493E50E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38132-3D0A-E9C4-C24B-3DA56AE60F77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이등변 삼각형 21">
            <a:hlinkClick r:id="rId10" action="ppaction://hlinksldjump"/>
            <a:extLst>
              <a:ext uri="{FF2B5EF4-FFF2-40B4-BE49-F238E27FC236}">
                <a16:creationId xmlns:a16="http://schemas.microsoft.com/office/drawing/2014/main" id="{094633A2-82EB-F90E-8568-085A43724189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84049D-ED2A-FC0C-F9B1-2738ECA18046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30F9148-A9E6-CA1B-1C72-76E94862D8EE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hlinkClick r:id="rId11" action="ppaction://hlinksldjump"/>
              <a:extLst>
                <a:ext uri="{FF2B5EF4-FFF2-40B4-BE49-F238E27FC236}">
                  <a16:creationId xmlns:a16="http://schemas.microsoft.com/office/drawing/2014/main" id="{0DBE6AE4-78A8-7694-9F0E-FC4BCE9B454A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6212AAE-E87E-9F80-2AB5-01F07D2A7538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EF0F3B-FC75-DD6E-430B-0D2D3F003B6D}"/>
              </a:ext>
            </a:extLst>
          </p:cNvPr>
          <p:cNvSpPr/>
          <p:nvPr/>
        </p:nvSpPr>
        <p:spPr>
          <a:xfrm>
            <a:off x="1154545" y="5712823"/>
            <a:ext cx="3743071" cy="1146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81F03DD-6E45-7771-1D8B-0DC5FA457688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4936EF-43C7-5C55-4DAC-8EC663F56597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8A61B44-2BED-F69F-49CA-7DDCA2654FB9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659DC39-3D5C-8799-B264-FCCDE48153CD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4F13057-BEF4-80C5-1226-945CB9A8A728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612B325-1D5E-400F-A78D-F039338A0F59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9C3DA596-180D-D4D4-FCCF-C1BA9F486FD2}"/>
              </a:ext>
            </a:extLst>
          </p:cNvPr>
          <p:cNvSpPr/>
          <p:nvPr/>
        </p:nvSpPr>
        <p:spPr>
          <a:xfrm>
            <a:off x="4218680" y="5551066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hlinkClick r:id="rId12" action="ppaction://hlinksldjump"/>
            <a:extLst>
              <a:ext uri="{FF2B5EF4-FFF2-40B4-BE49-F238E27FC236}">
                <a16:creationId xmlns:a16="http://schemas.microsoft.com/office/drawing/2014/main" id="{91EA3572-896D-200B-2DFA-E7A79AA8432A}"/>
              </a:ext>
            </a:extLst>
          </p:cNvPr>
          <p:cNvSpPr/>
          <p:nvPr/>
        </p:nvSpPr>
        <p:spPr>
          <a:xfrm>
            <a:off x="4281292" y="5566923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>
            <a:hlinkClick r:id="rId12" action="ppaction://hlinksldjump"/>
            <a:extLst>
              <a:ext uri="{FF2B5EF4-FFF2-40B4-BE49-F238E27FC236}">
                <a16:creationId xmlns:a16="http://schemas.microsoft.com/office/drawing/2014/main" id="{8C0A578D-4953-3D13-A234-FC41D645A11F}"/>
              </a:ext>
            </a:extLst>
          </p:cNvPr>
          <p:cNvSpPr/>
          <p:nvPr/>
        </p:nvSpPr>
        <p:spPr>
          <a:xfrm flipV="1">
            <a:off x="4498238" y="5589171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CD8916E-1689-192A-9953-D3C24755BCDD}"/>
              </a:ext>
            </a:extLst>
          </p:cNvPr>
          <p:cNvSpPr/>
          <p:nvPr/>
        </p:nvSpPr>
        <p:spPr>
          <a:xfrm>
            <a:off x="125111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DAD45EF-8B74-578D-D3F5-D71F09527FE4}"/>
              </a:ext>
            </a:extLst>
          </p:cNvPr>
          <p:cNvSpPr/>
          <p:nvPr/>
        </p:nvSpPr>
        <p:spPr>
          <a:xfrm>
            <a:off x="186839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8CA456-D4E3-405B-5813-9C79E91CA393}"/>
              </a:ext>
            </a:extLst>
          </p:cNvPr>
          <p:cNvSpPr/>
          <p:nvPr/>
        </p:nvSpPr>
        <p:spPr>
          <a:xfrm>
            <a:off x="248567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9971BA9-6E46-2743-78AD-BD95E3C205ED}"/>
              </a:ext>
            </a:extLst>
          </p:cNvPr>
          <p:cNvSpPr/>
          <p:nvPr/>
        </p:nvSpPr>
        <p:spPr>
          <a:xfrm>
            <a:off x="310295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2BABFBF-35E0-8C2C-E6DA-0D956C6B21FD}"/>
              </a:ext>
            </a:extLst>
          </p:cNvPr>
          <p:cNvSpPr/>
          <p:nvPr/>
        </p:nvSpPr>
        <p:spPr>
          <a:xfrm>
            <a:off x="372023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A2ACDD-BAFE-87EB-5137-B069473EC0B8}"/>
              </a:ext>
            </a:extLst>
          </p:cNvPr>
          <p:cNvSpPr/>
          <p:nvPr/>
        </p:nvSpPr>
        <p:spPr>
          <a:xfrm>
            <a:off x="4337516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217765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A574093A-9028-9ECC-0567-CAF2C650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4" name="그래픽 3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C4F044E9-5481-63CB-A4C1-4BC527BA3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B77EA-E89F-7DD6-8FFC-CDDA807897C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6B485-F15A-0FA7-790B-1B2D804B6ED8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4397E-4EA0-B303-2A11-42102493E50E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38132-3D0A-E9C4-C24B-3DA56AE60F77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이등변 삼각형 21">
            <a:hlinkClick r:id="rId10" action="ppaction://hlinksldjump"/>
            <a:extLst>
              <a:ext uri="{FF2B5EF4-FFF2-40B4-BE49-F238E27FC236}">
                <a16:creationId xmlns:a16="http://schemas.microsoft.com/office/drawing/2014/main" id="{094633A2-82EB-F90E-8568-085A43724189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558405-72F5-87E6-1B45-4BCCFACB85A0}"/>
              </a:ext>
            </a:extLst>
          </p:cNvPr>
          <p:cNvSpPr/>
          <p:nvPr/>
        </p:nvSpPr>
        <p:spPr>
          <a:xfrm>
            <a:off x="10810952" y="6029146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인벤토리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369B6D-BCF1-149F-5180-39868311BE36}"/>
              </a:ext>
            </a:extLst>
          </p:cNvPr>
          <p:cNvSpPr/>
          <p:nvPr/>
        </p:nvSpPr>
        <p:spPr>
          <a:xfrm>
            <a:off x="10810952" y="5783578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정보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7DF6F1-2FF5-AB07-3643-654E3A168DEF}"/>
              </a:ext>
            </a:extLst>
          </p:cNvPr>
          <p:cNvSpPr/>
          <p:nvPr/>
        </p:nvSpPr>
        <p:spPr>
          <a:xfrm>
            <a:off x="10810952" y="5541871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F20B55-3B26-84AC-4F59-C4FF3B5BB2F3}"/>
              </a:ext>
            </a:extLst>
          </p:cNvPr>
          <p:cNvSpPr/>
          <p:nvPr/>
        </p:nvSpPr>
        <p:spPr>
          <a:xfrm>
            <a:off x="10810952" y="5300184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1822E3-75BB-3C49-38F8-50A1EA398C7D}"/>
              </a:ext>
            </a:extLst>
          </p:cNvPr>
          <p:cNvSpPr/>
          <p:nvPr/>
        </p:nvSpPr>
        <p:spPr>
          <a:xfrm>
            <a:off x="10810952" y="5054577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91764F-9302-E98B-5D32-2E63211CDE95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99DD0EE-5AF6-7793-C217-5F42B8AC49B4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hlinkClick r:id="rId11" action="ppaction://hlinksldjump"/>
              <a:extLst>
                <a:ext uri="{FF2B5EF4-FFF2-40B4-BE49-F238E27FC236}">
                  <a16:creationId xmlns:a16="http://schemas.microsoft.com/office/drawing/2014/main" id="{18915AE8-A87D-62CC-506D-7DC78D535280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602BBCE7-37C6-D802-D9BA-4E0E186803F9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4FE67222-CF3C-C7A5-FD9A-7F757587652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hlinkClick r:id="rId12" action="ppaction://hlinksldjump"/>
            <a:extLst>
              <a:ext uri="{FF2B5EF4-FFF2-40B4-BE49-F238E27FC236}">
                <a16:creationId xmlns:a16="http://schemas.microsoft.com/office/drawing/2014/main" id="{1A7B57CA-7217-C214-4432-CBF0E19CEE68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hlinkClick r:id="rId12" action="ppaction://hlinksldjump"/>
            <a:extLst>
              <a:ext uri="{FF2B5EF4-FFF2-40B4-BE49-F238E27FC236}">
                <a16:creationId xmlns:a16="http://schemas.microsoft.com/office/drawing/2014/main" id="{DBC78432-0DBC-EDDE-B56C-CD7D248A40BA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BB0DAEF-1F5E-C508-C0BB-8363E47E61CA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C335F87-6983-B291-00FB-44596940951E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hlinkClick r:id="rId13" action="ppaction://hlinksldjump"/>
              <a:extLst>
                <a:ext uri="{FF2B5EF4-FFF2-40B4-BE49-F238E27FC236}">
                  <a16:creationId xmlns:a16="http://schemas.microsoft.com/office/drawing/2014/main" id="{AADDF66C-E6BE-FB27-8E50-1CB2219964FF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>
              <a:hlinkClick r:id="rId13" action="ppaction://hlinksldjump"/>
              <a:extLst>
                <a:ext uri="{FF2B5EF4-FFF2-40B4-BE49-F238E27FC236}">
                  <a16:creationId xmlns:a16="http://schemas.microsoft.com/office/drawing/2014/main" id="{59CF0821-20A8-23C9-1A63-F2D900102960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23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단일 톱니바퀴 단색으로 채워진">
            <a:extLst>
              <a:ext uri="{FF2B5EF4-FFF2-40B4-BE49-F238E27FC236}">
                <a16:creationId xmlns:a16="http://schemas.microsoft.com/office/drawing/2014/main" id="{A574093A-9028-9ECC-0567-CAF2C6501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4" name="그래픽 3" descr="남자 옆모습 단색으로 채워진">
            <a:extLst>
              <a:ext uri="{FF2B5EF4-FFF2-40B4-BE49-F238E27FC236}">
                <a16:creationId xmlns:a16="http://schemas.microsoft.com/office/drawing/2014/main" id="{C4F044E9-5481-63CB-A4C1-4BC527BA3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B77EA-E89F-7DD6-8FFC-CDDA807897C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6B485-F15A-0FA7-790B-1B2D804B6ED8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4397E-4EA0-B303-2A11-42102493E50E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38132-3D0A-E9C4-C24B-3DA56AE60F77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AD2492A-6C1E-F08E-2A1B-48035CCBB50B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hlinkClick r:id="rId8" action="ppaction://hlinksldjump"/>
            <a:extLst>
              <a:ext uri="{FF2B5EF4-FFF2-40B4-BE49-F238E27FC236}">
                <a16:creationId xmlns:a16="http://schemas.microsoft.com/office/drawing/2014/main" id="{3E769DBB-A8FE-94A2-1B1A-82B372E718E9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hlinkClick r:id="rId8" action="ppaction://hlinksldjump"/>
            <a:extLst>
              <a:ext uri="{FF2B5EF4-FFF2-40B4-BE49-F238E27FC236}">
                <a16:creationId xmlns:a16="http://schemas.microsoft.com/office/drawing/2014/main" id="{2C0F3D29-FD9A-8A05-1BD6-44AE116B9161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8849A9-5DD6-C993-02D0-7ACD8C46E57A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A29D577-AFDA-D8F0-ED45-1813C5D79DEC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E4E60412-1466-1734-9D98-0DE04BDECF85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CAD8AEDE-BC31-E95D-6EBE-270C9A4A2277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84049D-ED2A-FC0C-F9B1-2738ECA18046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30F9148-A9E6-CA1B-1C72-76E94862D8EE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hlinkClick r:id="rId10" action="ppaction://hlinksldjump"/>
              <a:extLst>
                <a:ext uri="{FF2B5EF4-FFF2-40B4-BE49-F238E27FC236}">
                  <a16:creationId xmlns:a16="http://schemas.microsoft.com/office/drawing/2014/main" id="{0DBE6AE4-78A8-7694-9F0E-FC4BCE9B454A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6212AAE-E87E-9F80-2AB5-01F07D2A7538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EC44D1-1580-82A9-50FB-84AD040E3F3B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FE363C-F823-7BEB-8CB1-F86F822156B8}"/>
              </a:ext>
            </a:extLst>
          </p:cNvPr>
          <p:cNvGrpSpPr/>
          <p:nvPr/>
        </p:nvGrpSpPr>
        <p:grpSpPr>
          <a:xfrm>
            <a:off x="3908583" y="543322"/>
            <a:ext cx="4294278" cy="5398646"/>
            <a:chOff x="4182164" y="286704"/>
            <a:chExt cx="4294278" cy="53986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A0F502-C675-AFCD-2EFE-22BA2B6EC2A3}"/>
                </a:ext>
              </a:extLst>
            </p:cNvPr>
            <p:cNvSpPr txBox="1"/>
            <p:nvPr/>
          </p:nvSpPr>
          <p:spPr>
            <a:xfrm>
              <a:off x="6082361" y="3498263"/>
              <a:ext cx="60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r>
                <a:rPr lang="en-US" altLang="ko-KR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  <a:endPara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C4E30-9FDF-2887-570B-D6255532ABAB}"/>
                </a:ext>
              </a:extLst>
            </p:cNvPr>
            <p:cNvSpPr/>
            <p:nvPr/>
          </p:nvSpPr>
          <p:spPr>
            <a:xfrm>
              <a:off x="4182164" y="286704"/>
              <a:ext cx="4294278" cy="53986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설정창</a:t>
              </a:r>
            </a:p>
          </p:txBody>
        </p:sp>
        <p:sp>
          <p:nvSpPr>
            <p:cNvPr id="42" name="곱하기 기호 41">
              <a:hlinkClick r:id="rId11" action="ppaction://hlinksldjump"/>
              <a:extLst>
                <a:ext uri="{FF2B5EF4-FFF2-40B4-BE49-F238E27FC236}">
                  <a16:creationId xmlns:a16="http://schemas.microsoft.com/office/drawing/2014/main" id="{359F8E50-DD8A-4565-8A2A-C9B8115D8837}"/>
                </a:ext>
              </a:extLst>
            </p:cNvPr>
            <p:cNvSpPr/>
            <p:nvPr/>
          </p:nvSpPr>
          <p:spPr>
            <a:xfrm>
              <a:off x="8125740" y="286704"/>
              <a:ext cx="332444" cy="33244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이등변 삼각형 42">
            <a:hlinkClick r:id="rId12" action="ppaction://hlinksldjump"/>
            <a:extLst>
              <a:ext uri="{FF2B5EF4-FFF2-40B4-BE49-F238E27FC236}">
                <a16:creationId xmlns:a16="http://schemas.microsoft.com/office/drawing/2014/main" id="{E67A6866-29F5-08D3-E5E8-76921B763DEB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5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hlinkClick r:id="rId13" action="ppaction://hlinksldjump"/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hlinkClick r:id="rId16" action="ppaction://hlinksldjump"/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9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9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20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21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7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7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7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19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314E23-5088-1E2E-7DD6-9D03F32BA082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10742B-7449-9913-0AB9-F6D65DF8A55C}"/>
              </a:ext>
            </a:extLst>
          </p:cNvPr>
          <p:cNvSpPr/>
          <p:nvPr/>
        </p:nvSpPr>
        <p:spPr>
          <a:xfrm>
            <a:off x="4661816" y="1302569"/>
            <a:ext cx="3034896" cy="4073236"/>
          </a:xfrm>
          <a:prstGeom prst="rect">
            <a:avLst/>
          </a:pr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친구창</a:t>
            </a:r>
          </a:p>
        </p:txBody>
      </p:sp>
      <p:sp>
        <p:nvSpPr>
          <p:cNvPr id="15" name="곱하기 기호 14">
            <a:hlinkClick r:id="rId20" action="ppaction://hlinksldjump"/>
            <a:extLst>
              <a:ext uri="{FF2B5EF4-FFF2-40B4-BE49-F238E27FC236}">
                <a16:creationId xmlns:a16="http://schemas.microsoft.com/office/drawing/2014/main" id="{72CB8C58-9490-94E3-B0D0-E9DE875B60B1}"/>
              </a:ext>
            </a:extLst>
          </p:cNvPr>
          <p:cNvSpPr/>
          <p:nvPr/>
        </p:nvSpPr>
        <p:spPr>
          <a:xfrm>
            <a:off x="7364268" y="1315973"/>
            <a:ext cx="332444" cy="33244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7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7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7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19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F41DA1-0691-D0CC-B93B-B03FAACDD81D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595E2A-065A-AA0E-AE10-B567BC5F0A7C}"/>
              </a:ext>
            </a:extLst>
          </p:cNvPr>
          <p:cNvGrpSpPr/>
          <p:nvPr/>
        </p:nvGrpSpPr>
        <p:grpSpPr>
          <a:xfrm>
            <a:off x="3908583" y="543322"/>
            <a:ext cx="4294278" cy="5398646"/>
            <a:chOff x="4182164" y="286704"/>
            <a:chExt cx="4294278" cy="5398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66617-8DD9-E87A-DF6F-6BC298511330}"/>
                </a:ext>
              </a:extLst>
            </p:cNvPr>
            <p:cNvSpPr txBox="1"/>
            <p:nvPr/>
          </p:nvSpPr>
          <p:spPr>
            <a:xfrm>
              <a:off x="6082361" y="3498263"/>
              <a:ext cx="60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r>
                <a:rPr lang="en-US" altLang="ko-KR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  <a:endPara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97FBC1-EA0E-E3E7-10E0-964D74CC9A04}"/>
                </a:ext>
              </a:extLst>
            </p:cNvPr>
            <p:cNvSpPr/>
            <p:nvPr/>
          </p:nvSpPr>
          <p:spPr>
            <a:xfrm>
              <a:off x="4182164" y="286704"/>
              <a:ext cx="4294278" cy="53986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설정창</a:t>
              </a:r>
            </a:p>
          </p:txBody>
        </p:sp>
        <p:sp>
          <p:nvSpPr>
            <p:cNvPr id="21" name="곱하기 기호 20">
              <a:hlinkClick r:id="rId20" action="ppaction://hlinksldjump"/>
              <a:extLst>
                <a:ext uri="{FF2B5EF4-FFF2-40B4-BE49-F238E27FC236}">
                  <a16:creationId xmlns:a16="http://schemas.microsoft.com/office/drawing/2014/main" id="{B1012299-0891-E12E-88EC-AC7A3CE4E85B}"/>
                </a:ext>
              </a:extLst>
            </p:cNvPr>
            <p:cNvSpPr/>
            <p:nvPr/>
          </p:nvSpPr>
          <p:spPr>
            <a:xfrm>
              <a:off x="8125740" y="286704"/>
              <a:ext cx="332444" cy="33244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7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7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19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434A16-C830-87FA-333D-850D65AD3569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D6D2AE-EAA1-4526-88EA-4168D38178B6}"/>
              </a:ext>
            </a:extLst>
          </p:cNvPr>
          <p:cNvSpPr/>
          <p:nvPr/>
        </p:nvSpPr>
        <p:spPr>
          <a:xfrm>
            <a:off x="1405050" y="566346"/>
            <a:ext cx="9413966" cy="51955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캐시 샵</a:t>
            </a:r>
          </a:p>
        </p:txBody>
      </p:sp>
      <p:sp>
        <p:nvSpPr>
          <p:cNvPr id="4" name="곱하기 기호 3">
            <a:hlinkClick r:id="rId20" action="ppaction://hlinksldjump"/>
            <a:extLst>
              <a:ext uri="{FF2B5EF4-FFF2-40B4-BE49-F238E27FC236}">
                <a16:creationId xmlns:a16="http://schemas.microsoft.com/office/drawing/2014/main" id="{553534D3-4256-1D67-DBD3-5FCE6BDAC142}"/>
              </a:ext>
            </a:extLst>
          </p:cNvPr>
          <p:cNvSpPr/>
          <p:nvPr/>
        </p:nvSpPr>
        <p:spPr>
          <a:xfrm>
            <a:off x="10486572" y="566346"/>
            <a:ext cx="332444" cy="33244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9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6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6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7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7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18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8ECCC8-3039-AB70-F72E-A7C70C41887A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DE2B3-38E2-E21B-7194-7EAB7AF55CB0}"/>
              </a:ext>
            </a:extLst>
          </p:cNvPr>
          <p:cNvSpPr/>
          <p:nvPr/>
        </p:nvSpPr>
        <p:spPr>
          <a:xfrm>
            <a:off x="4035407" y="1578332"/>
            <a:ext cx="3659367" cy="4252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우편함</a:t>
            </a:r>
          </a:p>
        </p:txBody>
      </p:sp>
      <p:sp>
        <p:nvSpPr>
          <p:cNvPr id="4" name="곱하기 기호 3">
            <a:hlinkClick r:id="rId19" action="ppaction://hlinksldjump"/>
            <a:extLst>
              <a:ext uri="{FF2B5EF4-FFF2-40B4-BE49-F238E27FC236}">
                <a16:creationId xmlns:a16="http://schemas.microsoft.com/office/drawing/2014/main" id="{5C3FD8D4-61BD-117B-2B81-C509FF9ED2BD}"/>
              </a:ext>
            </a:extLst>
          </p:cNvPr>
          <p:cNvSpPr/>
          <p:nvPr/>
        </p:nvSpPr>
        <p:spPr>
          <a:xfrm>
            <a:off x="7362330" y="1578332"/>
            <a:ext cx="332444" cy="33244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4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6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6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이등변 삼각형 2">
            <a:hlinkClick r:id="rId17" action="ppaction://hlinksldjump"/>
            <a:extLst>
              <a:ext uri="{FF2B5EF4-FFF2-40B4-BE49-F238E27FC236}">
                <a16:creationId xmlns:a16="http://schemas.microsoft.com/office/drawing/2014/main" id="{C224F530-2FEA-E382-4B8D-2CE7946D3433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EB088F-43B0-C8CF-B691-D7285C7D4DFF}"/>
              </a:ext>
            </a:extLst>
          </p:cNvPr>
          <p:cNvGrpSpPr/>
          <p:nvPr/>
        </p:nvGrpSpPr>
        <p:grpSpPr>
          <a:xfrm>
            <a:off x="4742719" y="6296032"/>
            <a:ext cx="149012" cy="544042"/>
            <a:chOff x="2332456" y="4074033"/>
            <a:chExt cx="149012" cy="544042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EC9CFFD-C7D0-19F8-43C6-09A3A140B34A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hlinkClick r:id="rId18" action="ppaction://hlinksldjump"/>
              <a:extLst>
                <a:ext uri="{FF2B5EF4-FFF2-40B4-BE49-F238E27FC236}">
                  <a16:creationId xmlns:a16="http://schemas.microsoft.com/office/drawing/2014/main" id="{669A47AB-44DE-247E-0ECB-381BB28856AC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>
              <a:hlinkClick r:id="rId18" action="ppaction://hlinksldjump"/>
              <a:extLst>
                <a:ext uri="{FF2B5EF4-FFF2-40B4-BE49-F238E27FC236}">
                  <a16:creationId xmlns:a16="http://schemas.microsoft.com/office/drawing/2014/main" id="{CD13AC96-E4ED-6509-5B1F-366155B34EAE}"/>
                </a:ext>
              </a:extLst>
            </p:cNvPr>
            <p:cNvSpPr/>
            <p:nvPr/>
          </p:nvSpPr>
          <p:spPr>
            <a:xfrm rot="16200000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50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3317-D276-23E8-0B2D-B1596EFAB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AF51C3AC-22EE-A3F5-908C-5D7A7B56C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98" y="6604059"/>
            <a:ext cx="245845" cy="1575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3A6D9C-36B4-E6B8-7282-9AA81D04959F}"/>
              </a:ext>
            </a:extLst>
          </p:cNvPr>
          <p:cNvSpPr/>
          <p:nvPr/>
        </p:nvSpPr>
        <p:spPr>
          <a:xfrm>
            <a:off x="0" y="6470469"/>
            <a:ext cx="12192000" cy="38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74BE90B-506A-D32C-E2E4-783B848BFA5B}"/>
              </a:ext>
            </a:extLst>
          </p:cNvPr>
          <p:cNvSpPr/>
          <p:nvPr/>
        </p:nvSpPr>
        <p:spPr>
          <a:xfrm>
            <a:off x="3618055" y="6502714"/>
            <a:ext cx="314036" cy="3209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게임 컨트롤러 단색으로 채워진">
            <a:extLst>
              <a:ext uri="{FF2B5EF4-FFF2-40B4-BE49-F238E27FC236}">
                <a16:creationId xmlns:a16="http://schemas.microsoft.com/office/drawing/2014/main" id="{274CB788-638D-1FA5-DA33-617D6F0D8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009" y="2289347"/>
            <a:ext cx="546463" cy="546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B2ED56-905B-650D-23DC-B62007863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" y="304045"/>
            <a:ext cx="546463" cy="546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F8B7F2-E818-29DC-DC5E-A6A972A32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1296696"/>
            <a:ext cx="546463" cy="546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488DBF-84B2-60F1-CA51-ABF7D7AD5F6C}"/>
              </a:ext>
            </a:extLst>
          </p:cNvPr>
          <p:cNvSpPr txBox="1"/>
          <p:nvPr/>
        </p:nvSpPr>
        <p:spPr>
          <a:xfrm>
            <a:off x="206409" y="2758778"/>
            <a:ext cx="71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아사달 여행기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732DA9-C088-9AD7-6DD3-2B4D67F94BB9}"/>
              </a:ext>
            </a:extLst>
          </p:cNvPr>
          <p:cNvGrpSpPr/>
          <p:nvPr/>
        </p:nvGrpSpPr>
        <p:grpSpPr>
          <a:xfrm>
            <a:off x="206409" y="6511833"/>
            <a:ext cx="318559" cy="314037"/>
            <a:chOff x="4322617" y="2124363"/>
            <a:chExt cx="834700" cy="82285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FC5C22-0794-6173-6D74-28745B78CFD5}"/>
                </a:ext>
              </a:extLst>
            </p:cNvPr>
            <p:cNvSpPr/>
            <p:nvPr/>
          </p:nvSpPr>
          <p:spPr>
            <a:xfrm>
              <a:off x="4322618" y="2124364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E5500D-DF69-9A5A-4B20-1BE567AECB92}"/>
                </a:ext>
              </a:extLst>
            </p:cNvPr>
            <p:cNvSpPr/>
            <p:nvPr/>
          </p:nvSpPr>
          <p:spPr>
            <a:xfrm>
              <a:off x="4769786" y="2124363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9B0E52-A554-5663-A406-0332C9E281BC}"/>
                </a:ext>
              </a:extLst>
            </p:cNvPr>
            <p:cNvSpPr/>
            <p:nvPr/>
          </p:nvSpPr>
          <p:spPr>
            <a:xfrm>
              <a:off x="4769786" y="2559682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B4EB2-6E9C-344D-5A93-AF74CBF782D7}"/>
                </a:ext>
              </a:extLst>
            </p:cNvPr>
            <p:cNvSpPr/>
            <p:nvPr/>
          </p:nvSpPr>
          <p:spPr>
            <a:xfrm>
              <a:off x="4322617" y="2559683"/>
              <a:ext cx="387531" cy="387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F5E91A85-DAF1-8D7A-79B8-57F9E626073D}"/>
              </a:ext>
            </a:extLst>
          </p:cNvPr>
          <p:cNvSpPr/>
          <p:nvPr/>
        </p:nvSpPr>
        <p:spPr>
          <a:xfrm>
            <a:off x="926206" y="6511833"/>
            <a:ext cx="1801091" cy="32098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5D63908-A1DE-BF86-53C3-8556F2AFA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29" y="6511834"/>
            <a:ext cx="249786" cy="24978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FC0813A-2853-5473-1DAF-C5A50FBE4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760" y="6528992"/>
            <a:ext cx="232627" cy="232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BFD93-426C-A333-7E6F-33CBDC2EA65E}"/>
              </a:ext>
            </a:extLst>
          </p:cNvPr>
          <p:cNvSpPr txBox="1"/>
          <p:nvPr/>
        </p:nvSpPr>
        <p:spPr>
          <a:xfrm>
            <a:off x="4054682" y="2562578"/>
            <a:ext cx="368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3BB31-F7F2-AA6E-82B3-0613FB5ED003}"/>
              </a:ext>
            </a:extLst>
          </p:cNvPr>
          <p:cNvSpPr txBox="1"/>
          <p:nvPr/>
        </p:nvSpPr>
        <p:spPr>
          <a:xfrm>
            <a:off x="5347772" y="3578241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실행 중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6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000">
        <p159:morph option="byObject"/>
      </p:transition>
    </mc:Choice>
    <mc:Fallback xmlns="">
      <p:transition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313BF1-0FC3-B1D6-FD43-C92378AFFD70}"/>
              </a:ext>
            </a:extLst>
          </p:cNvPr>
          <p:cNvSpPr/>
          <p:nvPr/>
        </p:nvSpPr>
        <p:spPr>
          <a:xfrm>
            <a:off x="11065914" y="2487773"/>
            <a:ext cx="600364" cy="1095935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1</a:t>
            </a:r>
          </a:p>
          <a:p>
            <a:pPr algn="ctr"/>
            <a:r>
              <a:rPr lang="ko-KR" altLang="en-US" sz="900" dirty="0"/>
              <a:t>채널</a:t>
            </a:r>
            <a:r>
              <a:rPr lang="en-US" altLang="ko-KR" sz="900" dirty="0"/>
              <a:t> 2</a:t>
            </a:r>
          </a:p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3</a:t>
            </a:r>
          </a:p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4</a:t>
            </a:r>
          </a:p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5</a:t>
            </a:r>
          </a:p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6</a:t>
            </a:r>
          </a:p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7</a:t>
            </a:r>
            <a:endParaRPr lang="ko-KR" altLang="en-US" sz="900" dirty="0"/>
          </a:p>
        </p:txBody>
      </p:sp>
      <p:pic>
        <p:nvPicPr>
          <p:cNvPr id="4" name="그래픽 3" descr="단일 톱니바퀴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B77D89FE-B3A6-08DA-03E7-5A9F95CAC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E05695F-3C50-FF4F-6B46-65923BE1D9F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9C5BE-8E47-8720-EE33-51563AE34CD7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2960D-6188-75C6-065A-B58E2031E9D6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20345-77AC-15C2-45B6-81A00A0D26D2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AAFDA8C-87EA-5D77-0A00-9523DEED8235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hlinkClick r:id="rId8" action="ppaction://hlinksldjump"/>
            <a:extLst>
              <a:ext uri="{FF2B5EF4-FFF2-40B4-BE49-F238E27FC236}">
                <a16:creationId xmlns:a16="http://schemas.microsoft.com/office/drawing/2014/main" id="{03D088A9-D5E3-B38D-AEBF-6D81D5852E9A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hlinkClick r:id="rId8" action="ppaction://hlinksldjump"/>
            <a:extLst>
              <a:ext uri="{FF2B5EF4-FFF2-40B4-BE49-F238E27FC236}">
                <a16:creationId xmlns:a16="http://schemas.microsoft.com/office/drawing/2014/main" id="{4A0183C1-E1F7-1A54-153D-B71AAE5C9DCD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311105-1614-2496-8028-CE49FE0F180C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08AB76B-813A-E73D-443C-EC5155A4C2E0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B23332-BFA1-EB51-2BB9-396A87D40BD7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323A21CA-1B8C-535B-268B-CDAF5CFF2032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이등변 삼각형 21">
            <a:hlinkClick r:id="rId10" action="ppaction://hlinksldjump"/>
            <a:extLst>
              <a:ext uri="{FF2B5EF4-FFF2-40B4-BE49-F238E27FC236}">
                <a16:creationId xmlns:a16="http://schemas.microsoft.com/office/drawing/2014/main" id="{F6626E7D-C061-AF45-7402-179B89493B5B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남자 옆모습 단색으로 채워진">
            <a:hlinkClick r:id="rId11" action="ppaction://hlinksldjump"/>
            <a:extLst>
              <a:ext uri="{FF2B5EF4-FFF2-40B4-BE49-F238E27FC236}">
                <a16:creationId xmlns:a16="http://schemas.microsoft.com/office/drawing/2014/main" id="{6C6FA83D-EB6D-C705-5B25-E68E9C73EC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78FACBA-D775-255E-EC23-ED4200D2CB38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F38CCC9-2333-F1EC-F324-9203E40A1353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hlinkClick r:id="rId14" action="ppaction://hlinksldjump"/>
              <a:extLst>
                <a:ext uri="{FF2B5EF4-FFF2-40B4-BE49-F238E27FC236}">
                  <a16:creationId xmlns:a16="http://schemas.microsoft.com/office/drawing/2014/main" id="{50DB4600-974C-5CE2-F83E-2C04C7EA0C6C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B67E24F-A899-349E-9E90-48451ED356D1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37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109EA3-88E0-D6C3-CF83-0ED910E84B87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3508BEB-5171-49E1-8613-31D2B1D266A5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FB4779E-8650-CBF9-2425-FA18AC5A369F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3737882-E37F-31AE-284C-6A860634800B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12C5F817-0EAB-20A8-FE6F-21D02F3A1B15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pic>
        <p:nvPicPr>
          <p:cNvPr id="1047" name="그래픽 1046" descr="단일 톱니바퀴 단색으로 채워진"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BC9BEB6-AD2F-266E-B5BC-2699D8AA930E}"/>
              </a:ext>
            </a:extLst>
          </p:cNvPr>
          <p:cNvGrpSpPr/>
          <p:nvPr/>
        </p:nvGrpSpPr>
        <p:grpSpPr>
          <a:xfrm>
            <a:off x="3908583" y="543322"/>
            <a:ext cx="4294278" cy="5398646"/>
            <a:chOff x="4182164" y="286704"/>
            <a:chExt cx="4294278" cy="53986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C395D2-8A83-B058-94D1-4864FE7E1D4D}"/>
                </a:ext>
              </a:extLst>
            </p:cNvPr>
            <p:cNvSpPr txBox="1"/>
            <p:nvPr/>
          </p:nvSpPr>
          <p:spPr>
            <a:xfrm>
              <a:off x="6082361" y="3498263"/>
              <a:ext cx="60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r>
                <a:rPr lang="en-US" altLang="ko-KR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  <a:endPara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06CF4E-70B1-CFE7-9957-A387BC3EF76E}"/>
                </a:ext>
              </a:extLst>
            </p:cNvPr>
            <p:cNvSpPr/>
            <p:nvPr/>
          </p:nvSpPr>
          <p:spPr>
            <a:xfrm>
              <a:off x="4182164" y="286704"/>
              <a:ext cx="4294278" cy="53986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 창</a:t>
              </a:r>
            </a:p>
          </p:txBody>
        </p:sp>
        <p:sp>
          <p:nvSpPr>
            <p:cNvPr id="4" name="곱하기 기호 3">
              <a:hlinkClick r:id="rId9" action="ppaction://hlinksldjump"/>
              <a:extLst>
                <a:ext uri="{FF2B5EF4-FFF2-40B4-BE49-F238E27FC236}">
                  <a16:creationId xmlns:a16="http://schemas.microsoft.com/office/drawing/2014/main" id="{4EAF4FD4-7127-DD20-A7C0-B4FED8E47A20}"/>
                </a:ext>
              </a:extLst>
            </p:cNvPr>
            <p:cNvSpPr/>
            <p:nvPr/>
          </p:nvSpPr>
          <p:spPr>
            <a:xfrm>
              <a:off x="8125740" y="286704"/>
              <a:ext cx="332444" cy="33244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6D2006-C02D-6C4D-3755-B2BFB2BB823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741E8B-C3D3-1D9A-FB51-F3B43535542A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45D1B5-180A-503F-075B-F45C928649B3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F2E0D6-D3DC-F34E-558F-EA687AF3817E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C2A1203-5948-BA49-8C6B-CD36D74392FE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hlinkClick r:id="rId10" action="ppaction://hlinksldjump"/>
            <a:extLst>
              <a:ext uri="{FF2B5EF4-FFF2-40B4-BE49-F238E27FC236}">
                <a16:creationId xmlns:a16="http://schemas.microsoft.com/office/drawing/2014/main" id="{79F6A896-2879-EC76-E5C9-EBE629C5A5A0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>
            <a:hlinkClick r:id="rId10" action="ppaction://hlinksldjump"/>
            <a:extLst>
              <a:ext uri="{FF2B5EF4-FFF2-40B4-BE49-F238E27FC236}">
                <a16:creationId xmlns:a16="http://schemas.microsoft.com/office/drawing/2014/main" id="{ABA7F150-21B7-4405-886D-D2F9AD957DA3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C9698ED-9A2A-3B74-14E9-C2219FF98123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2F2C983-3639-0D84-391B-FE4BB8DFD8EF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9229488-E204-0F3E-FF81-1DAC445940DA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>
              <a:hlinkClick r:id="rId11" action="ppaction://hlinksldjump"/>
              <a:extLst>
                <a:ext uri="{FF2B5EF4-FFF2-40B4-BE49-F238E27FC236}">
                  <a16:creationId xmlns:a16="http://schemas.microsoft.com/office/drawing/2014/main" id="{D6FE2E8E-D081-7432-0161-58910DD0BC54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이등변 삼각형 22">
            <a:hlinkClick r:id="rId12" action="ppaction://hlinksldjump"/>
            <a:extLst>
              <a:ext uri="{FF2B5EF4-FFF2-40B4-BE49-F238E27FC236}">
                <a16:creationId xmlns:a16="http://schemas.microsoft.com/office/drawing/2014/main" id="{A0ACEBF5-F6AA-FE39-5694-DBDB67276756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8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pic>
        <p:nvPicPr>
          <p:cNvPr id="1047" name="그래픽 1046" descr="단일 톱니바퀴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8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6AAE4A-DC63-5937-9948-639D28CF50C3}"/>
              </a:ext>
            </a:extLst>
          </p:cNvPr>
          <p:cNvSpPr/>
          <p:nvPr/>
        </p:nvSpPr>
        <p:spPr>
          <a:xfrm>
            <a:off x="10810952" y="6029146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인벤토리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D9DD5B-A41F-9884-BB97-C645202005F7}"/>
              </a:ext>
            </a:extLst>
          </p:cNvPr>
          <p:cNvSpPr/>
          <p:nvPr/>
        </p:nvSpPr>
        <p:spPr>
          <a:xfrm>
            <a:off x="10810952" y="5783578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정보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12E6F6-7625-62C4-075E-03FE71A24651}"/>
              </a:ext>
            </a:extLst>
          </p:cNvPr>
          <p:cNvSpPr/>
          <p:nvPr/>
        </p:nvSpPr>
        <p:spPr>
          <a:xfrm>
            <a:off x="10810952" y="5541871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958747-88A5-64AD-E4CD-7D955844CAC7}"/>
              </a:ext>
            </a:extLst>
          </p:cNvPr>
          <p:cNvSpPr/>
          <p:nvPr/>
        </p:nvSpPr>
        <p:spPr>
          <a:xfrm>
            <a:off x="10810952" y="5300184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CD3279-8DC1-3240-9A14-A3EAA027FCE6}"/>
              </a:ext>
            </a:extLst>
          </p:cNvPr>
          <p:cNvSpPr/>
          <p:nvPr/>
        </p:nvSpPr>
        <p:spPr>
          <a:xfrm>
            <a:off x="10810952" y="5054577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8842EE-CD5C-ACB1-9676-7BD568545EBB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8408B0-FE92-BBDD-5DC1-853FBF8595A9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F2CA87-D3F7-D65D-27A2-89F92FAC710E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DDFB0A-5951-7C8D-0409-FF638F822779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CDA6E09-7C38-2325-2524-B1FB666768A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hlinkClick r:id="rId11" action="ppaction://hlinksldjump"/>
            <a:extLst>
              <a:ext uri="{FF2B5EF4-FFF2-40B4-BE49-F238E27FC236}">
                <a16:creationId xmlns:a16="http://schemas.microsoft.com/office/drawing/2014/main" id="{8E5437AB-F35C-54DF-0517-08A3B0260A5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이등변 삼각형 19">
            <a:hlinkClick r:id="rId11" action="ppaction://hlinksldjump"/>
            <a:extLst>
              <a:ext uri="{FF2B5EF4-FFF2-40B4-BE49-F238E27FC236}">
                <a16:creationId xmlns:a16="http://schemas.microsoft.com/office/drawing/2014/main" id="{D66AF687-ED2A-23C7-C6AD-0637370F0DFC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5268C8-9782-FF97-75F1-5F02EE211717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CC2C81-2097-97BE-0F85-692239145678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hlinkClick r:id="rId12" action="ppaction://hlinksldjump"/>
              <a:extLst>
                <a:ext uri="{FF2B5EF4-FFF2-40B4-BE49-F238E27FC236}">
                  <a16:creationId xmlns:a16="http://schemas.microsoft.com/office/drawing/2014/main" id="{CB13F719-4556-EF12-AC29-9B820730ACAD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hlinkClick r:id="rId12" action="ppaction://hlinksldjump"/>
              <a:extLst>
                <a:ext uri="{FF2B5EF4-FFF2-40B4-BE49-F238E27FC236}">
                  <a16:creationId xmlns:a16="http://schemas.microsoft.com/office/drawing/2014/main" id="{953F53D0-2F62-6CBA-A7CC-4159B0ADFFB1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이등변 삼각형 25">
            <a:hlinkClick r:id="rId13" action="ppaction://hlinksldjump"/>
            <a:extLst>
              <a:ext uri="{FF2B5EF4-FFF2-40B4-BE49-F238E27FC236}">
                <a16:creationId xmlns:a16="http://schemas.microsoft.com/office/drawing/2014/main" id="{56FDBA8A-0AE6-48FB-0004-7B352604A14B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2719575-B21A-2EAB-B9DE-2000865BB269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42F1EA2-117A-2A59-9136-716213830841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hlinkClick r:id="rId14" action="ppaction://hlinksldjump"/>
              <a:extLst>
                <a:ext uri="{FF2B5EF4-FFF2-40B4-BE49-F238E27FC236}">
                  <a16:creationId xmlns:a16="http://schemas.microsoft.com/office/drawing/2014/main" id="{4800A28C-0B3C-116E-526F-78EA8625A9BF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620B492F-2CF3-0B2F-8D3A-E3F4935E49BB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03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7" name="그래픽 1046" descr="단일 톱니바퀴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8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A7DD10-1EFF-AE4A-E9F0-87C29DA66630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EED94963-D91B-BBCE-0058-B2D184052120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49426C64-C21C-C218-F945-40CBB9112784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B8B66979-036C-9F0E-AC93-DE07442B5CC7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래픽 7" descr="봉투 단색으로 채워진">
            <a:extLst>
              <a:ext uri="{FF2B5EF4-FFF2-40B4-BE49-F238E27FC236}">
                <a16:creationId xmlns:a16="http://schemas.microsoft.com/office/drawing/2014/main" id="{4C6B48C7-A7EA-7831-A175-9BE1D8CFE5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11" name="그래픽 10" descr="동전 단색으로 채워진">
            <a:extLst>
              <a:ext uri="{FF2B5EF4-FFF2-40B4-BE49-F238E27FC236}">
                <a16:creationId xmlns:a16="http://schemas.microsoft.com/office/drawing/2014/main" id="{EF263263-9933-698C-5444-BDCF73768F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6" name="그래픽 15" descr="남자와 여자 단색으로 채워진">
            <a:extLst>
              <a:ext uri="{FF2B5EF4-FFF2-40B4-BE49-F238E27FC236}">
                <a16:creationId xmlns:a16="http://schemas.microsoft.com/office/drawing/2014/main" id="{1C67CB83-6716-3302-3FC9-86002C856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7A245A-17C0-EF0A-D77A-947F544AF421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C64F95-69A0-3944-D942-0E7F53F27763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6757B9-BF02-2D48-84F9-1DC273FF7ECD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A02369-E701-3ACB-6D8A-BFD5F6EEEC08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5679960-B0C1-7BB3-61D2-DD2220D1BBE9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hlinkClick r:id="rId18" action="ppaction://hlinksldjump"/>
            <a:extLst>
              <a:ext uri="{FF2B5EF4-FFF2-40B4-BE49-F238E27FC236}">
                <a16:creationId xmlns:a16="http://schemas.microsoft.com/office/drawing/2014/main" id="{5DE2347E-E3E1-A620-C408-47156E567668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이등변 삼각형 20">
            <a:hlinkClick r:id="rId18" action="ppaction://hlinksldjump"/>
            <a:extLst>
              <a:ext uri="{FF2B5EF4-FFF2-40B4-BE49-F238E27FC236}">
                <a16:creationId xmlns:a16="http://schemas.microsoft.com/office/drawing/2014/main" id="{3BBAECA2-F267-F725-C899-14F07FB9CC5B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hlinkClick r:id="rId19" action="ppaction://hlinksldjump"/>
            <a:extLst>
              <a:ext uri="{FF2B5EF4-FFF2-40B4-BE49-F238E27FC236}">
                <a16:creationId xmlns:a16="http://schemas.microsoft.com/office/drawing/2014/main" id="{803CDAF3-7ADF-3BA4-43AE-A65179D6F192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5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7" name="그래픽 1046" descr="단일 톱니바퀴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8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A7DD10-1EFF-AE4A-E9F0-87C29DA66630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EED94963-D91B-BBCE-0058-B2D184052120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49426C64-C21C-C218-F945-40CBB9112784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이등변 삼각형 4">
              <a:hlinkClick r:id="rId11" action="ppaction://hlinksldjump"/>
              <a:extLst>
                <a:ext uri="{FF2B5EF4-FFF2-40B4-BE49-F238E27FC236}">
                  <a16:creationId xmlns:a16="http://schemas.microsoft.com/office/drawing/2014/main" id="{B8B66979-036C-9F0E-AC93-DE07442B5CC7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래픽 7" descr="봉투 단색으로 채워진">
            <a:extLst>
              <a:ext uri="{FF2B5EF4-FFF2-40B4-BE49-F238E27FC236}">
                <a16:creationId xmlns:a16="http://schemas.microsoft.com/office/drawing/2014/main" id="{4C6B48C7-A7EA-7831-A175-9BE1D8CFE5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11" name="그래픽 10" descr="동전 단색으로 채워진">
            <a:extLst>
              <a:ext uri="{FF2B5EF4-FFF2-40B4-BE49-F238E27FC236}">
                <a16:creationId xmlns:a16="http://schemas.microsoft.com/office/drawing/2014/main" id="{EF263263-9933-698C-5444-BDCF73768F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6" name="그래픽 15" descr="남자와 여자 단색으로 채워진">
            <a:extLst>
              <a:ext uri="{FF2B5EF4-FFF2-40B4-BE49-F238E27FC236}">
                <a16:creationId xmlns:a16="http://schemas.microsoft.com/office/drawing/2014/main" id="{1C67CB83-6716-3302-3FC9-86002C856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7A245A-17C0-EF0A-D77A-947F544AF421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C64F95-69A0-3944-D942-0E7F53F27763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6757B9-BF02-2D48-84F9-1DC273FF7ECD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A02369-E701-3ACB-6D8A-BFD5F6EEEC08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이등변 삼각형 21">
            <a:hlinkClick r:id="rId18" action="ppaction://hlinksldjump"/>
            <a:extLst>
              <a:ext uri="{FF2B5EF4-FFF2-40B4-BE49-F238E27FC236}">
                <a16:creationId xmlns:a16="http://schemas.microsoft.com/office/drawing/2014/main" id="{803CDAF3-7ADF-3BA4-43AE-A65179D6F192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180DD5-AF60-0051-26A7-4C2FBA7C9DF1}"/>
              </a:ext>
            </a:extLst>
          </p:cNvPr>
          <p:cNvGrpSpPr/>
          <p:nvPr/>
        </p:nvGrpSpPr>
        <p:grpSpPr>
          <a:xfrm>
            <a:off x="4742719" y="6296032"/>
            <a:ext cx="149012" cy="544042"/>
            <a:chOff x="2332456" y="4074033"/>
            <a:chExt cx="149012" cy="544042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A306367-DD8D-17ED-5AFB-A74E34E199A5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hlinkClick r:id="rId19" action="ppaction://hlinksldjump"/>
              <a:extLst>
                <a:ext uri="{FF2B5EF4-FFF2-40B4-BE49-F238E27FC236}">
                  <a16:creationId xmlns:a16="http://schemas.microsoft.com/office/drawing/2014/main" id="{1ED72E64-5429-4F0C-76CE-519FDAD112AE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A87A8BD-BEAE-D01E-1C7B-12A11C4DD8C2}"/>
                </a:ext>
              </a:extLst>
            </p:cNvPr>
            <p:cNvSpPr/>
            <p:nvPr/>
          </p:nvSpPr>
          <p:spPr>
            <a:xfrm rot="16200000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703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5712823"/>
            <a:ext cx="3743071" cy="11466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18B99B0-7A89-DC0A-A039-FEFF2E28F67F}"/>
              </a:ext>
            </a:extLst>
          </p:cNvPr>
          <p:cNvSpPr/>
          <p:nvPr/>
        </p:nvSpPr>
        <p:spPr>
          <a:xfrm>
            <a:off x="4218680" y="5551066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hlinkClick r:id="rId3" action="ppaction://hlinksldjump"/>
            <a:extLst>
              <a:ext uri="{FF2B5EF4-FFF2-40B4-BE49-F238E27FC236}">
                <a16:creationId xmlns:a16="http://schemas.microsoft.com/office/drawing/2014/main" id="{5716FE15-00EB-186C-0561-77A09E55026F}"/>
              </a:ext>
            </a:extLst>
          </p:cNvPr>
          <p:cNvSpPr/>
          <p:nvPr/>
        </p:nvSpPr>
        <p:spPr>
          <a:xfrm>
            <a:off x="4281292" y="5566923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hlinkClick r:id="rId3" action="ppaction://hlinksldjump"/>
            <a:extLst>
              <a:ext uri="{FF2B5EF4-FFF2-40B4-BE49-F238E27FC236}">
                <a16:creationId xmlns:a16="http://schemas.microsoft.com/office/drawing/2014/main" id="{D1713A23-8CB3-DB87-61B4-A750BD764158}"/>
              </a:ext>
            </a:extLst>
          </p:cNvPr>
          <p:cNvSpPr/>
          <p:nvPr/>
        </p:nvSpPr>
        <p:spPr>
          <a:xfrm flipV="1">
            <a:off x="4498238" y="5589171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3508BEB-5171-49E1-8613-31D2B1D266A5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FB4779E-8650-CBF9-2425-FA18AC5A369F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hlinkClick r:id="rId4" action="ppaction://hlinksldjump"/>
              <a:extLst>
                <a:ext uri="{FF2B5EF4-FFF2-40B4-BE49-F238E27FC236}">
                  <a16:creationId xmlns:a16="http://schemas.microsoft.com/office/drawing/2014/main" id="{53737882-E37F-31AE-284C-6A860634800B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12C5F817-0EAB-20A8-FE6F-21D02F3A1B15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5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6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6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128BA788-A35B-0A47-50DD-0617861BF7F7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59BCFC8B-7721-5123-662F-E49BCFC66201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20AC3786-7D91-17C3-12B3-9EE8150B5E9A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5DE87958-A03E-45BC-8794-61BF2B070D21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1047" name="그래픽 1046" descr="단일 톱니바퀴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1F846BC-68A4-8118-8118-69C4700E0E9D}"/>
              </a:ext>
            </a:extLst>
          </p:cNvPr>
          <p:cNvSpPr/>
          <p:nvPr/>
        </p:nvSpPr>
        <p:spPr>
          <a:xfrm>
            <a:off x="125111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F7DCD7-D5AC-4CAE-B8FB-4FB266794F81}"/>
              </a:ext>
            </a:extLst>
          </p:cNvPr>
          <p:cNvSpPr/>
          <p:nvPr/>
        </p:nvSpPr>
        <p:spPr>
          <a:xfrm>
            <a:off x="186839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D4CE03-F18D-49DA-5306-5D1BA02D3858}"/>
              </a:ext>
            </a:extLst>
          </p:cNvPr>
          <p:cNvSpPr/>
          <p:nvPr/>
        </p:nvSpPr>
        <p:spPr>
          <a:xfrm>
            <a:off x="248567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CDFE92-A9CB-C670-E648-93FAA09C8735}"/>
              </a:ext>
            </a:extLst>
          </p:cNvPr>
          <p:cNvSpPr/>
          <p:nvPr/>
        </p:nvSpPr>
        <p:spPr>
          <a:xfrm>
            <a:off x="310295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147DC0-6BA6-261A-483D-CC3DE5B09CF8}"/>
              </a:ext>
            </a:extLst>
          </p:cNvPr>
          <p:cNvSpPr/>
          <p:nvPr/>
        </p:nvSpPr>
        <p:spPr>
          <a:xfrm>
            <a:off x="3720234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046541-439F-6623-EEE6-10910A58ABF8}"/>
              </a:ext>
            </a:extLst>
          </p:cNvPr>
          <p:cNvSpPr/>
          <p:nvPr/>
        </p:nvSpPr>
        <p:spPr>
          <a:xfrm>
            <a:off x="4337516" y="5784271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9" name="이등변 삼각형 8">
            <a:hlinkClick r:id="rId13" action="ppaction://hlinksldjump"/>
            <a:extLst>
              <a:ext uri="{FF2B5EF4-FFF2-40B4-BE49-F238E27FC236}">
                <a16:creationId xmlns:a16="http://schemas.microsoft.com/office/drawing/2014/main" id="{72CFB531-C078-DE96-F0D2-E4A06BF447BC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2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4742719" y="629603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hlinkClick r:id="rId3" action="ppaction://hlinksldjump"/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hlinkClick r:id="rId3" action="ppaction://hlinksldjump"/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16200000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3508BEB-5171-49E1-8613-31D2B1D266A5}"/>
              </a:ext>
            </a:extLst>
          </p:cNvPr>
          <p:cNvGrpSpPr/>
          <p:nvPr/>
        </p:nvGrpSpPr>
        <p:grpSpPr>
          <a:xfrm>
            <a:off x="11013747" y="6296032"/>
            <a:ext cx="149012" cy="544042"/>
            <a:chOff x="8385843" y="4685456"/>
            <a:chExt cx="149012" cy="54404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FB4779E-8650-CBF9-2425-FA18AC5A369F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hlinkClick r:id="rId4" action="ppaction://hlinksldjump"/>
              <a:extLst>
                <a:ext uri="{FF2B5EF4-FFF2-40B4-BE49-F238E27FC236}">
                  <a16:creationId xmlns:a16="http://schemas.microsoft.com/office/drawing/2014/main" id="{53737882-E37F-31AE-284C-6A860634800B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12C5F817-0EAB-20A8-FE6F-21D02F3A1B15}"/>
                </a:ext>
              </a:extLst>
            </p:cNvPr>
            <p:cNvSpPr/>
            <p:nvPr/>
          </p:nvSpPr>
          <p:spPr>
            <a:xfrm rot="16200000" flipH="1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5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6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6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2D193D7A-CDD3-4334-C224-D96C0731AF49}"/>
              </a:ext>
            </a:extLst>
          </p:cNvPr>
          <p:cNvSpPr/>
          <p:nvPr/>
        </p:nvSpPr>
        <p:spPr>
          <a:xfrm>
            <a:off x="7270139" y="6296032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4656B05-5634-81BF-D7F7-17268D705A7B}"/>
              </a:ext>
            </a:extLst>
          </p:cNvPr>
          <p:cNvSpPr/>
          <p:nvPr/>
        </p:nvSpPr>
        <p:spPr>
          <a:xfrm>
            <a:off x="7388224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8F0B9DB7-7937-2352-EA08-41007D9C448C}"/>
              </a:ext>
            </a:extLst>
          </p:cNvPr>
          <p:cNvSpPr/>
          <p:nvPr/>
        </p:nvSpPr>
        <p:spPr>
          <a:xfrm>
            <a:off x="800538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E8FC0AA9-32F2-AAB4-0D95-F3D637E6A30F}"/>
              </a:ext>
            </a:extLst>
          </p:cNvPr>
          <p:cNvSpPr/>
          <p:nvPr/>
        </p:nvSpPr>
        <p:spPr>
          <a:xfrm>
            <a:off x="8622548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F8C487E9-D7D9-63A6-5A5C-BBEAF4EA3887}"/>
              </a:ext>
            </a:extLst>
          </p:cNvPr>
          <p:cNvSpPr/>
          <p:nvPr/>
        </p:nvSpPr>
        <p:spPr>
          <a:xfrm>
            <a:off x="9239710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2FAF9FBD-4642-7521-06A6-E71DB4088BE1}"/>
              </a:ext>
            </a:extLst>
          </p:cNvPr>
          <p:cNvSpPr/>
          <p:nvPr/>
        </p:nvSpPr>
        <p:spPr>
          <a:xfrm>
            <a:off x="9856872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E6EA8C77-C663-90F3-B6AB-C168682CD927}"/>
              </a:ext>
            </a:extLst>
          </p:cNvPr>
          <p:cNvSpPr/>
          <p:nvPr/>
        </p:nvSpPr>
        <p:spPr>
          <a:xfrm>
            <a:off x="10474036" y="6342092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pic>
        <p:nvPicPr>
          <p:cNvPr id="1047" name="그래픽 1046" descr="단일 톱니바퀴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8F7C46-CD03-1867-C8B3-1CC7277E133B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92F97A-C544-7CC2-AF55-98A58C384F93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17C88-1CF2-8BC9-81D6-15E0133A657F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C8976A-7F7B-E090-E69B-0E0333DD8C2A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이등변 삼각형 7">
            <a:hlinkClick r:id="rId13" action="ppaction://hlinksldjump"/>
            <a:extLst>
              <a:ext uri="{FF2B5EF4-FFF2-40B4-BE49-F238E27FC236}">
                <a16:creationId xmlns:a16="http://schemas.microsoft.com/office/drawing/2014/main" id="{3AD530A7-3277-2A12-FCCC-D9DD6429E79A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6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7" name="그래픽 1046" descr="단일 톱니바퀴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8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8F7C46-CD03-1867-C8B3-1CC7277E133B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92F97A-C544-7CC2-AF55-98A58C384F93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17C88-1CF2-8BC9-81D6-15E0133A657F}"/>
              </a:ext>
            </a:extLst>
          </p:cNvPr>
          <p:cNvSpPr/>
          <p:nvPr/>
        </p:nvSpPr>
        <p:spPr>
          <a:xfrm>
            <a:off x="265479" y="5392256"/>
            <a:ext cx="418274" cy="74569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모두</a:t>
            </a:r>
            <a:endParaRPr lang="en-US" altLang="ko-KR" sz="900" dirty="0"/>
          </a:p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친구</a:t>
            </a:r>
            <a:endParaRPr lang="en-US" altLang="ko-KR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그룹</a:t>
            </a:r>
            <a:endParaRPr lang="en-US" altLang="ko-KR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길드</a:t>
            </a:r>
            <a:endParaRPr lang="en-US" altLang="ko-KR" sz="9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rgbClr val="ED05E2"/>
                </a:solidFill>
              </a:rPr>
              <a:t>연합</a:t>
            </a:r>
            <a:endParaRPr lang="en-US" altLang="ko-KR" sz="900" dirty="0">
              <a:solidFill>
                <a:srgbClr val="ED05E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C8976A-7F7B-E090-E69B-0E0333DD8C2A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이등변 삼각형 5">
            <a:hlinkClick r:id="rId11" action="ppaction://hlinksldjump"/>
            <a:extLst>
              <a:ext uri="{FF2B5EF4-FFF2-40B4-BE49-F238E27FC236}">
                <a16:creationId xmlns:a16="http://schemas.microsoft.com/office/drawing/2014/main" id="{61F35D9A-B8A6-4358-8863-1CAA16E697FC}"/>
              </a:ext>
            </a:extLst>
          </p:cNvPr>
          <p:cNvSpPr/>
          <p:nvPr/>
        </p:nvSpPr>
        <p:spPr>
          <a:xfrm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380BC4-C64C-E1DD-38FE-27606B674F16}"/>
              </a:ext>
            </a:extLst>
          </p:cNvPr>
          <p:cNvGrpSpPr/>
          <p:nvPr/>
        </p:nvGrpSpPr>
        <p:grpSpPr>
          <a:xfrm>
            <a:off x="1014633" y="5229498"/>
            <a:ext cx="10148126" cy="1635238"/>
            <a:chOff x="1014633" y="5229498"/>
            <a:chExt cx="10148126" cy="1635238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8B1621-EDC2-7372-2F75-09D4E76A5522}"/>
                </a:ext>
              </a:extLst>
            </p:cNvPr>
            <p:cNvSpPr/>
            <p:nvPr/>
          </p:nvSpPr>
          <p:spPr>
            <a:xfrm>
              <a:off x="5362235" y="5935546"/>
              <a:ext cx="1504471" cy="873413"/>
            </a:xfrm>
            <a:custGeom>
              <a:avLst/>
              <a:gdLst>
                <a:gd name="connsiteX0" fmla="*/ 1450045 w 1504471"/>
                <a:gd name="connsiteY0" fmla="*/ 0 h 873413"/>
                <a:gd name="connsiteX1" fmla="*/ 1494741 w 1504471"/>
                <a:gd name="connsiteY1" fmla="*/ 1012 h 873413"/>
                <a:gd name="connsiteX2" fmla="*/ 1504471 w 1504471"/>
                <a:gd name="connsiteY2" fmla="*/ 97536 h 873413"/>
                <a:gd name="connsiteX3" fmla="*/ 728594 w 1504471"/>
                <a:gd name="connsiteY3" fmla="*/ 873413 h 873413"/>
                <a:gd name="connsiteX4" fmla="*/ 13689 w 1504471"/>
                <a:gd name="connsiteY4" fmla="*/ 399543 h 873413"/>
                <a:gd name="connsiteX5" fmla="*/ 0 w 1504471"/>
                <a:gd name="connsiteY5" fmla="*/ 355443 h 873413"/>
                <a:gd name="connsiteX6" fmla="*/ 13077 w 1504471"/>
                <a:gd name="connsiteY6" fmla="*/ 355146 h 873413"/>
                <a:gd name="connsiteX7" fmla="*/ 651033 w 1504471"/>
                <a:gd name="connsiteY7" fmla="*/ 179397 h 873413"/>
                <a:gd name="connsiteX8" fmla="*/ 1450045 w 1504471"/>
                <a:gd name="connsiteY8" fmla="*/ 0 h 87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4471" h="873413">
                  <a:moveTo>
                    <a:pt x="1450045" y="0"/>
                  </a:moveTo>
                  <a:lnTo>
                    <a:pt x="1494741" y="1012"/>
                  </a:lnTo>
                  <a:lnTo>
                    <a:pt x="1504471" y="97536"/>
                  </a:lnTo>
                  <a:cubicBezTo>
                    <a:pt x="1504471" y="526041"/>
                    <a:pt x="1157099" y="873413"/>
                    <a:pt x="728594" y="873413"/>
                  </a:cubicBezTo>
                  <a:cubicBezTo>
                    <a:pt x="407215" y="873413"/>
                    <a:pt x="131474" y="678016"/>
                    <a:pt x="13689" y="399543"/>
                  </a:cubicBezTo>
                  <a:lnTo>
                    <a:pt x="0" y="355443"/>
                  </a:lnTo>
                  <a:lnTo>
                    <a:pt x="13077" y="355146"/>
                  </a:lnTo>
                  <a:cubicBezTo>
                    <a:pt x="377217" y="338409"/>
                    <a:pt x="651033" y="266045"/>
                    <a:pt x="651033" y="179397"/>
                  </a:cubicBezTo>
                  <a:cubicBezTo>
                    <a:pt x="651033" y="80370"/>
                    <a:pt x="1008671" y="0"/>
                    <a:pt x="1450045" y="0"/>
                  </a:cubicBezTo>
                  <a:close/>
                </a:path>
              </a:pathLst>
            </a:custGeom>
            <a:solidFill>
              <a:srgbClr val="63F3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4816357-7FF2-44B4-188A-477E5C29E8FF}"/>
                </a:ext>
              </a:extLst>
            </p:cNvPr>
            <p:cNvSpPr/>
            <p:nvPr/>
          </p:nvSpPr>
          <p:spPr>
            <a:xfrm>
              <a:off x="5418546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EA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505A031-289A-3E02-F350-7CE8C9F9BE71}"/>
                </a:ext>
              </a:extLst>
            </p:cNvPr>
            <p:cNvSpPr/>
            <p:nvPr/>
          </p:nvSpPr>
          <p:spPr>
            <a:xfrm flipH="1">
              <a:off x="6179264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035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B944E21-06FC-406D-CD09-30F7A8207953}"/>
                </a:ext>
              </a:extLst>
            </p:cNvPr>
            <p:cNvSpPr/>
            <p:nvPr/>
          </p:nvSpPr>
          <p:spPr>
            <a:xfrm>
              <a:off x="5281748" y="5229498"/>
              <a:ext cx="1628502" cy="1628502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26DBCB0-204C-A335-CA75-D04C98809187}"/>
                </a:ext>
              </a:extLst>
            </p:cNvPr>
            <p:cNvSpPr/>
            <p:nvPr/>
          </p:nvSpPr>
          <p:spPr>
            <a:xfrm>
              <a:off x="4897616" y="6290749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LV 1</a:t>
              </a:r>
            </a:p>
            <a:p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E1B53F-4138-FF4A-DE5E-E832F04A7647}"/>
                </a:ext>
              </a:extLst>
            </p:cNvPr>
            <p:cNvSpPr/>
            <p:nvPr/>
          </p:nvSpPr>
          <p:spPr>
            <a:xfrm>
              <a:off x="1154545" y="6290749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D6619BD-95F6-CB89-45E9-FC0410673477}"/>
                </a:ext>
              </a:extLst>
            </p:cNvPr>
            <p:cNvSpPr/>
            <p:nvPr/>
          </p:nvSpPr>
          <p:spPr>
            <a:xfrm>
              <a:off x="124690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7AFD291-992D-3C68-1052-5ABD5D27B3DA}"/>
                </a:ext>
              </a:extLst>
            </p:cNvPr>
            <p:cNvSpPr/>
            <p:nvPr/>
          </p:nvSpPr>
          <p:spPr>
            <a:xfrm>
              <a:off x="186418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4301E68-486E-F881-6E74-EF8981362784}"/>
                </a:ext>
              </a:extLst>
            </p:cNvPr>
            <p:cNvSpPr/>
            <p:nvPr/>
          </p:nvSpPr>
          <p:spPr>
            <a:xfrm>
              <a:off x="248146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4B933C1-338F-A07D-F61C-F596DEC1FB32}"/>
                </a:ext>
              </a:extLst>
            </p:cNvPr>
            <p:cNvSpPr/>
            <p:nvPr/>
          </p:nvSpPr>
          <p:spPr>
            <a:xfrm>
              <a:off x="309874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02FFD1F-3EAC-B6E4-D642-028AD34C439A}"/>
                </a:ext>
              </a:extLst>
            </p:cNvPr>
            <p:cNvSpPr/>
            <p:nvPr/>
          </p:nvSpPr>
          <p:spPr>
            <a:xfrm>
              <a:off x="371602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7C80A4A-602A-8C3F-8D87-0E11F2408096}"/>
                </a:ext>
              </a:extLst>
            </p:cNvPr>
            <p:cNvSpPr/>
            <p:nvPr/>
          </p:nvSpPr>
          <p:spPr>
            <a:xfrm>
              <a:off x="4333310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18B99B0-7A89-DC0A-A039-FEFF2E28F67F}"/>
                </a:ext>
              </a:extLst>
            </p:cNvPr>
            <p:cNvSpPr/>
            <p:nvPr/>
          </p:nvSpPr>
          <p:spPr>
            <a:xfrm>
              <a:off x="4213182" y="6137955"/>
              <a:ext cx="689942" cy="161757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hlinkClick r:id="rId12" action="ppaction://hlinksldjump"/>
              <a:extLst>
                <a:ext uri="{FF2B5EF4-FFF2-40B4-BE49-F238E27FC236}">
                  <a16:creationId xmlns:a16="http://schemas.microsoft.com/office/drawing/2014/main" id="{5716FE15-00EB-186C-0561-77A09E55026F}"/>
                </a:ext>
              </a:extLst>
            </p:cNvPr>
            <p:cNvSpPr/>
            <p:nvPr/>
          </p:nvSpPr>
          <p:spPr>
            <a:xfrm>
              <a:off x="4275794" y="6153812"/>
              <a:ext cx="554668" cy="13004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40">
              <a:hlinkClick r:id="rId12" action="ppaction://hlinksldjump"/>
              <a:extLst>
                <a:ext uri="{FF2B5EF4-FFF2-40B4-BE49-F238E27FC236}">
                  <a16:creationId xmlns:a16="http://schemas.microsoft.com/office/drawing/2014/main" id="{D1713A23-8CB3-DB87-61B4-A750BD764158}"/>
                </a:ext>
              </a:extLst>
            </p:cNvPr>
            <p:cNvSpPr/>
            <p:nvPr/>
          </p:nvSpPr>
          <p:spPr>
            <a:xfrm>
              <a:off x="4492740" y="6176060"/>
              <a:ext cx="99234" cy="855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6FE7FDC-9C3B-278E-584A-2F4FEE74B04E}"/>
                </a:ext>
              </a:extLst>
            </p:cNvPr>
            <p:cNvSpPr/>
            <p:nvPr/>
          </p:nvSpPr>
          <p:spPr>
            <a:xfrm flipH="1">
              <a:off x="6112033" y="6296032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endPara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 명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3508BEB-5171-49E1-8613-31D2B1D266A5}"/>
                </a:ext>
              </a:extLst>
            </p:cNvPr>
            <p:cNvGrpSpPr/>
            <p:nvPr/>
          </p:nvGrpSpPr>
          <p:grpSpPr>
            <a:xfrm>
              <a:off x="11013747" y="6296032"/>
              <a:ext cx="149012" cy="544042"/>
              <a:chOff x="8385843" y="4685456"/>
              <a:chExt cx="149012" cy="544042"/>
            </a:xfrm>
          </p:grpSpPr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AFB4779E-8650-CBF9-2425-FA18AC5A369F}"/>
                  </a:ext>
                </a:extLst>
              </p:cNvPr>
              <p:cNvSpPr/>
              <p:nvPr/>
            </p:nvSpPr>
            <p:spPr>
              <a:xfrm rot="5400000">
                <a:off x="8188328" y="4882971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자유형: 도형 6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3737882-E37F-31AE-284C-6A860634800B}"/>
                  </a:ext>
                </a:extLst>
              </p:cNvPr>
              <p:cNvSpPr/>
              <p:nvPr/>
            </p:nvSpPr>
            <p:spPr>
              <a:xfrm rot="5400000">
                <a:off x="8241662" y="4893617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12C5F817-0EAB-20A8-FE6F-21D02F3A1B15}"/>
                  </a:ext>
                </a:extLst>
              </p:cNvPr>
              <p:cNvSpPr/>
              <p:nvPr/>
            </p:nvSpPr>
            <p:spPr>
              <a:xfrm rot="16200000" flipH="1">
                <a:off x="8421225" y="4905618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2D193D7A-CDD3-4334-C224-D96C0731AF49}"/>
                </a:ext>
              </a:extLst>
            </p:cNvPr>
            <p:cNvSpPr/>
            <p:nvPr/>
          </p:nvSpPr>
          <p:spPr>
            <a:xfrm>
              <a:off x="7270139" y="6296032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사각형: 둥근 모서리 1034">
              <a:extLst>
                <a:ext uri="{FF2B5EF4-FFF2-40B4-BE49-F238E27FC236}">
                  <a16:creationId xmlns:a16="http://schemas.microsoft.com/office/drawing/2014/main" id="{64656B05-5634-81BF-D7F7-17268D705A7B}"/>
                </a:ext>
              </a:extLst>
            </p:cNvPr>
            <p:cNvSpPr/>
            <p:nvPr/>
          </p:nvSpPr>
          <p:spPr>
            <a:xfrm>
              <a:off x="7388224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8F0B9DB7-7937-2352-EA08-41007D9C448C}"/>
                </a:ext>
              </a:extLst>
            </p:cNvPr>
            <p:cNvSpPr/>
            <p:nvPr/>
          </p:nvSpPr>
          <p:spPr>
            <a:xfrm>
              <a:off x="800538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037" name="사각형: 둥근 모서리 1036">
              <a:extLst>
                <a:ext uri="{FF2B5EF4-FFF2-40B4-BE49-F238E27FC236}">
                  <a16:creationId xmlns:a16="http://schemas.microsoft.com/office/drawing/2014/main" id="{E8FC0AA9-32F2-AAB4-0D95-F3D637E6A30F}"/>
                </a:ext>
              </a:extLst>
            </p:cNvPr>
            <p:cNvSpPr/>
            <p:nvPr/>
          </p:nvSpPr>
          <p:spPr>
            <a:xfrm>
              <a:off x="8622548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038" name="사각형: 둥근 모서리 1037">
              <a:extLst>
                <a:ext uri="{FF2B5EF4-FFF2-40B4-BE49-F238E27FC236}">
                  <a16:creationId xmlns:a16="http://schemas.microsoft.com/office/drawing/2014/main" id="{F8C487E9-D7D9-63A6-5A5C-BBEAF4EA3887}"/>
                </a:ext>
              </a:extLst>
            </p:cNvPr>
            <p:cNvSpPr/>
            <p:nvPr/>
          </p:nvSpPr>
          <p:spPr>
            <a:xfrm>
              <a:off x="9239710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039" name="사각형: 둥근 모서리 1038">
              <a:extLst>
                <a:ext uri="{FF2B5EF4-FFF2-40B4-BE49-F238E27FC236}">
                  <a16:creationId xmlns:a16="http://schemas.microsoft.com/office/drawing/2014/main" id="{2FAF9FBD-4642-7521-06A6-E71DB4088BE1}"/>
                </a:ext>
              </a:extLst>
            </p:cNvPr>
            <p:cNvSpPr/>
            <p:nvPr/>
          </p:nvSpPr>
          <p:spPr>
            <a:xfrm>
              <a:off x="9856872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040" name="사각형: 둥근 모서리 1039">
              <a:extLst>
                <a:ext uri="{FF2B5EF4-FFF2-40B4-BE49-F238E27FC236}">
                  <a16:creationId xmlns:a16="http://schemas.microsoft.com/office/drawing/2014/main" id="{E6EA8C77-C663-90F3-B6AB-C168682CD927}"/>
                </a:ext>
              </a:extLst>
            </p:cNvPr>
            <p:cNvSpPr/>
            <p:nvPr/>
          </p:nvSpPr>
          <p:spPr>
            <a:xfrm>
              <a:off x="1047403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9429C75-2A2E-F87D-7CF8-3B8603FC756C}"/>
                </a:ext>
              </a:extLst>
            </p:cNvPr>
            <p:cNvGrpSpPr/>
            <p:nvPr/>
          </p:nvGrpSpPr>
          <p:grpSpPr>
            <a:xfrm>
              <a:off x="1014633" y="6299712"/>
              <a:ext cx="149012" cy="544042"/>
              <a:chOff x="2332456" y="4074033"/>
              <a:chExt cx="149012" cy="544042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C8659DF-2859-2688-F453-E9C66710A6D2}"/>
                  </a:ext>
                </a:extLst>
              </p:cNvPr>
              <p:cNvSpPr/>
              <p:nvPr/>
            </p:nvSpPr>
            <p:spPr>
              <a:xfrm rot="16200000">
                <a:off x="2134941" y="4271548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자유형: 도형 1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12FCE01-D4E4-89A8-3898-D4C2C0B304C7}"/>
                  </a:ext>
                </a:extLst>
              </p:cNvPr>
              <p:cNvSpPr/>
              <p:nvPr/>
            </p:nvSpPr>
            <p:spPr>
              <a:xfrm rot="16200000">
                <a:off x="2188275" y="4290118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A742CB6-F067-8206-55A5-46266A0D2405}"/>
                  </a:ext>
                </a:extLst>
              </p:cNvPr>
              <p:cNvSpPr/>
              <p:nvPr/>
            </p:nvSpPr>
            <p:spPr>
              <a:xfrm rot="5400000" flipH="1">
                <a:off x="2367837" y="4319106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28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3B0D60-205D-5F2E-8C98-25C09E48F5CD}"/>
              </a:ext>
            </a:extLst>
          </p:cNvPr>
          <p:cNvSpPr/>
          <p:nvPr/>
        </p:nvSpPr>
        <p:spPr>
          <a:xfrm>
            <a:off x="0" y="0"/>
            <a:ext cx="12192000" cy="68400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888B4D1-5FCC-A9B6-2607-F6E87D385A42}"/>
              </a:ext>
            </a:extLst>
          </p:cNvPr>
          <p:cNvGrpSpPr/>
          <p:nvPr/>
        </p:nvGrpSpPr>
        <p:grpSpPr>
          <a:xfrm>
            <a:off x="4213182" y="6137955"/>
            <a:ext cx="689942" cy="161757"/>
            <a:chOff x="2802418" y="6078253"/>
            <a:chExt cx="689942" cy="161757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18B99B0-7A89-DC0A-A039-FEFF2E28F67F}"/>
                </a:ext>
              </a:extLst>
            </p:cNvPr>
            <p:cNvSpPr/>
            <p:nvPr/>
          </p:nvSpPr>
          <p:spPr>
            <a:xfrm>
              <a:off x="2802418" y="6078253"/>
              <a:ext cx="689942" cy="161757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5716FE15-00EB-186C-0561-77A09E55026F}"/>
                </a:ext>
              </a:extLst>
            </p:cNvPr>
            <p:cNvSpPr/>
            <p:nvPr/>
          </p:nvSpPr>
          <p:spPr>
            <a:xfrm>
              <a:off x="2865030" y="6094110"/>
              <a:ext cx="554668" cy="13004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D1713A23-8CB3-DB87-61B4-A750BD764158}"/>
                </a:ext>
              </a:extLst>
            </p:cNvPr>
            <p:cNvSpPr/>
            <p:nvPr/>
          </p:nvSpPr>
          <p:spPr>
            <a:xfrm>
              <a:off x="3081976" y="6116358"/>
              <a:ext cx="99234" cy="855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7" name="그래픽 1046" descr="단일 톱니바퀴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hlinkClick r:id="rId8" action="ppaction://hlinksldjump"/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6AAE4A-DC63-5937-9948-639D28CF50C3}"/>
              </a:ext>
            </a:extLst>
          </p:cNvPr>
          <p:cNvSpPr/>
          <p:nvPr/>
        </p:nvSpPr>
        <p:spPr>
          <a:xfrm>
            <a:off x="10810952" y="6029146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인벤토리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D9DD5B-A41F-9884-BB97-C645202005F7}"/>
              </a:ext>
            </a:extLst>
          </p:cNvPr>
          <p:cNvSpPr/>
          <p:nvPr/>
        </p:nvSpPr>
        <p:spPr>
          <a:xfrm>
            <a:off x="10810952" y="5783578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정보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12E6F6-7625-62C4-075E-03FE71A24651}"/>
              </a:ext>
            </a:extLst>
          </p:cNvPr>
          <p:cNvSpPr/>
          <p:nvPr/>
        </p:nvSpPr>
        <p:spPr>
          <a:xfrm>
            <a:off x="10810952" y="5541871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농장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958747-88A5-64AD-E4CD-7D955844CAC7}"/>
              </a:ext>
            </a:extLst>
          </p:cNvPr>
          <p:cNvSpPr/>
          <p:nvPr/>
        </p:nvSpPr>
        <p:spPr>
          <a:xfrm>
            <a:off x="10810952" y="5300184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CD3279-8DC1-3240-9A14-A3EAA027FCE6}"/>
              </a:ext>
            </a:extLst>
          </p:cNvPr>
          <p:cNvSpPr/>
          <p:nvPr/>
        </p:nvSpPr>
        <p:spPr>
          <a:xfrm>
            <a:off x="10810952" y="5054577"/>
            <a:ext cx="1219190" cy="2422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</a:p>
        </p:txBody>
      </p:sp>
      <p:pic>
        <p:nvPicPr>
          <p:cNvPr id="17" name="그래픽 16" descr="봉투 단색으로 채워진">
            <a:extLst>
              <a:ext uri="{FF2B5EF4-FFF2-40B4-BE49-F238E27FC236}">
                <a16:creationId xmlns:a16="http://schemas.microsoft.com/office/drawing/2014/main" id="{DA2F1FA9-AF72-CB00-E634-E33FECF214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18" name="그래픽 17" descr="동전 단색으로 채워진">
            <a:extLst>
              <a:ext uri="{FF2B5EF4-FFF2-40B4-BE49-F238E27FC236}">
                <a16:creationId xmlns:a16="http://schemas.microsoft.com/office/drawing/2014/main" id="{8A4BEB3C-8BEA-2D9E-CFF9-2185BD0A46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9" name="그래픽 18" descr="남자와 여자 단색으로 채워진">
            <a:extLst>
              <a:ext uri="{FF2B5EF4-FFF2-40B4-BE49-F238E27FC236}">
                <a16:creationId xmlns:a16="http://schemas.microsoft.com/office/drawing/2014/main" id="{E107D66C-51DD-50E7-7F6B-679D79FDE8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4D4DD48-92B2-5C35-6D9A-D279E391DFA2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87B8E48-0792-A700-509F-10D39763FEB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hlinkClick r:id="rId17" action="ppaction://hlinksldjump"/>
              <a:extLst>
                <a:ext uri="{FF2B5EF4-FFF2-40B4-BE49-F238E27FC236}">
                  <a16:creationId xmlns:a16="http://schemas.microsoft.com/office/drawing/2014/main" id="{25821189-E8EF-C6C7-99F1-E6716539440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07A25848-90CF-B647-981A-5B568059717B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DAD0F4-1FFA-2FF1-0671-67B66F85C269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9B611-3E9A-578A-918A-A517389AFE30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BB47A-5A20-26C6-327B-354F31AB46C9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AAB003-8653-845E-1B8E-2A9A5652CAE7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91F59F1-F50B-EF99-EBBD-6128EFF8D813}"/>
              </a:ext>
            </a:extLst>
          </p:cNvPr>
          <p:cNvSpPr/>
          <p:nvPr/>
        </p:nvSpPr>
        <p:spPr>
          <a:xfrm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7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109EA3-88E0-D6C3-CF83-0ED910E84B87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888B4D1-5FCC-A9B6-2607-F6E87D385A42}"/>
              </a:ext>
            </a:extLst>
          </p:cNvPr>
          <p:cNvGrpSpPr/>
          <p:nvPr/>
        </p:nvGrpSpPr>
        <p:grpSpPr>
          <a:xfrm>
            <a:off x="4213182" y="6137955"/>
            <a:ext cx="689942" cy="161757"/>
            <a:chOff x="2802418" y="6078253"/>
            <a:chExt cx="689942" cy="161757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18B99B0-7A89-DC0A-A039-FEFF2E28F67F}"/>
                </a:ext>
              </a:extLst>
            </p:cNvPr>
            <p:cNvSpPr/>
            <p:nvPr/>
          </p:nvSpPr>
          <p:spPr>
            <a:xfrm>
              <a:off x="2802418" y="6078253"/>
              <a:ext cx="689942" cy="161757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5716FE15-00EB-186C-0561-77A09E55026F}"/>
                </a:ext>
              </a:extLst>
            </p:cNvPr>
            <p:cNvSpPr/>
            <p:nvPr/>
          </p:nvSpPr>
          <p:spPr>
            <a:xfrm>
              <a:off x="2865030" y="6094110"/>
              <a:ext cx="554668" cy="13004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D1713A23-8CB3-DB87-61B4-A750BD764158}"/>
                </a:ext>
              </a:extLst>
            </p:cNvPr>
            <p:cNvSpPr/>
            <p:nvPr/>
          </p:nvSpPr>
          <p:spPr>
            <a:xfrm>
              <a:off x="3081976" y="6116358"/>
              <a:ext cx="99234" cy="855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FB73026-1FBF-7520-8088-AC0335EC49FB}"/>
              </a:ext>
            </a:extLst>
          </p:cNvPr>
          <p:cNvGrpSpPr/>
          <p:nvPr/>
        </p:nvGrpSpPr>
        <p:grpSpPr>
          <a:xfrm>
            <a:off x="9941390" y="307366"/>
            <a:ext cx="2008909" cy="1907309"/>
            <a:chOff x="326335" y="288893"/>
            <a:chExt cx="2008909" cy="19073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0A61D32-892D-8493-BEE0-2D8CD051013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10DEADB-EC9D-5AED-72C2-88797676F3DB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16627B4-E8D4-268F-F4DD-51B630E37D9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84535730-8D6C-3A4D-DCFF-A0C02A89F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9084263-BB12-254D-FD74-235DA2486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761891-652F-A951-B36A-BB95AE3D3896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0A35A3-D6CB-EB16-9136-8FBE5CB91ED7}"/>
              </a:ext>
            </a:extLst>
          </p:cNvPr>
          <p:cNvSpPr/>
          <p:nvPr/>
        </p:nvSpPr>
        <p:spPr>
          <a:xfrm>
            <a:off x="9941389" y="221467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82DF1DB-C180-0F4B-BBAF-C7D4C0C363E5}"/>
              </a:ext>
            </a:extLst>
          </p:cNvPr>
          <p:cNvSpPr/>
          <p:nvPr/>
        </p:nvSpPr>
        <p:spPr>
          <a:xfrm>
            <a:off x="11065914" y="2214674"/>
            <a:ext cx="600364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채널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73BF371-D6BB-FE15-2570-DBDA9008E6D3}"/>
              </a:ext>
            </a:extLst>
          </p:cNvPr>
          <p:cNvSpPr/>
          <p:nvPr/>
        </p:nvSpPr>
        <p:spPr>
          <a:xfrm>
            <a:off x="11687188" y="2214674"/>
            <a:ext cx="242200" cy="2422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이등변 삼각형 1028">
            <a:hlinkClick r:id="rId3" action="ppaction://hlinksldjump"/>
            <a:extLst>
              <a:ext uri="{FF2B5EF4-FFF2-40B4-BE49-F238E27FC236}">
                <a16:creationId xmlns:a16="http://schemas.microsoft.com/office/drawing/2014/main" id="{9575E6CB-1C3F-FEBA-788C-18D7FA712FCB}"/>
              </a:ext>
            </a:extLst>
          </p:cNvPr>
          <p:cNvSpPr/>
          <p:nvPr/>
        </p:nvSpPr>
        <p:spPr>
          <a:xfrm flipV="1">
            <a:off x="11711432" y="2261506"/>
            <a:ext cx="172303" cy="1485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hlinkClick r:id="rId4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hlinkClick r:id="rId4" action="ppaction://hlinksldjump"/>
            <a:extLst>
              <a:ext uri="{FF2B5EF4-FFF2-40B4-BE49-F238E27FC236}">
                <a16:creationId xmlns:a16="http://schemas.microsoft.com/office/drawing/2014/main" id="{FE5EC15A-C409-F819-A2F1-3FFBF4590C4B}"/>
              </a:ext>
            </a:extLst>
          </p:cNvPr>
          <p:cNvSpPr/>
          <p:nvPr/>
        </p:nvSpPr>
        <p:spPr>
          <a:xfrm>
            <a:off x="11790778" y="159032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7" name="그래픽 1046" descr="단일 톱니바퀴 단색으로 채워진">
            <a:extLst>
              <a:ext uri="{FF2B5EF4-FFF2-40B4-BE49-F238E27FC236}">
                <a16:creationId xmlns:a16="http://schemas.microsoft.com/office/drawing/2014/main" id="{69FBD4F4-B180-333B-8313-F7888DBC5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049" name="그래픽 1048" descr="남자 옆모습 단색으로 채워진">
            <a:extLst>
              <a:ext uri="{FF2B5EF4-FFF2-40B4-BE49-F238E27FC236}">
                <a16:creationId xmlns:a16="http://schemas.microsoft.com/office/drawing/2014/main" id="{C827E5AB-4422-19CF-7312-DE2E132F6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BC9BEB6-AD2F-266E-B5BC-2699D8AA930E}"/>
              </a:ext>
            </a:extLst>
          </p:cNvPr>
          <p:cNvGrpSpPr/>
          <p:nvPr/>
        </p:nvGrpSpPr>
        <p:grpSpPr>
          <a:xfrm>
            <a:off x="3908583" y="543322"/>
            <a:ext cx="4294278" cy="5398646"/>
            <a:chOff x="4182164" y="286704"/>
            <a:chExt cx="4294278" cy="53986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C395D2-8A83-B058-94D1-4864FE7E1D4D}"/>
                </a:ext>
              </a:extLst>
            </p:cNvPr>
            <p:cNvSpPr txBox="1"/>
            <p:nvPr/>
          </p:nvSpPr>
          <p:spPr>
            <a:xfrm>
              <a:off x="6082361" y="3498263"/>
              <a:ext cx="60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r>
                <a:rPr lang="en-US" altLang="ko-KR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  <a:endPara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06CF4E-70B1-CFE7-9957-A387BC3EF76E}"/>
                </a:ext>
              </a:extLst>
            </p:cNvPr>
            <p:cNvSpPr/>
            <p:nvPr/>
          </p:nvSpPr>
          <p:spPr>
            <a:xfrm>
              <a:off x="4182164" y="286704"/>
              <a:ext cx="4294278" cy="53986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 창</a:t>
              </a:r>
            </a:p>
          </p:txBody>
        </p:sp>
        <p:sp>
          <p:nvSpPr>
            <p:cNvPr id="4" name="곱하기 기호 3">
              <a:hlinkClick r:id="rId9" action="ppaction://hlinksldjump"/>
              <a:extLst>
                <a:ext uri="{FF2B5EF4-FFF2-40B4-BE49-F238E27FC236}">
                  <a16:creationId xmlns:a16="http://schemas.microsoft.com/office/drawing/2014/main" id="{4EAF4FD4-7127-DD20-A7C0-B4FED8E47A20}"/>
                </a:ext>
              </a:extLst>
            </p:cNvPr>
            <p:cNvSpPr/>
            <p:nvPr/>
          </p:nvSpPr>
          <p:spPr>
            <a:xfrm>
              <a:off x="8125740" y="286704"/>
              <a:ext cx="332444" cy="33244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345395-D732-4278-2080-3B372059ADE2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D34D701-181F-712F-9216-0F00DA8EC5FB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462B342-B58C-AAFF-6396-2A89FCB9CBC9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191D8991-2AB9-0BA7-C82C-41BDD3637F11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 descr="봉투 단색으로 채워진">
            <a:extLst>
              <a:ext uri="{FF2B5EF4-FFF2-40B4-BE49-F238E27FC236}">
                <a16:creationId xmlns:a16="http://schemas.microsoft.com/office/drawing/2014/main" id="{0AC588F9-CA96-E13F-88AE-DCADCD400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16" name="그래픽 15" descr="동전 단색으로 채워진">
            <a:extLst>
              <a:ext uri="{FF2B5EF4-FFF2-40B4-BE49-F238E27FC236}">
                <a16:creationId xmlns:a16="http://schemas.microsoft.com/office/drawing/2014/main" id="{E2D094FB-22DA-4A50-4082-DD00D2817B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7" name="그래픽 16" descr="남자와 여자 단색으로 채워진">
            <a:extLst>
              <a:ext uri="{FF2B5EF4-FFF2-40B4-BE49-F238E27FC236}">
                <a16:creationId xmlns:a16="http://schemas.microsoft.com/office/drawing/2014/main" id="{E3A0F4F1-901B-1D77-568A-8A42CFB21F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0956C0-7F3D-5AD7-48C9-FB5C4FC7207F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13B790-E547-9DB3-F939-2FFACC9D0B85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6BAB5F-D4E5-9215-0F9D-5839EC4518E6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1D2258-1399-D39D-A6BE-5FA70076938E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B6E186-84CA-75B1-E362-A9D045347DFD}"/>
              </a:ext>
            </a:extLst>
          </p:cNvPr>
          <p:cNvSpPr/>
          <p:nvPr/>
        </p:nvSpPr>
        <p:spPr>
          <a:xfrm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2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95ADB-B017-432B-DC2B-12B49E002196}"/>
              </a:ext>
            </a:extLst>
          </p:cNvPr>
          <p:cNvSpPr txBox="1"/>
          <p:nvPr/>
        </p:nvSpPr>
        <p:spPr>
          <a:xfrm>
            <a:off x="3592904" y="2767280"/>
            <a:ext cx="5006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</p:spTree>
    <p:extLst>
      <p:ext uri="{BB962C8B-B14F-4D97-AF65-F5344CB8AC3E}">
        <p14:creationId xmlns:p14="http://schemas.microsoft.com/office/powerpoint/2010/main" val="428852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7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7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19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434A16-C830-87FA-333D-850D65AD3569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D6D2AE-EAA1-4526-88EA-4168D38178B6}"/>
              </a:ext>
            </a:extLst>
          </p:cNvPr>
          <p:cNvSpPr/>
          <p:nvPr/>
        </p:nvSpPr>
        <p:spPr>
          <a:xfrm>
            <a:off x="1216520" y="723118"/>
            <a:ext cx="9791025" cy="5403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곱하기 기호 3">
            <a:hlinkClick r:id="rId20" action="ppaction://hlinksldjump"/>
            <a:extLst>
              <a:ext uri="{FF2B5EF4-FFF2-40B4-BE49-F238E27FC236}">
                <a16:creationId xmlns:a16="http://schemas.microsoft.com/office/drawing/2014/main" id="{553534D3-4256-1D67-DBD3-5FCE6BDAC142}"/>
              </a:ext>
            </a:extLst>
          </p:cNvPr>
          <p:cNvSpPr/>
          <p:nvPr/>
        </p:nvSpPr>
        <p:spPr>
          <a:xfrm>
            <a:off x="10636480" y="732309"/>
            <a:ext cx="332444" cy="33244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7D859F-7E00-AD85-85F3-9A2965597369}"/>
              </a:ext>
            </a:extLst>
          </p:cNvPr>
          <p:cNvSpPr/>
          <p:nvPr/>
        </p:nvSpPr>
        <p:spPr>
          <a:xfrm>
            <a:off x="1358845" y="1064753"/>
            <a:ext cx="2157170" cy="47808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118198-8665-5200-88F6-D7F345885572}"/>
              </a:ext>
            </a:extLst>
          </p:cNvPr>
          <p:cNvSpPr/>
          <p:nvPr/>
        </p:nvSpPr>
        <p:spPr>
          <a:xfrm>
            <a:off x="1487786" y="2425152"/>
            <a:ext cx="1687484" cy="949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E0BB5-2972-546E-E489-15AAB560B7C7}"/>
              </a:ext>
            </a:extLst>
          </p:cNvPr>
          <p:cNvSpPr/>
          <p:nvPr/>
        </p:nvSpPr>
        <p:spPr>
          <a:xfrm>
            <a:off x="1487786" y="3660753"/>
            <a:ext cx="1687484" cy="949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FF0F8C-8DD1-A386-E1BB-D55687249584}"/>
              </a:ext>
            </a:extLst>
          </p:cNvPr>
          <p:cNvSpPr/>
          <p:nvPr/>
        </p:nvSpPr>
        <p:spPr>
          <a:xfrm>
            <a:off x="1487786" y="4896354"/>
            <a:ext cx="1687484" cy="949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779A70-9F3E-D1F0-741C-2A3CE44068C8}"/>
              </a:ext>
            </a:extLst>
          </p:cNvPr>
          <p:cNvSpPr/>
          <p:nvPr/>
        </p:nvSpPr>
        <p:spPr>
          <a:xfrm>
            <a:off x="3341796" y="1189551"/>
            <a:ext cx="174219" cy="46447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CE7BA6-6E68-3861-FBC5-683A42C05F58}"/>
              </a:ext>
            </a:extLst>
          </p:cNvPr>
          <p:cNvSpPr/>
          <p:nvPr/>
        </p:nvSpPr>
        <p:spPr>
          <a:xfrm>
            <a:off x="3341796" y="1235007"/>
            <a:ext cx="174219" cy="4389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26255D1-5598-F251-F126-B493A02BAC46}"/>
              </a:ext>
            </a:extLst>
          </p:cNvPr>
          <p:cNvCxnSpPr>
            <a:cxnSpLocks/>
          </p:cNvCxnSpPr>
          <p:nvPr/>
        </p:nvCxnSpPr>
        <p:spPr>
          <a:xfrm flipV="1">
            <a:off x="1487786" y="2413936"/>
            <a:ext cx="1687484" cy="7024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C0C3699-4511-5BFC-46CF-F54780EEA5BD}"/>
              </a:ext>
            </a:extLst>
          </p:cNvPr>
          <p:cNvCxnSpPr>
            <a:cxnSpLocks/>
          </p:cNvCxnSpPr>
          <p:nvPr/>
        </p:nvCxnSpPr>
        <p:spPr>
          <a:xfrm>
            <a:off x="1487786" y="2413936"/>
            <a:ext cx="1677341" cy="7024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B81A31A-5BE6-B152-EEE7-9D3EB9BEFF31}"/>
              </a:ext>
            </a:extLst>
          </p:cNvPr>
          <p:cNvCxnSpPr>
            <a:cxnSpLocks/>
          </p:cNvCxnSpPr>
          <p:nvPr/>
        </p:nvCxnSpPr>
        <p:spPr>
          <a:xfrm flipV="1">
            <a:off x="1499462" y="3656099"/>
            <a:ext cx="1678519" cy="696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C598CF-7353-A1C1-04F8-CC1FCB35BB60}"/>
              </a:ext>
            </a:extLst>
          </p:cNvPr>
          <p:cNvCxnSpPr>
            <a:cxnSpLocks/>
          </p:cNvCxnSpPr>
          <p:nvPr/>
        </p:nvCxnSpPr>
        <p:spPr>
          <a:xfrm>
            <a:off x="1490497" y="3656099"/>
            <a:ext cx="1674630" cy="696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82B9AE-EAB4-5105-5EF1-01C3EBB6AEC2}"/>
              </a:ext>
            </a:extLst>
          </p:cNvPr>
          <p:cNvCxnSpPr>
            <a:cxnSpLocks/>
          </p:cNvCxnSpPr>
          <p:nvPr/>
        </p:nvCxnSpPr>
        <p:spPr>
          <a:xfrm flipV="1">
            <a:off x="1499462" y="4883570"/>
            <a:ext cx="1687484" cy="6928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971C40F-AE32-BBDA-2D71-374FB23432A7}"/>
              </a:ext>
            </a:extLst>
          </p:cNvPr>
          <p:cNvCxnSpPr>
            <a:cxnSpLocks/>
          </p:cNvCxnSpPr>
          <p:nvPr/>
        </p:nvCxnSpPr>
        <p:spPr>
          <a:xfrm>
            <a:off x="1499462" y="4883570"/>
            <a:ext cx="1663113" cy="6928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C7AD71DA-5D13-79D1-F254-420DB1ECB267}"/>
              </a:ext>
            </a:extLst>
          </p:cNvPr>
          <p:cNvGrpSpPr/>
          <p:nvPr/>
        </p:nvGrpSpPr>
        <p:grpSpPr>
          <a:xfrm>
            <a:off x="1487786" y="1189551"/>
            <a:ext cx="1687484" cy="968612"/>
            <a:chOff x="1487786" y="1189551"/>
            <a:chExt cx="1687484" cy="968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0F96AD-0321-455C-681E-C71ECE6ACE83}"/>
                </a:ext>
              </a:extLst>
            </p:cNvPr>
            <p:cNvSpPr/>
            <p:nvPr/>
          </p:nvSpPr>
          <p:spPr>
            <a:xfrm>
              <a:off x="1487786" y="1189551"/>
              <a:ext cx="1687484" cy="94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287B9-BCBF-DF66-A28C-8CB9E1A0D0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9462" y="1189551"/>
              <a:ext cx="1675808" cy="7071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7AE23F3-0BB7-DECE-F742-0FDE7D379A4A}"/>
                </a:ext>
              </a:extLst>
            </p:cNvPr>
            <p:cNvCxnSpPr>
              <a:cxnSpLocks/>
            </p:cNvCxnSpPr>
            <p:nvPr/>
          </p:nvCxnSpPr>
          <p:spPr>
            <a:xfrm>
              <a:off x="1487786" y="1189551"/>
              <a:ext cx="1677341" cy="727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7182C40-790F-87B1-947E-ADC5253888F4}"/>
                </a:ext>
              </a:extLst>
            </p:cNvPr>
            <p:cNvSpPr/>
            <p:nvPr/>
          </p:nvSpPr>
          <p:spPr>
            <a:xfrm>
              <a:off x="1487786" y="1909482"/>
              <a:ext cx="1687484" cy="2486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보스 이름 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A</a:t>
              </a:r>
              <a:endPara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0C486B-E121-2FD4-1260-3F65ABDBD121}"/>
              </a:ext>
            </a:extLst>
          </p:cNvPr>
          <p:cNvSpPr/>
          <p:nvPr/>
        </p:nvSpPr>
        <p:spPr>
          <a:xfrm>
            <a:off x="1487786" y="3121027"/>
            <a:ext cx="1687484" cy="248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보스 이름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B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20D9A3-B5BB-016A-3F3D-031A1AC815C8}"/>
              </a:ext>
            </a:extLst>
          </p:cNvPr>
          <p:cNvSpPr/>
          <p:nvPr/>
        </p:nvSpPr>
        <p:spPr>
          <a:xfrm>
            <a:off x="1487786" y="4357079"/>
            <a:ext cx="1687484" cy="248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보스 이름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AC97F090-658F-8CA4-B461-1AAC1E3A8AED}"/>
              </a:ext>
            </a:extLst>
          </p:cNvPr>
          <p:cNvSpPr/>
          <p:nvPr/>
        </p:nvSpPr>
        <p:spPr>
          <a:xfrm>
            <a:off x="1477642" y="5595980"/>
            <a:ext cx="1709303" cy="248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보스 이름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C64C238D-E4E7-109D-DA41-76D0692354E4}"/>
              </a:ext>
            </a:extLst>
          </p:cNvPr>
          <p:cNvGrpSpPr/>
          <p:nvPr/>
        </p:nvGrpSpPr>
        <p:grpSpPr>
          <a:xfrm>
            <a:off x="3790446" y="1068770"/>
            <a:ext cx="6646017" cy="3814799"/>
            <a:chOff x="1487786" y="1189551"/>
            <a:chExt cx="1687484" cy="968612"/>
          </a:xfrm>
        </p:grpSpPr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F3DD57CA-DD41-7539-67CB-59258A9585B3}"/>
                </a:ext>
              </a:extLst>
            </p:cNvPr>
            <p:cNvSpPr/>
            <p:nvPr/>
          </p:nvSpPr>
          <p:spPr>
            <a:xfrm>
              <a:off x="1487786" y="1189551"/>
              <a:ext cx="1687484" cy="94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8" name="직선 연결선 1037">
              <a:extLst>
                <a:ext uri="{FF2B5EF4-FFF2-40B4-BE49-F238E27FC236}">
                  <a16:creationId xmlns:a16="http://schemas.microsoft.com/office/drawing/2014/main" id="{CCD1C1B1-9A84-0F56-EC8C-6F98CB8A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9462" y="1189551"/>
              <a:ext cx="1675808" cy="7071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직선 연결선 1038">
              <a:extLst>
                <a:ext uri="{FF2B5EF4-FFF2-40B4-BE49-F238E27FC236}">
                  <a16:creationId xmlns:a16="http://schemas.microsoft.com/office/drawing/2014/main" id="{62A7E0BD-DDAD-1FE2-D65F-E10A2BD0E40A}"/>
                </a:ext>
              </a:extLst>
            </p:cNvPr>
            <p:cNvCxnSpPr>
              <a:cxnSpLocks/>
            </p:cNvCxnSpPr>
            <p:nvPr/>
          </p:nvCxnSpPr>
          <p:spPr>
            <a:xfrm>
              <a:off x="1487786" y="1189551"/>
              <a:ext cx="1677341" cy="727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AB566BA8-C801-5B75-73ED-DD6EC5A659EB}"/>
                </a:ext>
              </a:extLst>
            </p:cNvPr>
            <p:cNvSpPr/>
            <p:nvPr/>
          </p:nvSpPr>
          <p:spPr>
            <a:xfrm>
              <a:off x="1487786" y="1909482"/>
              <a:ext cx="1687484" cy="2486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보스 이름 </a:t>
              </a:r>
              <a:r>
                <a:rPr lang="en-US" altLang="ko-KR" sz="36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A</a:t>
              </a:r>
            </a:p>
            <a:p>
              <a:pPr algn="ctr"/>
              <a:r>
                <a:rPr lang="en-US" altLang="ko-KR" sz="16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(</a:t>
              </a:r>
              <a:r>
                <a:rPr lang="ko-KR" altLang="en-US" sz="16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대충 설명</a:t>
              </a:r>
              <a:r>
                <a:rPr lang="en-US" altLang="ko-KR" sz="16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…)</a:t>
              </a:r>
              <a:endParaRPr lang="ko-KR" altLang="en-US" sz="16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8163E9AD-039A-3246-10A5-D12394254C67}"/>
              </a:ext>
            </a:extLst>
          </p:cNvPr>
          <p:cNvSpPr/>
          <p:nvPr/>
        </p:nvSpPr>
        <p:spPr>
          <a:xfrm>
            <a:off x="3790447" y="5109882"/>
            <a:ext cx="1820372" cy="617794"/>
          </a:xfrm>
          <a:prstGeom prst="rect">
            <a:avLst/>
          </a:prstGeom>
          <a:solidFill>
            <a:srgbClr val="8D4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찾기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B2B7E2F1-91FC-2E44-9115-77644E5DF8D1}"/>
              </a:ext>
            </a:extLst>
          </p:cNvPr>
          <p:cNvSpPr/>
          <p:nvPr/>
        </p:nvSpPr>
        <p:spPr>
          <a:xfrm>
            <a:off x="6200234" y="5109882"/>
            <a:ext cx="1820372" cy="617794"/>
          </a:xfrm>
          <a:prstGeom prst="rect">
            <a:avLst/>
          </a:prstGeom>
          <a:solidFill>
            <a:srgbClr val="8D4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자동 매칭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EFAF6E5D-FE37-AB74-5112-D4EF91DF75EC}"/>
              </a:ext>
            </a:extLst>
          </p:cNvPr>
          <p:cNvSpPr/>
          <p:nvPr/>
        </p:nvSpPr>
        <p:spPr>
          <a:xfrm>
            <a:off x="8610020" y="5109882"/>
            <a:ext cx="1820372" cy="617794"/>
          </a:xfrm>
          <a:prstGeom prst="rect">
            <a:avLst/>
          </a:prstGeom>
          <a:solidFill>
            <a:srgbClr val="8D4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만들기</a:t>
            </a:r>
          </a:p>
        </p:txBody>
      </p:sp>
    </p:spTree>
    <p:extLst>
      <p:ext uri="{BB962C8B-B14F-4D97-AF65-F5344CB8AC3E}">
        <p14:creationId xmlns:p14="http://schemas.microsoft.com/office/powerpoint/2010/main" val="3172155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7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7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19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595E2A-065A-AA0E-AE10-B567BC5F0A7C}"/>
              </a:ext>
            </a:extLst>
          </p:cNvPr>
          <p:cNvGrpSpPr/>
          <p:nvPr/>
        </p:nvGrpSpPr>
        <p:grpSpPr>
          <a:xfrm>
            <a:off x="4233984" y="2075999"/>
            <a:ext cx="3557507" cy="2192744"/>
            <a:chOff x="4062267" y="983607"/>
            <a:chExt cx="4294278" cy="5398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66617-8DD9-E87A-DF6F-6BC298511330}"/>
                </a:ext>
              </a:extLst>
            </p:cNvPr>
            <p:cNvSpPr txBox="1"/>
            <p:nvPr/>
          </p:nvSpPr>
          <p:spPr>
            <a:xfrm>
              <a:off x="6082361" y="3498263"/>
              <a:ext cx="60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r>
                <a:rPr lang="en-US" altLang="ko-KR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  <a:endPara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97FBC1-EA0E-E3E7-10E0-964D74CC9A04}"/>
                </a:ext>
              </a:extLst>
            </p:cNvPr>
            <p:cNvSpPr/>
            <p:nvPr/>
          </p:nvSpPr>
          <p:spPr>
            <a:xfrm>
              <a:off x="4062267" y="983607"/>
              <a:ext cx="4294278" cy="53986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보스 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A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를 토벌할 구성원을 찾으시겠습니까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?</a:t>
              </a:r>
              <a:endPara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1" name="곱하기 기호 20">
              <a:hlinkClick r:id="rId20" action="ppaction://hlinksldjump"/>
              <a:extLst>
                <a:ext uri="{FF2B5EF4-FFF2-40B4-BE49-F238E27FC236}">
                  <a16:creationId xmlns:a16="http://schemas.microsoft.com/office/drawing/2014/main" id="{B1012299-0891-E12E-88EC-AC7A3CE4E85B}"/>
                </a:ext>
              </a:extLst>
            </p:cNvPr>
            <p:cNvSpPr/>
            <p:nvPr/>
          </p:nvSpPr>
          <p:spPr>
            <a:xfrm>
              <a:off x="8024102" y="983607"/>
              <a:ext cx="332443" cy="662146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13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48B1621-EDC2-7372-2F75-09D4E76A5522}"/>
              </a:ext>
            </a:extLst>
          </p:cNvPr>
          <p:cNvSpPr/>
          <p:nvPr/>
        </p:nvSpPr>
        <p:spPr>
          <a:xfrm>
            <a:off x="5362235" y="5935546"/>
            <a:ext cx="1504471" cy="873413"/>
          </a:xfrm>
          <a:custGeom>
            <a:avLst/>
            <a:gdLst>
              <a:gd name="connsiteX0" fmla="*/ 1450045 w 1504471"/>
              <a:gd name="connsiteY0" fmla="*/ 0 h 873413"/>
              <a:gd name="connsiteX1" fmla="*/ 1494741 w 1504471"/>
              <a:gd name="connsiteY1" fmla="*/ 1012 h 873413"/>
              <a:gd name="connsiteX2" fmla="*/ 1504471 w 1504471"/>
              <a:gd name="connsiteY2" fmla="*/ 97536 h 873413"/>
              <a:gd name="connsiteX3" fmla="*/ 728594 w 1504471"/>
              <a:gd name="connsiteY3" fmla="*/ 873413 h 873413"/>
              <a:gd name="connsiteX4" fmla="*/ 13689 w 1504471"/>
              <a:gd name="connsiteY4" fmla="*/ 399543 h 873413"/>
              <a:gd name="connsiteX5" fmla="*/ 0 w 1504471"/>
              <a:gd name="connsiteY5" fmla="*/ 355443 h 873413"/>
              <a:gd name="connsiteX6" fmla="*/ 13077 w 1504471"/>
              <a:gd name="connsiteY6" fmla="*/ 355146 h 873413"/>
              <a:gd name="connsiteX7" fmla="*/ 651033 w 1504471"/>
              <a:gd name="connsiteY7" fmla="*/ 179397 h 873413"/>
              <a:gd name="connsiteX8" fmla="*/ 1450045 w 1504471"/>
              <a:gd name="connsiteY8" fmla="*/ 0 h 87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471" h="873413">
                <a:moveTo>
                  <a:pt x="1450045" y="0"/>
                </a:moveTo>
                <a:lnTo>
                  <a:pt x="1494741" y="1012"/>
                </a:lnTo>
                <a:lnTo>
                  <a:pt x="1504471" y="97536"/>
                </a:lnTo>
                <a:cubicBezTo>
                  <a:pt x="1504471" y="526041"/>
                  <a:pt x="1157099" y="873413"/>
                  <a:pt x="728594" y="873413"/>
                </a:cubicBezTo>
                <a:cubicBezTo>
                  <a:pt x="407215" y="873413"/>
                  <a:pt x="131474" y="678016"/>
                  <a:pt x="13689" y="399543"/>
                </a:cubicBezTo>
                <a:lnTo>
                  <a:pt x="0" y="355443"/>
                </a:lnTo>
                <a:lnTo>
                  <a:pt x="13077" y="355146"/>
                </a:lnTo>
                <a:cubicBezTo>
                  <a:pt x="377217" y="338409"/>
                  <a:pt x="651033" y="266045"/>
                  <a:pt x="651033" y="179397"/>
                </a:cubicBezTo>
                <a:cubicBezTo>
                  <a:pt x="651033" y="80370"/>
                  <a:pt x="1008671" y="0"/>
                  <a:pt x="1450045" y="0"/>
                </a:cubicBezTo>
                <a:close/>
              </a:path>
            </a:pathLst>
          </a:custGeom>
          <a:solidFill>
            <a:srgbClr val="63F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4816357-7FF2-44B4-188A-477E5C29E8FF}"/>
              </a:ext>
            </a:extLst>
          </p:cNvPr>
          <p:cNvSpPr/>
          <p:nvPr/>
        </p:nvSpPr>
        <p:spPr>
          <a:xfrm>
            <a:off x="5418546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EA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05A031-289A-3E02-F350-7CE8C9F9BE71}"/>
              </a:ext>
            </a:extLst>
          </p:cNvPr>
          <p:cNvSpPr/>
          <p:nvPr/>
        </p:nvSpPr>
        <p:spPr>
          <a:xfrm flipH="1">
            <a:off x="6179264" y="5382995"/>
            <a:ext cx="594192" cy="1321508"/>
          </a:xfrm>
          <a:custGeom>
            <a:avLst/>
            <a:gdLst>
              <a:gd name="connsiteX0" fmla="*/ 594192 w 594192"/>
              <a:gd name="connsiteY0" fmla="*/ 0 h 1321508"/>
              <a:gd name="connsiteX1" fmla="*/ 594192 w 594192"/>
              <a:gd name="connsiteY1" fmla="*/ 1321508 h 1321508"/>
              <a:gd name="connsiteX2" fmla="*/ 533547 w 594192"/>
              <a:gd name="connsiteY2" fmla="*/ 1315395 h 1321508"/>
              <a:gd name="connsiteX3" fmla="*/ 0 w 594192"/>
              <a:gd name="connsiteY3" fmla="*/ 660754 h 1321508"/>
              <a:gd name="connsiteX4" fmla="*/ 533547 w 594192"/>
              <a:gd name="connsiteY4" fmla="*/ 6114 h 132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192" h="1321508">
                <a:moveTo>
                  <a:pt x="594192" y="0"/>
                </a:moveTo>
                <a:lnTo>
                  <a:pt x="594192" y="1321508"/>
                </a:lnTo>
                <a:lnTo>
                  <a:pt x="533547" y="1315395"/>
                </a:lnTo>
                <a:cubicBezTo>
                  <a:pt x="229052" y="1253086"/>
                  <a:pt x="0" y="983669"/>
                  <a:pt x="0" y="660754"/>
                </a:cubicBezTo>
                <a:cubicBezTo>
                  <a:pt x="0" y="337839"/>
                  <a:pt x="229052" y="68423"/>
                  <a:pt x="533547" y="6114"/>
                </a:cubicBezTo>
                <a:close/>
              </a:path>
            </a:pathLst>
          </a:custGeom>
          <a:solidFill>
            <a:srgbClr val="035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100</a:t>
            </a:r>
          </a:p>
          <a:p>
            <a:pPr algn="ctr"/>
            <a:r>
              <a:rPr lang="en-US" altLang="ko-KR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/100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944E21-06FC-406D-CD09-30F7A8207953}"/>
              </a:ext>
            </a:extLst>
          </p:cNvPr>
          <p:cNvSpPr/>
          <p:nvPr/>
        </p:nvSpPr>
        <p:spPr>
          <a:xfrm>
            <a:off x="5281748" y="5229498"/>
            <a:ext cx="1628502" cy="1628502"/>
          </a:xfrm>
          <a:prstGeom prst="ellipse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95D2-8A83-B058-94D1-4864FE7E1D4D}"/>
              </a:ext>
            </a:extLst>
          </p:cNvPr>
          <p:cNvSpPr txBox="1"/>
          <p:nvPr/>
        </p:nvSpPr>
        <p:spPr>
          <a:xfrm>
            <a:off x="5865091" y="3704701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r>
              <a:rPr lang="en-US" altLang="ko-KR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  <a:endParaRPr lang="en-US" altLang="ko-KR" sz="9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6DBCB0-204C-A335-CA75-D04C98809187}"/>
              </a:ext>
            </a:extLst>
          </p:cNvPr>
          <p:cNvSpPr/>
          <p:nvPr/>
        </p:nvSpPr>
        <p:spPr>
          <a:xfrm>
            <a:off x="4897616" y="6290749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LV 1</a:t>
            </a:r>
          </a:p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E1B53F-4138-FF4A-DE5E-E832F04A7647}"/>
              </a:ext>
            </a:extLst>
          </p:cNvPr>
          <p:cNvSpPr/>
          <p:nvPr/>
        </p:nvSpPr>
        <p:spPr>
          <a:xfrm>
            <a:off x="1154545" y="6290749"/>
            <a:ext cx="3743071" cy="568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6619BD-95F6-CB89-45E9-FC0410673477}"/>
              </a:ext>
            </a:extLst>
          </p:cNvPr>
          <p:cNvSpPr/>
          <p:nvPr/>
        </p:nvSpPr>
        <p:spPr>
          <a:xfrm>
            <a:off x="124690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AFD291-992D-3C68-1052-5ABD5D27B3DA}"/>
              </a:ext>
            </a:extLst>
          </p:cNvPr>
          <p:cNvSpPr/>
          <p:nvPr/>
        </p:nvSpPr>
        <p:spPr>
          <a:xfrm>
            <a:off x="186418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301E68-486E-F881-6E74-EF8981362784}"/>
              </a:ext>
            </a:extLst>
          </p:cNvPr>
          <p:cNvSpPr/>
          <p:nvPr/>
        </p:nvSpPr>
        <p:spPr>
          <a:xfrm>
            <a:off x="248146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B933C1-338F-A07D-F61C-F596DEC1FB32}"/>
              </a:ext>
            </a:extLst>
          </p:cNvPr>
          <p:cNvSpPr/>
          <p:nvPr/>
        </p:nvSpPr>
        <p:spPr>
          <a:xfrm>
            <a:off x="309874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02FFD1F-3EAC-B6E4-D642-028AD34C439A}"/>
              </a:ext>
            </a:extLst>
          </p:cNvPr>
          <p:cNvSpPr/>
          <p:nvPr/>
        </p:nvSpPr>
        <p:spPr>
          <a:xfrm>
            <a:off x="3716028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C80A4A-602A-8C3F-8D87-0E11F2408096}"/>
              </a:ext>
            </a:extLst>
          </p:cNvPr>
          <p:cNvSpPr/>
          <p:nvPr/>
        </p:nvSpPr>
        <p:spPr>
          <a:xfrm>
            <a:off x="4333310" y="6336205"/>
            <a:ext cx="471056" cy="471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스킬</a:t>
            </a:r>
            <a:endParaRPr lang="en-US" altLang="ko-KR" sz="900" dirty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A6E575-912F-E531-FCCD-7A9BE14E9A15}"/>
              </a:ext>
            </a:extLst>
          </p:cNvPr>
          <p:cNvGrpSpPr/>
          <p:nvPr/>
        </p:nvGrpSpPr>
        <p:grpSpPr>
          <a:xfrm>
            <a:off x="1014633" y="6299712"/>
            <a:ext cx="149012" cy="544042"/>
            <a:chOff x="2332456" y="4074033"/>
            <a:chExt cx="149012" cy="54404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60BDA62-1B32-832B-4707-DF7903C13EC7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693779-90B1-AC08-CBA1-8AB06191BE88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7BE51C6-86AD-9A65-4D08-71E4EEE72BAF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6FE7FDC-9C3B-278E-584A-2F4FEE74B04E}"/>
              </a:ext>
            </a:extLst>
          </p:cNvPr>
          <p:cNvSpPr/>
          <p:nvPr/>
        </p:nvSpPr>
        <p:spPr>
          <a:xfrm flipH="1">
            <a:off x="6112033" y="6296032"/>
            <a:ext cx="1158106" cy="561968"/>
          </a:xfrm>
          <a:custGeom>
            <a:avLst/>
            <a:gdLst>
              <a:gd name="connsiteX0" fmla="*/ 0 w 1158106"/>
              <a:gd name="connsiteY0" fmla="*/ 0 h 561968"/>
              <a:gd name="connsiteX1" fmla="*/ 412380 w 1158106"/>
              <a:gd name="connsiteY1" fmla="*/ 0 h 561968"/>
              <a:gd name="connsiteX2" fmla="*/ 436577 w 1158106"/>
              <a:gd name="connsiteY2" fmla="*/ 66111 h 561968"/>
              <a:gd name="connsiteX3" fmla="*/ 1103588 w 1158106"/>
              <a:gd name="connsiteY3" fmla="*/ 559215 h 561968"/>
              <a:gd name="connsiteX4" fmla="*/ 1158106 w 1158106"/>
              <a:gd name="connsiteY4" fmla="*/ 561968 h 561968"/>
              <a:gd name="connsiteX5" fmla="*/ 0 w 1158106"/>
              <a:gd name="connsiteY5" fmla="*/ 561968 h 561968"/>
              <a:gd name="connsiteX6" fmla="*/ 0 w 1158106"/>
              <a:gd name="connsiteY6" fmla="*/ 0 h 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106" h="561968">
                <a:moveTo>
                  <a:pt x="0" y="0"/>
                </a:moveTo>
                <a:lnTo>
                  <a:pt x="412380" y="0"/>
                </a:lnTo>
                <a:lnTo>
                  <a:pt x="436577" y="66111"/>
                </a:lnTo>
                <a:cubicBezTo>
                  <a:pt x="549886" y="334004"/>
                  <a:pt x="802488" y="528637"/>
                  <a:pt x="1103588" y="559215"/>
                </a:cubicBezTo>
                <a:lnTo>
                  <a:pt x="1158106" y="561968"/>
                </a:lnTo>
                <a:lnTo>
                  <a:pt x="0" y="561968"/>
                </a:lnTo>
                <a:lnTo>
                  <a:pt x="0" y="0"/>
                </a:lnTo>
                <a:close/>
              </a:path>
            </a:pathLst>
          </a:custGeom>
          <a:solidFill>
            <a:srgbClr val="DFD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칭호</a:t>
            </a:r>
            <a:endParaRPr lang="en-US" altLang="ko-KR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길드 명</a:t>
            </a:r>
          </a:p>
        </p:txBody>
      </p:sp>
      <p:sp>
        <p:nvSpPr>
          <p:cNvPr id="1030" name="직사각형 1029">
            <a:hlinkClick r:id="rId3" action="ppaction://hlinksldjump"/>
            <a:extLst>
              <a:ext uri="{FF2B5EF4-FFF2-40B4-BE49-F238E27FC236}">
                <a16:creationId xmlns:a16="http://schemas.microsoft.com/office/drawing/2014/main" id="{71F5B068-0B02-1612-EFDD-88724F39D22C}"/>
              </a:ext>
            </a:extLst>
          </p:cNvPr>
          <p:cNvSpPr/>
          <p:nvPr/>
        </p:nvSpPr>
        <p:spPr>
          <a:xfrm>
            <a:off x="11758901" y="81650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더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91D315B0-1E49-02C1-6B86-C4F8FFC9F356}"/>
              </a:ext>
            </a:extLst>
          </p:cNvPr>
          <p:cNvSpPr/>
          <p:nvPr/>
        </p:nvSpPr>
        <p:spPr>
          <a:xfrm>
            <a:off x="11763133" y="89776"/>
            <a:ext cx="175491" cy="17549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단일 톱니바퀴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488F597B-15C4-CA0B-9B59-1EAB03E9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215" y="6334609"/>
            <a:ext cx="436290" cy="436290"/>
          </a:xfrm>
          <a:prstGeom prst="rect">
            <a:avLst/>
          </a:prstGeom>
        </p:spPr>
      </p:pic>
      <p:pic>
        <p:nvPicPr>
          <p:cNvPr id="6" name="그래픽 5" descr="남자 옆모습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4DB401F7-BD85-7B4F-EC70-F3FACC70E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893" y="6334609"/>
            <a:ext cx="436291" cy="436291"/>
          </a:xfrm>
          <a:prstGeom prst="rect">
            <a:avLst/>
          </a:prstGeom>
        </p:spPr>
      </p:pic>
      <p:pic>
        <p:nvPicPr>
          <p:cNvPr id="8" name="그래픽 7" descr="봉투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35B80113-CE8E-818E-34F7-40718EB13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0" y="6334609"/>
            <a:ext cx="436291" cy="436291"/>
          </a:xfrm>
          <a:prstGeom prst="rect">
            <a:avLst/>
          </a:prstGeom>
        </p:spPr>
      </p:pic>
      <p:pic>
        <p:nvPicPr>
          <p:cNvPr id="9" name="그래픽 8" descr="동전 단색으로 채워진">
            <a:extLst>
              <a:ext uri="{FF2B5EF4-FFF2-40B4-BE49-F238E27FC236}">
                <a16:creationId xmlns:a16="http://schemas.microsoft.com/office/drawing/2014/main" id="{FA6AA89C-AFB1-F12B-DE2C-48661E3DDC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2246" y="6334609"/>
            <a:ext cx="436292" cy="436292"/>
          </a:xfrm>
          <a:prstGeom prst="rect">
            <a:avLst/>
          </a:prstGeom>
        </p:spPr>
      </p:pic>
      <p:pic>
        <p:nvPicPr>
          <p:cNvPr id="11" name="그래픽 10" descr="남자와 여자 단색으로 채워진">
            <a:extLst>
              <a:ext uri="{FF2B5EF4-FFF2-40B4-BE49-F238E27FC236}">
                <a16:creationId xmlns:a16="http://schemas.microsoft.com/office/drawing/2014/main" id="{B211BE37-F9FE-6A3D-D049-A07A29B96E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36922" y="6299712"/>
            <a:ext cx="436292" cy="4362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E42E6-2CE0-ACA6-BDC3-6424E89F99BC}"/>
              </a:ext>
            </a:extLst>
          </p:cNvPr>
          <p:cNvSpPr/>
          <p:nvPr/>
        </p:nvSpPr>
        <p:spPr>
          <a:xfrm>
            <a:off x="107319" y="4277521"/>
            <a:ext cx="2727012" cy="108065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EEB7FA-78B5-72BD-60AE-3BE372820674}"/>
              </a:ext>
            </a:extLst>
          </p:cNvPr>
          <p:cNvSpPr/>
          <p:nvPr/>
        </p:nvSpPr>
        <p:spPr>
          <a:xfrm>
            <a:off x="699589" y="5377577"/>
            <a:ext cx="2134742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채팅 치는 곳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E987-67FF-98AB-17A2-CFDA92EF9CD0}"/>
              </a:ext>
            </a:extLst>
          </p:cNvPr>
          <p:cNvSpPr/>
          <p:nvPr/>
        </p:nvSpPr>
        <p:spPr>
          <a:xfrm>
            <a:off x="265479" y="5392257"/>
            <a:ext cx="418274" cy="20643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DCA415-6033-1E37-9459-F53A08850A45}"/>
              </a:ext>
            </a:extLst>
          </p:cNvPr>
          <p:cNvSpPr/>
          <p:nvPr/>
        </p:nvSpPr>
        <p:spPr>
          <a:xfrm>
            <a:off x="66943" y="5377577"/>
            <a:ext cx="182700" cy="2211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F26173-1C2F-F4BC-9780-39FE554AAB1D}"/>
              </a:ext>
            </a:extLst>
          </p:cNvPr>
          <p:cNvSpPr/>
          <p:nvPr/>
        </p:nvSpPr>
        <p:spPr>
          <a:xfrm>
            <a:off x="4213182" y="6137955"/>
            <a:ext cx="689942" cy="161757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hlinkClick r:id="rId17" action="ppaction://hlinksldjump"/>
            <a:extLst>
              <a:ext uri="{FF2B5EF4-FFF2-40B4-BE49-F238E27FC236}">
                <a16:creationId xmlns:a16="http://schemas.microsoft.com/office/drawing/2014/main" id="{ED092B01-4668-4C9D-5DCF-351851297B73}"/>
              </a:ext>
            </a:extLst>
          </p:cNvPr>
          <p:cNvSpPr/>
          <p:nvPr/>
        </p:nvSpPr>
        <p:spPr>
          <a:xfrm>
            <a:off x="4275794" y="6153812"/>
            <a:ext cx="554668" cy="130042"/>
          </a:xfrm>
          <a:custGeom>
            <a:avLst/>
            <a:gdLst>
              <a:gd name="connsiteX0" fmla="*/ 186270 w 2090979"/>
              <a:gd name="connsiteY0" fmla="*/ 0 h 443345"/>
              <a:gd name="connsiteX1" fmla="*/ 1904709 w 2090979"/>
              <a:gd name="connsiteY1" fmla="*/ 0 h 443345"/>
              <a:gd name="connsiteX2" fmla="*/ 2090979 w 2090979"/>
              <a:gd name="connsiteY2" fmla="*/ 186270 h 443345"/>
              <a:gd name="connsiteX3" fmla="*/ 2090979 w 2090979"/>
              <a:gd name="connsiteY3" fmla="*/ 443345 h 443345"/>
              <a:gd name="connsiteX4" fmla="*/ 0 w 2090979"/>
              <a:gd name="connsiteY4" fmla="*/ 443345 h 443345"/>
              <a:gd name="connsiteX5" fmla="*/ 0 w 2090979"/>
              <a:gd name="connsiteY5" fmla="*/ 186270 h 443345"/>
              <a:gd name="connsiteX6" fmla="*/ 186270 w 2090979"/>
              <a:gd name="connsiteY6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0979" h="443345">
                <a:moveTo>
                  <a:pt x="186270" y="0"/>
                </a:moveTo>
                <a:lnTo>
                  <a:pt x="1904709" y="0"/>
                </a:lnTo>
                <a:cubicBezTo>
                  <a:pt x="2007583" y="0"/>
                  <a:pt x="2090979" y="83396"/>
                  <a:pt x="2090979" y="186270"/>
                </a:cubicBezTo>
                <a:lnTo>
                  <a:pt x="2090979" y="443345"/>
                </a:lnTo>
                <a:lnTo>
                  <a:pt x="0" y="443345"/>
                </a:lnTo>
                <a:lnTo>
                  <a:pt x="0" y="186270"/>
                </a:lnTo>
                <a:cubicBezTo>
                  <a:pt x="0" y="83396"/>
                  <a:pt x="83396" y="0"/>
                  <a:pt x="186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hlinkClick r:id="rId17" action="ppaction://hlinksldjump"/>
            <a:extLst>
              <a:ext uri="{FF2B5EF4-FFF2-40B4-BE49-F238E27FC236}">
                <a16:creationId xmlns:a16="http://schemas.microsoft.com/office/drawing/2014/main" id="{EC30A619-5F39-CC06-6E25-8A2EC5488B59}"/>
              </a:ext>
            </a:extLst>
          </p:cNvPr>
          <p:cNvSpPr/>
          <p:nvPr/>
        </p:nvSpPr>
        <p:spPr>
          <a:xfrm>
            <a:off x="4492740" y="6176060"/>
            <a:ext cx="99234" cy="855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8998CB-BD47-6D3F-57FE-0E88D957A455}"/>
              </a:ext>
            </a:extLst>
          </p:cNvPr>
          <p:cNvGrpSpPr/>
          <p:nvPr/>
        </p:nvGrpSpPr>
        <p:grpSpPr>
          <a:xfrm>
            <a:off x="7271557" y="6296729"/>
            <a:ext cx="149012" cy="544042"/>
            <a:chOff x="8385843" y="4685456"/>
            <a:chExt cx="149012" cy="544042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E400C8-A3CB-9C70-193D-CD19C270FB9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7A8B7F6-72D1-FACD-5289-F402A613DA57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6F9D01A-348C-055F-5F74-F0BD259FD1B4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이등변 삼각형 49">
            <a:hlinkClick r:id="rId19" action="ppaction://hlinksldjump"/>
            <a:extLst>
              <a:ext uri="{FF2B5EF4-FFF2-40B4-BE49-F238E27FC236}">
                <a16:creationId xmlns:a16="http://schemas.microsoft.com/office/drawing/2014/main" id="{E9137B9F-E765-C938-BD6C-0E60988E9B45}"/>
              </a:ext>
            </a:extLst>
          </p:cNvPr>
          <p:cNvSpPr/>
          <p:nvPr/>
        </p:nvSpPr>
        <p:spPr>
          <a:xfrm flipV="1">
            <a:off x="63950" y="5427904"/>
            <a:ext cx="179304" cy="148537"/>
          </a:xfrm>
          <a:prstGeom prst="triangl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434A16-C830-87FA-333D-850D65AD3569}"/>
              </a:ext>
            </a:extLst>
          </p:cNvPr>
          <p:cNvSpPr/>
          <p:nvPr/>
        </p:nvSpPr>
        <p:spPr>
          <a:xfrm>
            <a:off x="0" y="0"/>
            <a:ext cx="12192000" cy="6859453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D6D2AE-EAA1-4526-88EA-4168D38178B6}"/>
              </a:ext>
            </a:extLst>
          </p:cNvPr>
          <p:cNvSpPr/>
          <p:nvPr/>
        </p:nvSpPr>
        <p:spPr>
          <a:xfrm>
            <a:off x="1216520" y="723118"/>
            <a:ext cx="9791025" cy="5403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곱하기 기호 3">
            <a:hlinkClick r:id="rId20" action="ppaction://hlinksldjump"/>
            <a:extLst>
              <a:ext uri="{FF2B5EF4-FFF2-40B4-BE49-F238E27FC236}">
                <a16:creationId xmlns:a16="http://schemas.microsoft.com/office/drawing/2014/main" id="{553534D3-4256-1D67-DBD3-5FCE6BDAC142}"/>
              </a:ext>
            </a:extLst>
          </p:cNvPr>
          <p:cNvSpPr/>
          <p:nvPr/>
        </p:nvSpPr>
        <p:spPr>
          <a:xfrm>
            <a:off x="10636480" y="732309"/>
            <a:ext cx="332444" cy="33244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7D859F-7E00-AD85-85F3-9A2965597369}"/>
              </a:ext>
            </a:extLst>
          </p:cNvPr>
          <p:cNvSpPr/>
          <p:nvPr/>
        </p:nvSpPr>
        <p:spPr>
          <a:xfrm>
            <a:off x="1358845" y="1189551"/>
            <a:ext cx="2157170" cy="46560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0F96AD-0321-455C-681E-C71ECE6ACE83}"/>
              </a:ext>
            </a:extLst>
          </p:cNvPr>
          <p:cNvSpPr/>
          <p:nvPr/>
        </p:nvSpPr>
        <p:spPr>
          <a:xfrm>
            <a:off x="1487786" y="1189551"/>
            <a:ext cx="1687484" cy="949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118198-8665-5200-88F6-D7F345885572}"/>
              </a:ext>
            </a:extLst>
          </p:cNvPr>
          <p:cNvSpPr/>
          <p:nvPr/>
        </p:nvSpPr>
        <p:spPr>
          <a:xfrm>
            <a:off x="1487786" y="2425152"/>
            <a:ext cx="1687484" cy="949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E0BB5-2972-546E-E489-15AAB560B7C7}"/>
              </a:ext>
            </a:extLst>
          </p:cNvPr>
          <p:cNvSpPr/>
          <p:nvPr/>
        </p:nvSpPr>
        <p:spPr>
          <a:xfrm>
            <a:off x="1487786" y="3660753"/>
            <a:ext cx="1687484" cy="949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FF0F8C-8DD1-A386-E1BB-D55687249584}"/>
              </a:ext>
            </a:extLst>
          </p:cNvPr>
          <p:cNvSpPr/>
          <p:nvPr/>
        </p:nvSpPr>
        <p:spPr>
          <a:xfrm>
            <a:off x="1487786" y="4896354"/>
            <a:ext cx="1687484" cy="949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F26A9D-7621-860D-6060-800217ABC87A}"/>
              </a:ext>
            </a:extLst>
          </p:cNvPr>
          <p:cNvGrpSpPr/>
          <p:nvPr/>
        </p:nvGrpSpPr>
        <p:grpSpPr>
          <a:xfrm>
            <a:off x="3341796" y="1189551"/>
            <a:ext cx="174219" cy="4644797"/>
            <a:chOff x="3341796" y="1189551"/>
            <a:chExt cx="174219" cy="46447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779A70-9F3E-D1F0-741C-2A3CE44068C8}"/>
                </a:ext>
              </a:extLst>
            </p:cNvPr>
            <p:cNvSpPr/>
            <p:nvPr/>
          </p:nvSpPr>
          <p:spPr>
            <a:xfrm>
              <a:off x="3341796" y="1189551"/>
              <a:ext cx="174219" cy="46447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CCE7BA6-6E68-3861-FBC5-683A42C05F58}"/>
                </a:ext>
              </a:extLst>
            </p:cNvPr>
            <p:cNvSpPr/>
            <p:nvPr/>
          </p:nvSpPr>
          <p:spPr>
            <a:xfrm>
              <a:off x="3341796" y="1235007"/>
              <a:ext cx="174219" cy="4389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4F287B9-BCBF-DF66-A28C-8CB9E1A0D01F}"/>
              </a:ext>
            </a:extLst>
          </p:cNvPr>
          <p:cNvCxnSpPr>
            <a:cxnSpLocks/>
          </p:cNvCxnSpPr>
          <p:nvPr/>
        </p:nvCxnSpPr>
        <p:spPr>
          <a:xfrm flipV="1">
            <a:off x="1499462" y="1189551"/>
            <a:ext cx="1675808" cy="7071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AE23F3-0BB7-DECE-F742-0FDE7D379A4A}"/>
              </a:ext>
            </a:extLst>
          </p:cNvPr>
          <p:cNvCxnSpPr>
            <a:cxnSpLocks/>
          </p:cNvCxnSpPr>
          <p:nvPr/>
        </p:nvCxnSpPr>
        <p:spPr>
          <a:xfrm>
            <a:off x="1487786" y="1189551"/>
            <a:ext cx="1677341" cy="7270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26255D1-5598-F251-F126-B493A02BAC46}"/>
              </a:ext>
            </a:extLst>
          </p:cNvPr>
          <p:cNvCxnSpPr>
            <a:cxnSpLocks/>
          </p:cNvCxnSpPr>
          <p:nvPr/>
        </p:nvCxnSpPr>
        <p:spPr>
          <a:xfrm flipV="1">
            <a:off x="1487786" y="2413936"/>
            <a:ext cx="1687484" cy="7024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C0C3699-4511-5BFC-46CF-F54780EEA5BD}"/>
              </a:ext>
            </a:extLst>
          </p:cNvPr>
          <p:cNvCxnSpPr>
            <a:cxnSpLocks/>
          </p:cNvCxnSpPr>
          <p:nvPr/>
        </p:nvCxnSpPr>
        <p:spPr>
          <a:xfrm>
            <a:off x="1487786" y="2413936"/>
            <a:ext cx="1677341" cy="7024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B81A31A-5BE6-B152-EEE7-9D3EB9BEFF31}"/>
              </a:ext>
            </a:extLst>
          </p:cNvPr>
          <p:cNvCxnSpPr>
            <a:cxnSpLocks/>
          </p:cNvCxnSpPr>
          <p:nvPr/>
        </p:nvCxnSpPr>
        <p:spPr>
          <a:xfrm flipV="1">
            <a:off x="1499462" y="3656099"/>
            <a:ext cx="1678519" cy="696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C598CF-7353-A1C1-04F8-CC1FCB35BB60}"/>
              </a:ext>
            </a:extLst>
          </p:cNvPr>
          <p:cNvCxnSpPr>
            <a:cxnSpLocks/>
          </p:cNvCxnSpPr>
          <p:nvPr/>
        </p:nvCxnSpPr>
        <p:spPr>
          <a:xfrm>
            <a:off x="1490497" y="3656099"/>
            <a:ext cx="1674630" cy="6967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82B9AE-EAB4-5105-5EF1-01C3EBB6AEC2}"/>
              </a:ext>
            </a:extLst>
          </p:cNvPr>
          <p:cNvCxnSpPr>
            <a:cxnSpLocks/>
          </p:cNvCxnSpPr>
          <p:nvPr/>
        </p:nvCxnSpPr>
        <p:spPr>
          <a:xfrm flipV="1">
            <a:off x="1499462" y="4883570"/>
            <a:ext cx="1687484" cy="6928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971C40F-AE32-BBDA-2D71-374FB23432A7}"/>
              </a:ext>
            </a:extLst>
          </p:cNvPr>
          <p:cNvCxnSpPr>
            <a:cxnSpLocks/>
          </p:cNvCxnSpPr>
          <p:nvPr/>
        </p:nvCxnSpPr>
        <p:spPr>
          <a:xfrm>
            <a:off x="1499462" y="4883570"/>
            <a:ext cx="1663113" cy="6928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182C40-790F-87B1-947E-ADC5253888F4}"/>
              </a:ext>
            </a:extLst>
          </p:cNvPr>
          <p:cNvSpPr/>
          <p:nvPr/>
        </p:nvSpPr>
        <p:spPr>
          <a:xfrm>
            <a:off x="1487786" y="1909482"/>
            <a:ext cx="1687484" cy="248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보스 이름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0C486B-E121-2FD4-1260-3F65ABDBD121}"/>
              </a:ext>
            </a:extLst>
          </p:cNvPr>
          <p:cNvSpPr/>
          <p:nvPr/>
        </p:nvSpPr>
        <p:spPr>
          <a:xfrm>
            <a:off x="1487786" y="3121027"/>
            <a:ext cx="1687484" cy="248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보스 이름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B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20D9A3-B5BB-016A-3F3D-031A1AC815C8}"/>
              </a:ext>
            </a:extLst>
          </p:cNvPr>
          <p:cNvSpPr/>
          <p:nvPr/>
        </p:nvSpPr>
        <p:spPr>
          <a:xfrm>
            <a:off x="1487786" y="4366044"/>
            <a:ext cx="1687484" cy="248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보스 이름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AC97F090-658F-8CA4-B461-1AAC1E3A8AED}"/>
              </a:ext>
            </a:extLst>
          </p:cNvPr>
          <p:cNvSpPr/>
          <p:nvPr/>
        </p:nvSpPr>
        <p:spPr>
          <a:xfrm>
            <a:off x="1468677" y="5604945"/>
            <a:ext cx="1709303" cy="248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보스 이름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3F78D-191A-7560-069B-222DE99389B6}"/>
              </a:ext>
            </a:extLst>
          </p:cNvPr>
          <p:cNvSpPr/>
          <p:nvPr/>
        </p:nvSpPr>
        <p:spPr>
          <a:xfrm>
            <a:off x="3716028" y="3429000"/>
            <a:ext cx="6844396" cy="2415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FCE8CCA-CA5E-C424-75CE-DC03A631F87F}"/>
              </a:ext>
            </a:extLst>
          </p:cNvPr>
          <p:cNvGrpSpPr/>
          <p:nvPr/>
        </p:nvGrpSpPr>
        <p:grpSpPr>
          <a:xfrm>
            <a:off x="10363201" y="3655660"/>
            <a:ext cx="193378" cy="2189001"/>
            <a:chOff x="3341796" y="1189551"/>
            <a:chExt cx="174219" cy="464479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BB6C2E-BDE0-C947-D549-89010177BCAB}"/>
                </a:ext>
              </a:extLst>
            </p:cNvPr>
            <p:cNvSpPr/>
            <p:nvPr/>
          </p:nvSpPr>
          <p:spPr>
            <a:xfrm>
              <a:off x="3341796" y="1189551"/>
              <a:ext cx="174219" cy="46447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F4D56F9D-D3A4-BA6E-9B8E-EE74E32886D5}"/>
                </a:ext>
              </a:extLst>
            </p:cNvPr>
            <p:cNvSpPr/>
            <p:nvPr/>
          </p:nvSpPr>
          <p:spPr>
            <a:xfrm>
              <a:off x="3341796" y="1235006"/>
              <a:ext cx="174219" cy="24970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17C35E21-9DCC-4EC7-4E79-5454D220444A}"/>
              </a:ext>
            </a:extLst>
          </p:cNvPr>
          <p:cNvGrpSpPr/>
          <p:nvPr/>
        </p:nvGrpSpPr>
        <p:grpSpPr>
          <a:xfrm>
            <a:off x="3716028" y="3425204"/>
            <a:ext cx="6840551" cy="236064"/>
            <a:chOff x="3716028" y="3425204"/>
            <a:chExt cx="6840551" cy="236064"/>
          </a:xfrm>
        </p:grpSpPr>
        <p:sp>
          <p:nvSpPr>
            <p:cNvPr id="1027" name="직사각형 1026">
              <a:extLst>
                <a:ext uri="{FF2B5EF4-FFF2-40B4-BE49-F238E27FC236}">
                  <a16:creationId xmlns:a16="http://schemas.microsoft.com/office/drawing/2014/main" id="{8F337B29-CD4D-04C4-78E9-B8E2CD7214EC}"/>
                </a:ext>
              </a:extLst>
            </p:cNvPr>
            <p:cNvSpPr/>
            <p:nvPr/>
          </p:nvSpPr>
          <p:spPr>
            <a:xfrm>
              <a:off x="3716028" y="3429000"/>
              <a:ext cx="1432050" cy="2270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 속성</a:t>
              </a:r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70F387F7-0ECF-48A2-623B-ADF3FC449818}"/>
                </a:ext>
              </a:extLst>
            </p:cNvPr>
            <p:cNvSpPr/>
            <p:nvPr/>
          </p:nvSpPr>
          <p:spPr>
            <a:xfrm>
              <a:off x="5147851" y="3434169"/>
              <a:ext cx="907871" cy="2270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 인원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B3BA2335-6790-CC24-F079-3A6385203B97}"/>
                </a:ext>
              </a:extLst>
            </p:cNvPr>
            <p:cNvSpPr/>
            <p:nvPr/>
          </p:nvSpPr>
          <p:spPr>
            <a:xfrm>
              <a:off x="6068076" y="3429000"/>
              <a:ext cx="2599071" cy="2291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 이름</a:t>
              </a:r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B62C4FE6-C050-5D43-D3C1-EC043DEFFDD2}"/>
                </a:ext>
              </a:extLst>
            </p:cNvPr>
            <p:cNvSpPr/>
            <p:nvPr/>
          </p:nvSpPr>
          <p:spPr>
            <a:xfrm>
              <a:off x="8667147" y="3425204"/>
              <a:ext cx="1889432" cy="2355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요구 직업</a:t>
              </a:r>
            </a:p>
          </p:txBody>
        </p: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3E80BDB-056C-F193-2C07-2328C25E9588}"/>
              </a:ext>
            </a:extLst>
          </p:cNvPr>
          <p:cNvGrpSpPr/>
          <p:nvPr/>
        </p:nvGrpSpPr>
        <p:grpSpPr>
          <a:xfrm>
            <a:off x="3717949" y="3658413"/>
            <a:ext cx="6641407" cy="236064"/>
            <a:chOff x="3716027" y="3425204"/>
            <a:chExt cx="6840552" cy="236064"/>
          </a:xfrm>
        </p:grpSpPr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030A186D-EC46-DD8D-0741-3DDB7D06E207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숙련자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C2996708-3498-1A23-9B09-288C0A5526B5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4/4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CB7B8D59-0A0C-261A-3E54-94C51701DF0C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숙련자만</a:t>
              </a:r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754C3CF7-2008-E16A-B578-1AA2C0998DC4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BA9D1265-E892-4250-5E3C-DB060A731B89}"/>
              </a:ext>
            </a:extLst>
          </p:cNvPr>
          <p:cNvGrpSpPr/>
          <p:nvPr/>
        </p:nvGrpSpPr>
        <p:grpSpPr>
          <a:xfrm>
            <a:off x="3717949" y="3893639"/>
            <a:ext cx="6641407" cy="236064"/>
            <a:chOff x="3716027" y="3425204"/>
            <a:chExt cx="6840552" cy="236064"/>
          </a:xfrm>
        </p:grpSpPr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269E9B2D-FCB7-F6ED-7009-B8954636A129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트라이</a:t>
              </a:r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8F480EC4-4BA8-6971-376E-9AC4605BAB4E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2/4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CB1129ED-F9D2-1A9C-75CD-D9AA3BF16DFA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머리 박아 봅시다</a:t>
              </a:r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D559595-94FE-6383-82B9-06FD066F4EBE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도사</a:t>
              </a:r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착호갑사</a:t>
              </a:r>
            </a:p>
          </p:txBody>
        </p:sp>
      </p:grpSp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FAEF5010-1F14-F226-A626-E8BB794E7631}"/>
              </a:ext>
            </a:extLst>
          </p:cNvPr>
          <p:cNvGrpSpPr/>
          <p:nvPr/>
        </p:nvGrpSpPr>
        <p:grpSpPr>
          <a:xfrm>
            <a:off x="3717949" y="4128865"/>
            <a:ext cx="6641407" cy="236064"/>
            <a:chOff x="3716027" y="3425204"/>
            <a:chExt cx="6840552" cy="236064"/>
          </a:xfrm>
        </p:grpSpPr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7C55F5A4-F264-D171-F526-9A72F87B35CD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클리어 경험자</a:t>
              </a:r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DAD14405-0A92-69E1-7FAA-8C34E33CB808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3/4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1EC54B-C905-DA0F-2FD9-7519EA827160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패턴 아는 사람만</a:t>
              </a:r>
            </a:p>
          </p:txBody>
        </p:sp>
        <p:sp>
          <p:nvSpPr>
            <p:cNvPr id="1053" name="직사각형 1052">
              <a:extLst>
                <a:ext uri="{FF2B5EF4-FFF2-40B4-BE49-F238E27FC236}">
                  <a16:creationId xmlns:a16="http://schemas.microsoft.com/office/drawing/2014/main" id="{D03D4E82-7329-EB84-93BF-3FC32B6BC745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농부</a:t>
              </a:r>
            </a:p>
          </p:txBody>
        </p:sp>
      </p:grp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EA622C8F-A800-2280-28A3-F85166B8B418}"/>
              </a:ext>
            </a:extLst>
          </p:cNvPr>
          <p:cNvGrpSpPr/>
          <p:nvPr/>
        </p:nvGrpSpPr>
        <p:grpSpPr>
          <a:xfrm>
            <a:off x="3717949" y="4364091"/>
            <a:ext cx="6641407" cy="236064"/>
            <a:chOff x="3716027" y="3425204"/>
            <a:chExt cx="6840552" cy="236064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1D49387B-0693-3F84-BFA6-8EA5E23D3337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클리어 경험자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5E4688CF-909B-63C6-E9A0-3988209927FC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4/4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57" name="직사각형 1056">
              <a:extLst>
                <a:ext uri="{FF2B5EF4-FFF2-40B4-BE49-F238E27FC236}">
                  <a16:creationId xmlns:a16="http://schemas.microsoft.com/office/drawing/2014/main" id="{C0DE94DD-4BB7-63E5-5A4C-60F347A48E64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파티이름</a:t>
              </a:r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…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27283324-39EC-9296-3DB7-530B4BF9CFAC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1059" name="그룹 1058">
            <a:extLst>
              <a:ext uri="{FF2B5EF4-FFF2-40B4-BE49-F238E27FC236}">
                <a16:creationId xmlns:a16="http://schemas.microsoft.com/office/drawing/2014/main" id="{3B2068D9-B7B7-DBC8-F26C-3A7D364B3153}"/>
              </a:ext>
            </a:extLst>
          </p:cNvPr>
          <p:cNvGrpSpPr/>
          <p:nvPr/>
        </p:nvGrpSpPr>
        <p:grpSpPr>
          <a:xfrm>
            <a:off x="3717949" y="4599317"/>
            <a:ext cx="6641407" cy="236064"/>
            <a:chOff x="3716027" y="3425204"/>
            <a:chExt cx="6840552" cy="236064"/>
          </a:xfrm>
        </p:grpSpPr>
        <p:sp>
          <p:nvSpPr>
            <p:cNvPr id="1060" name="직사각형 1059">
              <a:extLst>
                <a:ext uri="{FF2B5EF4-FFF2-40B4-BE49-F238E27FC236}">
                  <a16:creationId xmlns:a16="http://schemas.microsoft.com/office/drawing/2014/main" id="{25884763-3983-8668-7239-B1AC82E5BABA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숙련자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4B849376-80F0-1554-D425-E86227B3F7CC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6C13D130-4781-517B-0B16-B8BD98A61D6F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파티이름</a:t>
              </a:r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…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FA2B991B-6D19-D4B0-573B-2C69D4B65D44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무관</a:t>
              </a:r>
            </a:p>
          </p:txBody>
        </p:sp>
      </p:grp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65AD0A3B-1329-E33A-86EC-AFE181A91607}"/>
              </a:ext>
            </a:extLst>
          </p:cNvPr>
          <p:cNvGrpSpPr/>
          <p:nvPr/>
        </p:nvGrpSpPr>
        <p:grpSpPr>
          <a:xfrm>
            <a:off x="3717949" y="4834543"/>
            <a:ext cx="6641407" cy="236064"/>
            <a:chOff x="3716027" y="3425204"/>
            <a:chExt cx="6840552" cy="236064"/>
          </a:xfrm>
        </p:grpSpPr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6BD19C5D-626B-7137-8FF1-99608B2BA35F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트라이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C3F40DDE-67D8-99B1-1EA1-2AD81505EA02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4/4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EC93F8B4-3DC1-3D31-B733-3CF8755C0D3B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파티이름</a:t>
              </a:r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…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68" name="직사각형 1067">
              <a:extLst>
                <a:ext uri="{FF2B5EF4-FFF2-40B4-BE49-F238E27FC236}">
                  <a16:creationId xmlns:a16="http://schemas.microsoft.com/office/drawing/2014/main" id="{8DB5D91A-B698-93D4-8140-C44D6D682901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193133FB-FAB4-AE97-9190-E51D1F34E3DE}"/>
              </a:ext>
            </a:extLst>
          </p:cNvPr>
          <p:cNvGrpSpPr/>
          <p:nvPr/>
        </p:nvGrpSpPr>
        <p:grpSpPr>
          <a:xfrm>
            <a:off x="3717949" y="5069769"/>
            <a:ext cx="6641407" cy="236064"/>
            <a:chOff x="3716027" y="3425204"/>
            <a:chExt cx="6840552" cy="236064"/>
          </a:xfrm>
        </p:grpSpPr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844C2260-C048-36E6-9C42-E14BCE42EC6D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클리어 경험자</a:t>
              </a:r>
            </a:p>
          </p:txBody>
        </p:sp>
        <p:sp>
          <p:nvSpPr>
            <p:cNvPr id="1071" name="직사각형 1070">
              <a:extLst>
                <a:ext uri="{FF2B5EF4-FFF2-40B4-BE49-F238E27FC236}">
                  <a16:creationId xmlns:a16="http://schemas.microsoft.com/office/drawing/2014/main" id="{54D8B14E-6B4E-FDDC-6E36-23A6D7487E6A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72" name="직사각형 1071">
              <a:extLst>
                <a:ext uri="{FF2B5EF4-FFF2-40B4-BE49-F238E27FC236}">
                  <a16:creationId xmlns:a16="http://schemas.microsoft.com/office/drawing/2014/main" id="{247F0206-E46D-CFAC-06EA-04D1D2570D16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파티이름</a:t>
              </a:r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…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B7E189F3-6E00-0AB1-D64D-E43A5A3489BF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무관</a:t>
              </a:r>
            </a:p>
          </p:txBody>
        </p:sp>
      </p:grp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0180CF55-4614-1185-6926-5EFA8FA396D5}"/>
              </a:ext>
            </a:extLst>
          </p:cNvPr>
          <p:cNvGrpSpPr/>
          <p:nvPr/>
        </p:nvGrpSpPr>
        <p:grpSpPr>
          <a:xfrm>
            <a:off x="3717949" y="5540225"/>
            <a:ext cx="6641407" cy="236064"/>
            <a:chOff x="3716027" y="3425204"/>
            <a:chExt cx="6840552" cy="236064"/>
          </a:xfrm>
        </p:grpSpPr>
        <p:sp>
          <p:nvSpPr>
            <p:cNvPr id="1075" name="직사각형 1074">
              <a:extLst>
                <a:ext uri="{FF2B5EF4-FFF2-40B4-BE49-F238E27FC236}">
                  <a16:creationId xmlns:a16="http://schemas.microsoft.com/office/drawing/2014/main" id="{186A398E-1231-F091-7DD8-C4352588282C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트라이</a:t>
              </a: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4E5F9860-B8AF-0C54-062B-CD4DC70C8B2B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3/4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15D30596-4F0B-BE52-E63D-F102AB414BA8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파티이름</a:t>
              </a:r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…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202280E0-D173-F5C9-A4E6-9FB326F88C92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무관</a:t>
              </a:r>
            </a:p>
          </p:txBody>
        </p: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FEC0153C-32AB-7EEA-CBB9-B5632E196613}"/>
              </a:ext>
            </a:extLst>
          </p:cNvPr>
          <p:cNvGrpSpPr/>
          <p:nvPr/>
        </p:nvGrpSpPr>
        <p:grpSpPr>
          <a:xfrm>
            <a:off x="3717949" y="5304995"/>
            <a:ext cx="6641407" cy="236064"/>
            <a:chOff x="3716027" y="3425204"/>
            <a:chExt cx="6840552" cy="236064"/>
          </a:xfrm>
        </p:grpSpPr>
        <p:sp>
          <p:nvSpPr>
            <p:cNvPr id="1080" name="직사각형 1079">
              <a:extLst>
                <a:ext uri="{FF2B5EF4-FFF2-40B4-BE49-F238E27FC236}">
                  <a16:creationId xmlns:a16="http://schemas.microsoft.com/office/drawing/2014/main" id="{B5314756-5D59-EA9B-1140-D5A3216CFE33}"/>
                </a:ext>
              </a:extLst>
            </p:cNvPr>
            <p:cNvSpPr/>
            <p:nvPr/>
          </p:nvSpPr>
          <p:spPr>
            <a:xfrm>
              <a:off x="3716027" y="3429000"/>
              <a:ext cx="1468816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트라이</a:t>
              </a:r>
            </a:p>
          </p:txBody>
        </p:sp>
        <p:sp>
          <p:nvSpPr>
            <p:cNvPr id="1081" name="직사각형 1080">
              <a:extLst>
                <a:ext uri="{FF2B5EF4-FFF2-40B4-BE49-F238E27FC236}">
                  <a16:creationId xmlns:a16="http://schemas.microsoft.com/office/drawing/2014/main" id="{77CC5E91-8A20-CC45-BA59-6C4D4F7B8B3D}"/>
                </a:ext>
              </a:extLst>
            </p:cNvPr>
            <p:cNvSpPr/>
            <p:nvPr/>
          </p:nvSpPr>
          <p:spPr>
            <a:xfrm>
              <a:off x="5199484" y="3434169"/>
              <a:ext cx="924413" cy="227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1/4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82" name="직사각형 1081">
              <a:extLst>
                <a:ext uri="{FF2B5EF4-FFF2-40B4-BE49-F238E27FC236}">
                  <a16:creationId xmlns:a16="http://schemas.microsoft.com/office/drawing/2014/main" id="{933F1270-DF2F-6910-1ED6-7A5FCA322DD2}"/>
                </a:ext>
              </a:extLst>
            </p:cNvPr>
            <p:cNvSpPr/>
            <p:nvPr/>
          </p:nvSpPr>
          <p:spPr>
            <a:xfrm>
              <a:off x="6123899" y="3429000"/>
              <a:ext cx="2702082" cy="2291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파티이름</a:t>
              </a:r>
              <a:r>
                <a:rPr lang="en-US" altLang="ko-KR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…</a:t>
              </a:r>
              <a:endParaRPr lang="ko-KR" altLang="en-US" sz="10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83" name="직사각형 1082">
              <a:extLst>
                <a:ext uri="{FF2B5EF4-FFF2-40B4-BE49-F238E27FC236}">
                  <a16:creationId xmlns:a16="http://schemas.microsoft.com/office/drawing/2014/main" id="{CD3E93D3-59BD-1949-EE47-FF93AF07F34B}"/>
                </a:ext>
              </a:extLst>
            </p:cNvPr>
            <p:cNvSpPr/>
            <p:nvPr/>
          </p:nvSpPr>
          <p:spPr>
            <a:xfrm>
              <a:off x="8825981" y="3425204"/>
              <a:ext cx="1730598" cy="2355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무관</a:t>
              </a:r>
            </a:p>
          </p:txBody>
        </p:sp>
      </p:grpSp>
      <p:sp>
        <p:nvSpPr>
          <p:cNvPr id="1089" name="직사각형 1088">
            <a:extLst>
              <a:ext uri="{FF2B5EF4-FFF2-40B4-BE49-F238E27FC236}">
                <a16:creationId xmlns:a16="http://schemas.microsoft.com/office/drawing/2014/main" id="{AE188250-C2B2-7B5D-2CA0-AEFA9F9D4586}"/>
              </a:ext>
            </a:extLst>
          </p:cNvPr>
          <p:cNvSpPr/>
          <p:nvPr/>
        </p:nvSpPr>
        <p:spPr>
          <a:xfrm>
            <a:off x="3716028" y="1190440"/>
            <a:ext cx="3258513" cy="193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22C0489D-589A-4A77-487D-E12D593970A4}"/>
              </a:ext>
            </a:extLst>
          </p:cNvPr>
          <p:cNvSpPr/>
          <p:nvPr/>
        </p:nvSpPr>
        <p:spPr>
          <a:xfrm>
            <a:off x="7298066" y="1190439"/>
            <a:ext cx="3258513" cy="193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08BB9FD2-E2C5-3408-9DAD-168BD3364B40}"/>
              </a:ext>
            </a:extLst>
          </p:cNvPr>
          <p:cNvSpPr/>
          <p:nvPr/>
        </p:nvSpPr>
        <p:spPr>
          <a:xfrm>
            <a:off x="3716028" y="1189551"/>
            <a:ext cx="3258513" cy="253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가입 대기 인원</a:t>
            </a:r>
          </a:p>
        </p:txBody>
      </p: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9EC7F6F9-4E65-978B-6DA9-45603291BA66}"/>
              </a:ext>
            </a:extLst>
          </p:cNvPr>
          <p:cNvSpPr/>
          <p:nvPr/>
        </p:nvSpPr>
        <p:spPr>
          <a:xfrm>
            <a:off x="7298066" y="1189551"/>
            <a:ext cx="3258513" cy="253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정보</a:t>
            </a:r>
          </a:p>
        </p:txBody>
      </p:sp>
    </p:spTree>
    <p:extLst>
      <p:ext uri="{BB962C8B-B14F-4D97-AF65-F5344CB8AC3E}">
        <p14:creationId xmlns:p14="http://schemas.microsoft.com/office/powerpoint/2010/main" val="300426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80DEFD7-E0DD-E2BB-6992-206CB2392BD8}"/>
              </a:ext>
            </a:extLst>
          </p:cNvPr>
          <p:cNvGrpSpPr/>
          <p:nvPr/>
        </p:nvGrpSpPr>
        <p:grpSpPr>
          <a:xfrm>
            <a:off x="2169451" y="-187920"/>
            <a:ext cx="7853097" cy="7837277"/>
            <a:chOff x="1404258" y="97980"/>
            <a:chExt cx="7406314" cy="7391394"/>
          </a:xfrm>
          <a:scene3d>
            <a:camera prst="perspectiveRelaxedModerately" fov="4800000">
              <a:rot lat="19496459" lon="19134828" rev="3492035"/>
            </a:camera>
            <a:lightRig rig="threePt" dir="t"/>
          </a:scene3d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0BA185E-1F16-9F86-E62C-00599A35332B}"/>
                </a:ext>
              </a:extLst>
            </p:cNvPr>
            <p:cNvSpPr/>
            <p:nvPr/>
          </p:nvSpPr>
          <p:spPr>
            <a:xfrm>
              <a:off x="140425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9FCF07-30AB-44D1-B622-BF861D41BC5E}"/>
                </a:ext>
              </a:extLst>
            </p:cNvPr>
            <p:cNvSpPr/>
            <p:nvPr/>
          </p:nvSpPr>
          <p:spPr>
            <a:xfrm>
              <a:off x="214856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148EBC-EC94-CF5F-940C-629791175A2E}"/>
                </a:ext>
              </a:extLst>
            </p:cNvPr>
            <p:cNvSpPr/>
            <p:nvPr/>
          </p:nvSpPr>
          <p:spPr>
            <a:xfrm>
              <a:off x="289286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B4CC3E-60DF-6167-5267-3D8719D0D7EA}"/>
                </a:ext>
              </a:extLst>
            </p:cNvPr>
            <p:cNvSpPr/>
            <p:nvPr/>
          </p:nvSpPr>
          <p:spPr>
            <a:xfrm>
              <a:off x="363717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9ECF4D-6281-C0E5-3DE5-34B9D9648DAE}"/>
                </a:ext>
              </a:extLst>
            </p:cNvPr>
            <p:cNvSpPr/>
            <p:nvPr/>
          </p:nvSpPr>
          <p:spPr>
            <a:xfrm>
              <a:off x="438147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AB11B0-5B72-9EB1-39DE-9D7ECD40C9E1}"/>
                </a:ext>
              </a:extLst>
            </p:cNvPr>
            <p:cNvSpPr/>
            <p:nvPr/>
          </p:nvSpPr>
          <p:spPr>
            <a:xfrm>
              <a:off x="512578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88765-1F80-5B86-4338-4B9B76E40430}"/>
                </a:ext>
              </a:extLst>
            </p:cNvPr>
            <p:cNvSpPr/>
            <p:nvPr/>
          </p:nvSpPr>
          <p:spPr>
            <a:xfrm>
              <a:off x="587008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08F861-01A2-F2BC-6E68-B9A4C7E56F30}"/>
                </a:ext>
              </a:extLst>
            </p:cNvPr>
            <p:cNvSpPr/>
            <p:nvPr/>
          </p:nvSpPr>
          <p:spPr>
            <a:xfrm>
              <a:off x="661439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E38894-5C75-F093-8000-C12F21B43DDC}"/>
                </a:ext>
              </a:extLst>
            </p:cNvPr>
            <p:cNvSpPr/>
            <p:nvPr/>
          </p:nvSpPr>
          <p:spPr>
            <a:xfrm>
              <a:off x="735869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C89FCD-7560-4A66-224F-98952606C105}"/>
                </a:ext>
              </a:extLst>
            </p:cNvPr>
            <p:cNvSpPr/>
            <p:nvPr/>
          </p:nvSpPr>
          <p:spPr>
            <a:xfrm>
              <a:off x="8103000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E2CB71-B479-DAD3-5BC2-412450C3F1B5}"/>
                </a:ext>
              </a:extLst>
            </p:cNvPr>
            <p:cNvSpPr/>
            <p:nvPr/>
          </p:nvSpPr>
          <p:spPr>
            <a:xfrm>
              <a:off x="140425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AD45BC-17EB-CE71-F5F3-5889C8848934}"/>
                </a:ext>
              </a:extLst>
            </p:cNvPr>
            <p:cNvSpPr/>
            <p:nvPr/>
          </p:nvSpPr>
          <p:spPr>
            <a:xfrm>
              <a:off x="214856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9E83AD-9CEA-4A89-51B8-D9D9537A3382}"/>
                </a:ext>
              </a:extLst>
            </p:cNvPr>
            <p:cNvSpPr/>
            <p:nvPr/>
          </p:nvSpPr>
          <p:spPr>
            <a:xfrm>
              <a:off x="289286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19674B-71FD-6547-9549-01C7BFE37239}"/>
                </a:ext>
              </a:extLst>
            </p:cNvPr>
            <p:cNvSpPr/>
            <p:nvPr/>
          </p:nvSpPr>
          <p:spPr>
            <a:xfrm>
              <a:off x="363717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57EFB3-B503-A7FA-9330-35387D38E4D8}"/>
                </a:ext>
              </a:extLst>
            </p:cNvPr>
            <p:cNvSpPr/>
            <p:nvPr/>
          </p:nvSpPr>
          <p:spPr>
            <a:xfrm>
              <a:off x="438147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669032-0EF9-0D79-CC11-55A53BD1B54E}"/>
                </a:ext>
              </a:extLst>
            </p:cNvPr>
            <p:cNvSpPr/>
            <p:nvPr/>
          </p:nvSpPr>
          <p:spPr>
            <a:xfrm>
              <a:off x="512578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D979E3-9E25-61E9-28CF-CFB5D892DFB8}"/>
                </a:ext>
              </a:extLst>
            </p:cNvPr>
            <p:cNvSpPr/>
            <p:nvPr/>
          </p:nvSpPr>
          <p:spPr>
            <a:xfrm>
              <a:off x="587008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002A85-3BB6-02EC-20EA-9348ECC65A4D}"/>
                </a:ext>
              </a:extLst>
            </p:cNvPr>
            <p:cNvSpPr/>
            <p:nvPr/>
          </p:nvSpPr>
          <p:spPr>
            <a:xfrm>
              <a:off x="661439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37CE03-D4D8-843E-7C33-3FBBF5F9F421}"/>
                </a:ext>
              </a:extLst>
            </p:cNvPr>
            <p:cNvSpPr/>
            <p:nvPr/>
          </p:nvSpPr>
          <p:spPr>
            <a:xfrm>
              <a:off x="735869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CA2158-C9BE-597F-153C-B9FF3B86C1BC}"/>
                </a:ext>
              </a:extLst>
            </p:cNvPr>
            <p:cNvSpPr/>
            <p:nvPr/>
          </p:nvSpPr>
          <p:spPr>
            <a:xfrm>
              <a:off x="8103000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712D87-5CAD-8C2A-4412-16AD13C43406}"/>
                </a:ext>
              </a:extLst>
            </p:cNvPr>
            <p:cNvSpPr/>
            <p:nvPr/>
          </p:nvSpPr>
          <p:spPr>
            <a:xfrm>
              <a:off x="140425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AE7ED7-25FA-82E4-3F6D-0818F0DD4D90}"/>
                </a:ext>
              </a:extLst>
            </p:cNvPr>
            <p:cNvSpPr/>
            <p:nvPr/>
          </p:nvSpPr>
          <p:spPr>
            <a:xfrm>
              <a:off x="214856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077AAA-1026-2E81-CEE9-38A17A78C345}"/>
                </a:ext>
              </a:extLst>
            </p:cNvPr>
            <p:cNvSpPr/>
            <p:nvPr/>
          </p:nvSpPr>
          <p:spPr>
            <a:xfrm>
              <a:off x="289286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11A99B-BCD5-233A-DCBB-ACAE2A21622E}"/>
                </a:ext>
              </a:extLst>
            </p:cNvPr>
            <p:cNvSpPr/>
            <p:nvPr/>
          </p:nvSpPr>
          <p:spPr>
            <a:xfrm>
              <a:off x="363717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15FF77-7259-DD1E-A7CE-0C4B5B2F9032}"/>
                </a:ext>
              </a:extLst>
            </p:cNvPr>
            <p:cNvSpPr/>
            <p:nvPr/>
          </p:nvSpPr>
          <p:spPr>
            <a:xfrm>
              <a:off x="438147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E73AEA-856C-6BF2-D4FF-19F23E4082F6}"/>
                </a:ext>
              </a:extLst>
            </p:cNvPr>
            <p:cNvSpPr/>
            <p:nvPr/>
          </p:nvSpPr>
          <p:spPr>
            <a:xfrm>
              <a:off x="512578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06DF06-3503-40AA-907E-3880F17294EF}"/>
                </a:ext>
              </a:extLst>
            </p:cNvPr>
            <p:cNvSpPr/>
            <p:nvPr/>
          </p:nvSpPr>
          <p:spPr>
            <a:xfrm>
              <a:off x="587008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E6638A-5522-CA49-D74F-3E9200C42FB2}"/>
                </a:ext>
              </a:extLst>
            </p:cNvPr>
            <p:cNvSpPr/>
            <p:nvPr/>
          </p:nvSpPr>
          <p:spPr>
            <a:xfrm>
              <a:off x="661439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1266F8-9060-B91B-FCD2-7B5B787AD4E1}"/>
                </a:ext>
              </a:extLst>
            </p:cNvPr>
            <p:cNvSpPr/>
            <p:nvPr/>
          </p:nvSpPr>
          <p:spPr>
            <a:xfrm>
              <a:off x="735869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382144-8CB1-63CF-07A0-E8886DDCB1E7}"/>
                </a:ext>
              </a:extLst>
            </p:cNvPr>
            <p:cNvSpPr/>
            <p:nvPr/>
          </p:nvSpPr>
          <p:spPr>
            <a:xfrm>
              <a:off x="8103000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5F742B-39FD-E76C-4915-8909ED96CA17}"/>
                </a:ext>
              </a:extLst>
            </p:cNvPr>
            <p:cNvSpPr/>
            <p:nvPr/>
          </p:nvSpPr>
          <p:spPr>
            <a:xfrm>
              <a:off x="140425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FDF31C0-F8EB-B140-D6AF-181C9C4767E5}"/>
                </a:ext>
              </a:extLst>
            </p:cNvPr>
            <p:cNvSpPr/>
            <p:nvPr/>
          </p:nvSpPr>
          <p:spPr>
            <a:xfrm>
              <a:off x="214856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102797-0348-261C-A29A-75DBBEA29361}"/>
                </a:ext>
              </a:extLst>
            </p:cNvPr>
            <p:cNvSpPr/>
            <p:nvPr/>
          </p:nvSpPr>
          <p:spPr>
            <a:xfrm>
              <a:off x="289286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541679-058F-4678-BEFC-37A2B932115B}"/>
                </a:ext>
              </a:extLst>
            </p:cNvPr>
            <p:cNvSpPr/>
            <p:nvPr/>
          </p:nvSpPr>
          <p:spPr>
            <a:xfrm>
              <a:off x="363717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0F37A5-140D-3640-1F2B-DC275D1C84CE}"/>
                </a:ext>
              </a:extLst>
            </p:cNvPr>
            <p:cNvSpPr/>
            <p:nvPr/>
          </p:nvSpPr>
          <p:spPr>
            <a:xfrm>
              <a:off x="438147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F0B2B3A-0572-DFAF-B14D-C650B3B9EB1F}"/>
                </a:ext>
              </a:extLst>
            </p:cNvPr>
            <p:cNvSpPr/>
            <p:nvPr/>
          </p:nvSpPr>
          <p:spPr>
            <a:xfrm>
              <a:off x="512578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790CEEA-9C92-6332-8B65-DF784F7C0B00}"/>
                </a:ext>
              </a:extLst>
            </p:cNvPr>
            <p:cNvSpPr/>
            <p:nvPr/>
          </p:nvSpPr>
          <p:spPr>
            <a:xfrm>
              <a:off x="587008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70CE521-C42E-A5BB-E299-2CCB7C18429F}"/>
                </a:ext>
              </a:extLst>
            </p:cNvPr>
            <p:cNvSpPr/>
            <p:nvPr/>
          </p:nvSpPr>
          <p:spPr>
            <a:xfrm>
              <a:off x="661439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E0ED79-807C-44AC-D68A-D78665694BBD}"/>
                </a:ext>
              </a:extLst>
            </p:cNvPr>
            <p:cNvSpPr/>
            <p:nvPr/>
          </p:nvSpPr>
          <p:spPr>
            <a:xfrm>
              <a:off x="735869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A45A4-26F6-4CA6-909C-A1F6BEEB1A9C}"/>
                </a:ext>
              </a:extLst>
            </p:cNvPr>
            <p:cNvSpPr/>
            <p:nvPr/>
          </p:nvSpPr>
          <p:spPr>
            <a:xfrm>
              <a:off x="8103000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DFBA39-F89D-FC64-B70B-D14B00B02B6C}"/>
                </a:ext>
              </a:extLst>
            </p:cNvPr>
            <p:cNvSpPr/>
            <p:nvPr/>
          </p:nvSpPr>
          <p:spPr>
            <a:xfrm>
              <a:off x="140425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1E72EA-E746-7F8F-CB00-1D6D6ADA2C4B}"/>
                </a:ext>
              </a:extLst>
            </p:cNvPr>
            <p:cNvSpPr/>
            <p:nvPr/>
          </p:nvSpPr>
          <p:spPr>
            <a:xfrm>
              <a:off x="214856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B5F12B-11CD-0F6E-D721-0AEABB220607}"/>
                </a:ext>
              </a:extLst>
            </p:cNvPr>
            <p:cNvSpPr/>
            <p:nvPr/>
          </p:nvSpPr>
          <p:spPr>
            <a:xfrm>
              <a:off x="289286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7F45319-A6D1-73F3-5888-C1207168187F}"/>
                </a:ext>
              </a:extLst>
            </p:cNvPr>
            <p:cNvSpPr/>
            <p:nvPr/>
          </p:nvSpPr>
          <p:spPr>
            <a:xfrm>
              <a:off x="363717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E0B010-5012-08F7-D828-D278BF175BD1}"/>
                </a:ext>
              </a:extLst>
            </p:cNvPr>
            <p:cNvSpPr/>
            <p:nvPr/>
          </p:nvSpPr>
          <p:spPr>
            <a:xfrm>
              <a:off x="438147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556E5D1-AE80-8126-BC4A-47DF3499E9F2}"/>
                </a:ext>
              </a:extLst>
            </p:cNvPr>
            <p:cNvSpPr/>
            <p:nvPr/>
          </p:nvSpPr>
          <p:spPr>
            <a:xfrm>
              <a:off x="512578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58EF012-08E8-9AE8-D7B5-B9C61CF0BF0F}"/>
                </a:ext>
              </a:extLst>
            </p:cNvPr>
            <p:cNvSpPr/>
            <p:nvPr/>
          </p:nvSpPr>
          <p:spPr>
            <a:xfrm>
              <a:off x="587008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AC8AFC3-24F3-2D10-5F8D-6B9352696529}"/>
                </a:ext>
              </a:extLst>
            </p:cNvPr>
            <p:cNvSpPr/>
            <p:nvPr/>
          </p:nvSpPr>
          <p:spPr>
            <a:xfrm>
              <a:off x="661439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393E5F-A58F-BD4D-AA9A-629510C0D571}"/>
                </a:ext>
              </a:extLst>
            </p:cNvPr>
            <p:cNvSpPr/>
            <p:nvPr/>
          </p:nvSpPr>
          <p:spPr>
            <a:xfrm>
              <a:off x="735869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93C042-0656-BC19-FFD3-C90AFB0EF625}"/>
                </a:ext>
              </a:extLst>
            </p:cNvPr>
            <p:cNvSpPr/>
            <p:nvPr/>
          </p:nvSpPr>
          <p:spPr>
            <a:xfrm>
              <a:off x="8103000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43420C6-4DC4-F19B-F54E-D9B448F671FF}"/>
                </a:ext>
              </a:extLst>
            </p:cNvPr>
            <p:cNvSpPr/>
            <p:nvPr/>
          </p:nvSpPr>
          <p:spPr>
            <a:xfrm>
              <a:off x="140425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64B071A-5A64-F17D-428F-EFA1FCFF1235}"/>
                </a:ext>
              </a:extLst>
            </p:cNvPr>
            <p:cNvSpPr/>
            <p:nvPr/>
          </p:nvSpPr>
          <p:spPr>
            <a:xfrm>
              <a:off x="214856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14E7B5-4EC7-BE36-0CA5-CE6FBFB1FCA2}"/>
                </a:ext>
              </a:extLst>
            </p:cNvPr>
            <p:cNvSpPr/>
            <p:nvPr/>
          </p:nvSpPr>
          <p:spPr>
            <a:xfrm>
              <a:off x="289286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D8ED88-0D36-D9D1-CEF1-DC5E2EB65D18}"/>
                </a:ext>
              </a:extLst>
            </p:cNvPr>
            <p:cNvSpPr/>
            <p:nvPr/>
          </p:nvSpPr>
          <p:spPr>
            <a:xfrm>
              <a:off x="363717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4D5BAA-069F-EB0E-B4D2-1DF847E8E7B4}"/>
                </a:ext>
              </a:extLst>
            </p:cNvPr>
            <p:cNvSpPr/>
            <p:nvPr/>
          </p:nvSpPr>
          <p:spPr>
            <a:xfrm>
              <a:off x="438147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45B090-DB0F-7890-897A-2044BE8E3935}"/>
                </a:ext>
              </a:extLst>
            </p:cNvPr>
            <p:cNvSpPr/>
            <p:nvPr/>
          </p:nvSpPr>
          <p:spPr>
            <a:xfrm>
              <a:off x="512578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3AB209D-DDF2-2BBB-A577-A0705396E464}"/>
                </a:ext>
              </a:extLst>
            </p:cNvPr>
            <p:cNvSpPr/>
            <p:nvPr/>
          </p:nvSpPr>
          <p:spPr>
            <a:xfrm>
              <a:off x="587008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039F619-7D35-79C0-8BE8-839CC800ED7E}"/>
                </a:ext>
              </a:extLst>
            </p:cNvPr>
            <p:cNvSpPr/>
            <p:nvPr/>
          </p:nvSpPr>
          <p:spPr>
            <a:xfrm>
              <a:off x="661439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935C3F5-DC56-C668-0D28-16BABAF5B939}"/>
                </a:ext>
              </a:extLst>
            </p:cNvPr>
            <p:cNvSpPr/>
            <p:nvPr/>
          </p:nvSpPr>
          <p:spPr>
            <a:xfrm>
              <a:off x="735869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6E1503-0BF0-2EDA-A2A7-F5FD9B6D77E2}"/>
                </a:ext>
              </a:extLst>
            </p:cNvPr>
            <p:cNvSpPr/>
            <p:nvPr/>
          </p:nvSpPr>
          <p:spPr>
            <a:xfrm>
              <a:off x="8103000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1E8A88-BF26-6460-82E6-D309AE24FD13}"/>
                </a:ext>
              </a:extLst>
            </p:cNvPr>
            <p:cNvSpPr/>
            <p:nvPr/>
          </p:nvSpPr>
          <p:spPr>
            <a:xfrm>
              <a:off x="140425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8C9A8B4-4F48-8086-52AE-197A97560306}"/>
                </a:ext>
              </a:extLst>
            </p:cNvPr>
            <p:cNvSpPr/>
            <p:nvPr/>
          </p:nvSpPr>
          <p:spPr>
            <a:xfrm>
              <a:off x="214856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98B511-B095-0304-9822-54B38C7C9096}"/>
                </a:ext>
              </a:extLst>
            </p:cNvPr>
            <p:cNvSpPr/>
            <p:nvPr/>
          </p:nvSpPr>
          <p:spPr>
            <a:xfrm>
              <a:off x="289286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5E1CBC0-974F-FBF5-45A7-1CA06AD6E813}"/>
                </a:ext>
              </a:extLst>
            </p:cNvPr>
            <p:cNvSpPr/>
            <p:nvPr/>
          </p:nvSpPr>
          <p:spPr>
            <a:xfrm>
              <a:off x="363717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191375A-BEFC-5E40-8507-DFE837696CFE}"/>
                </a:ext>
              </a:extLst>
            </p:cNvPr>
            <p:cNvSpPr/>
            <p:nvPr/>
          </p:nvSpPr>
          <p:spPr>
            <a:xfrm>
              <a:off x="438147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5273771-9D4F-8653-F5E8-EA2292592A62}"/>
                </a:ext>
              </a:extLst>
            </p:cNvPr>
            <p:cNvSpPr/>
            <p:nvPr/>
          </p:nvSpPr>
          <p:spPr>
            <a:xfrm>
              <a:off x="512578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D7D5C63-725D-DE3E-D763-E81F1C73409A}"/>
                </a:ext>
              </a:extLst>
            </p:cNvPr>
            <p:cNvSpPr/>
            <p:nvPr/>
          </p:nvSpPr>
          <p:spPr>
            <a:xfrm>
              <a:off x="587008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E61A9B7-5D6F-3997-BCEC-5973FAFCCE85}"/>
                </a:ext>
              </a:extLst>
            </p:cNvPr>
            <p:cNvSpPr/>
            <p:nvPr/>
          </p:nvSpPr>
          <p:spPr>
            <a:xfrm>
              <a:off x="661439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D783CAE-64E8-2661-8766-A129807A2D11}"/>
                </a:ext>
              </a:extLst>
            </p:cNvPr>
            <p:cNvSpPr/>
            <p:nvPr/>
          </p:nvSpPr>
          <p:spPr>
            <a:xfrm>
              <a:off x="735869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C59CDA7-B77C-31A2-41A4-8C68322162F4}"/>
                </a:ext>
              </a:extLst>
            </p:cNvPr>
            <p:cNvSpPr/>
            <p:nvPr/>
          </p:nvSpPr>
          <p:spPr>
            <a:xfrm>
              <a:off x="8103000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11E416-6267-2E71-3BD6-063B173767EC}"/>
                </a:ext>
              </a:extLst>
            </p:cNvPr>
            <p:cNvSpPr/>
            <p:nvPr/>
          </p:nvSpPr>
          <p:spPr>
            <a:xfrm>
              <a:off x="140425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D291C22-74AC-B284-9543-73CBC06E4C66}"/>
                </a:ext>
              </a:extLst>
            </p:cNvPr>
            <p:cNvSpPr/>
            <p:nvPr/>
          </p:nvSpPr>
          <p:spPr>
            <a:xfrm>
              <a:off x="214856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9F5CFFE-3ED0-C7B3-2397-7B359F14BABB}"/>
                </a:ext>
              </a:extLst>
            </p:cNvPr>
            <p:cNvSpPr/>
            <p:nvPr/>
          </p:nvSpPr>
          <p:spPr>
            <a:xfrm>
              <a:off x="289286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61CEB1-686E-0254-AC54-97AD619C5BE9}"/>
                </a:ext>
              </a:extLst>
            </p:cNvPr>
            <p:cNvSpPr/>
            <p:nvPr/>
          </p:nvSpPr>
          <p:spPr>
            <a:xfrm>
              <a:off x="363717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6642633-41F4-3543-4175-76C58B8D0E14}"/>
                </a:ext>
              </a:extLst>
            </p:cNvPr>
            <p:cNvSpPr/>
            <p:nvPr/>
          </p:nvSpPr>
          <p:spPr>
            <a:xfrm>
              <a:off x="438147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02AE0F2-F6FD-9B10-FF3A-6BEC235056FC}"/>
                </a:ext>
              </a:extLst>
            </p:cNvPr>
            <p:cNvSpPr/>
            <p:nvPr/>
          </p:nvSpPr>
          <p:spPr>
            <a:xfrm>
              <a:off x="512578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3DE0E06-271D-AD2B-9C62-31704B60731A}"/>
                </a:ext>
              </a:extLst>
            </p:cNvPr>
            <p:cNvSpPr/>
            <p:nvPr/>
          </p:nvSpPr>
          <p:spPr>
            <a:xfrm>
              <a:off x="587008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EEB6D8E-C106-75C2-FE2D-859CBEFD38C4}"/>
                </a:ext>
              </a:extLst>
            </p:cNvPr>
            <p:cNvSpPr/>
            <p:nvPr/>
          </p:nvSpPr>
          <p:spPr>
            <a:xfrm>
              <a:off x="661439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545E6A4-D9CE-8614-027B-D047D8805207}"/>
                </a:ext>
              </a:extLst>
            </p:cNvPr>
            <p:cNvSpPr/>
            <p:nvPr/>
          </p:nvSpPr>
          <p:spPr>
            <a:xfrm>
              <a:off x="735869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1A85143-51C9-B3D0-D39B-3A2F80E38C34}"/>
                </a:ext>
              </a:extLst>
            </p:cNvPr>
            <p:cNvSpPr/>
            <p:nvPr/>
          </p:nvSpPr>
          <p:spPr>
            <a:xfrm>
              <a:off x="8103000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0FA6509-D669-897E-A267-1AE5D804FA32}"/>
                </a:ext>
              </a:extLst>
            </p:cNvPr>
            <p:cNvSpPr/>
            <p:nvPr/>
          </p:nvSpPr>
          <p:spPr>
            <a:xfrm>
              <a:off x="140425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9A33F0D-B8AF-6611-6D3E-94171120783F}"/>
                </a:ext>
              </a:extLst>
            </p:cNvPr>
            <p:cNvSpPr/>
            <p:nvPr/>
          </p:nvSpPr>
          <p:spPr>
            <a:xfrm>
              <a:off x="214856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FD936A6-E476-B2B6-C4E9-E745DC8B43BD}"/>
                </a:ext>
              </a:extLst>
            </p:cNvPr>
            <p:cNvSpPr/>
            <p:nvPr/>
          </p:nvSpPr>
          <p:spPr>
            <a:xfrm>
              <a:off x="289286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319B6E1-B4B0-B780-B0B9-CA4D001650E3}"/>
                </a:ext>
              </a:extLst>
            </p:cNvPr>
            <p:cNvSpPr/>
            <p:nvPr/>
          </p:nvSpPr>
          <p:spPr>
            <a:xfrm>
              <a:off x="363717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582A8E8-340F-4F17-543A-A3AC3A314157}"/>
                </a:ext>
              </a:extLst>
            </p:cNvPr>
            <p:cNvSpPr/>
            <p:nvPr/>
          </p:nvSpPr>
          <p:spPr>
            <a:xfrm>
              <a:off x="438147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A5E08C4-FA5E-1649-4273-7491AAC87FEF}"/>
                </a:ext>
              </a:extLst>
            </p:cNvPr>
            <p:cNvSpPr/>
            <p:nvPr/>
          </p:nvSpPr>
          <p:spPr>
            <a:xfrm>
              <a:off x="512578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DB5A032-341D-B22A-CDBC-445DA593B09C}"/>
                </a:ext>
              </a:extLst>
            </p:cNvPr>
            <p:cNvSpPr/>
            <p:nvPr/>
          </p:nvSpPr>
          <p:spPr>
            <a:xfrm>
              <a:off x="587008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A79D541-64A1-DE39-B9BC-044634BC4A28}"/>
                </a:ext>
              </a:extLst>
            </p:cNvPr>
            <p:cNvSpPr/>
            <p:nvPr/>
          </p:nvSpPr>
          <p:spPr>
            <a:xfrm>
              <a:off x="661439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C9252B8-B580-6338-C1CB-F1CB2FEA0977}"/>
                </a:ext>
              </a:extLst>
            </p:cNvPr>
            <p:cNvSpPr/>
            <p:nvPr/>
          </p:nvSpPr>
          <p:spPr>
            <a:xfrm>
              <a:off x="735869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4B7CCDE-3E65-6628-2519-EF77CC5ADA1D}"/>
                </a:ext>
              </a:extLst>
            </p:cNvPr>
            <p:cNvSpPr/>
            <p:nvPr/>
          </p:nvSpPr>
          <p:spPr>
            <a:xfrm>
              <a:off x="8103000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B3C0B1B-E05C-7C9F-241B-48C9071609FA}"/>
                </a:ext>
              </a:extLst>
            </p:cNvPr>
            <p:cNvSpPr/>
            <p:nvPr/>
          </p:nvSpPr>
          <p:spPr>
            <a:xfrm>
              <a:off x="140425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B6E02E1-43B4-1771-0DE6-5749FBDC1B4D}"/>
                </a:ext>
              </a:extLst>
            </p:cNvPr>
            <p:cNvSpPr/>
            <p:nvPr/>
          </p:nvSpPr>
          <p:spPr>
            <a:xfrm>
              <a:off x="214856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A2944A6-6BA5-EB8C-1048-33B883B921D3}"/>
                </a:ext>
              </a:extLst>
            </p:cNvPr>
            <p:cNvSpPr/>
            <p:nvPr/>
          </p:nvSpPr>
          <p:spPr>
            <a:xfrm>
              <a:off x="289286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9BB105D-7495-3033-BF47-0B0B97912403}"/>
                </a:ext>
              </a:extLst>
            </p:cNvPr>
            <p:cNvSpPr/>
            <p:nvPr/>
          </p:nvSpPr>
          <p:spPr>
            <a:xfrm>
              <a:off x="363717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19FB84C-E247-C5D0-4EED-14A2BC4B293E}"/>
                </a:ext>
              </a:extLst>
            </p:cNvPr>
            <p:cNvSpPr/>
            <p:nvPr/>
          </p:nvSpPr>
          <p:spPr>
            <a:xfrm>
              <a:off x="438147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A79BE9F-5DA4-9D41-34C4-65E6641A1EFC}"/>
                </a:ext>
              </a:extLst>
            </p:cNvPr>
            <p:cNvSpPr/>
            <p:nvPr/>
          </p:nvSpPr>
          <p:spPr>
            <a:xfrm>
              <a:off x="512578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3FF3605-E19B-BDE2-11A5-E306DA6FAEA4}"/>
                </a:ext>
              </a:extLst>
            </p:cNvPr>
            <p:cNvSpPr/>
            <p:nvPr/>
          </p:nvSpPr>
          <p:spPr>
            <a:xfrm>
              <a:off x="587008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D0BA760-5D1C-06C7-3ACA-8EE55BE1D29A}"/>
                </a:ext>
              </a:extLst>
            </p:cNvPr>
            <p:cNvSpPr/>
            <p:nvPr/>
          </p:nvSpPr>
          <p:spPr>
            <a:xfrm>
              <a:off x="661439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D076461-35D8-FBA3-3DC6-4DA5049C2DAE}"/>
                </a:ext>
              </a:extLst>
            </p:cNvPr>
            <p:cNvSpPr/>
            <p:nvPr/>
          </p:nvSpPr>
          <p:spPr>
            <a:xfrm>
              <a:off x="735869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08B1DC8-9F51-73E0-0222-70A71C135023}"/>
                </a:ext>
              </a:extLst>
            </p:cNvPr>
            <p:cNvSpPr/>
            <p:nvPr/>
          </p:nvSpPr>
          <p:spPr>
            <a:xfrm>
              <a:off x="8103000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21A0F5F-DCF9-8DEF-CF29-E70A0E9B889F}"/>
              </a:ext>
            </a:extLst>
          </p:cNvPr>
          <p:cNvSpPr/>
          <p:nvPr/>
        </p:nvSpPr>
        <p:spPr>
          <a:xfrm>
            <a:off x="425003" y="1613455"/>
            <a:ext cx="2340274" cy="199165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F627FF4-72F1-BBBB-A89E-F5DB8803E870}"/>
              </a:ext>
            </a:extLst>
          </p:cNvPr>
          <p:cNvSpPr/>
          <p:nvPr/>
        </p:nvSpPr>
        <p:spPr>
          <a:xfrm>
            <a:off x="8916305" y="454773"/>
            <a:ext cx="1850433" cy="31277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1AE7BBF-CD99-B219-14DC-0BEA04A9949B}"/>
              </a:ext>
            </a:extLst>
          </p:cNvPr>
          <p:cNvSpPr/>
          <p:nvPr/>
        </p:nvSpPr>
        <p:spPr>
          <a:xfrm>
            <a:off x="1768987" y="417270"/>
            <a:ext cx="330729" cy="330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4E0B20-A323-C848-1373-1C39507DFD0A}"/>
              </a:ext>
            </a:extLst>
          </p:cNvPr>
          <p:cNvSpPr/>
          <p:nvPr/>
        </p:nvSpPr>
        <p:spPr>
          <a:xfrm>
            <a:off x="0" y="0"/>
            <a:ext cx="12192000" cy="36560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443468E-A7B2-70C9-800A-C00A71B8823A}"/>
              </a:ext>
            </a:extLst>
          </p:cNvPr>
          <p:cNvSpPr/>
          <p:nvPr/>
        </p:nvSpPr>
        <p:spPr>
          <a:xfrm>
            <a:off x="1" y="14246"/>
            <a:ext cx="8858076" cy="316730"/>
          </a:xfrm>
          <a:prstGeom prst="rect">
            <a:avLst/>
          </a:prstGeom>
          <a:solidFill>
            <a:srgbClr val="C00000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582487B-86B2-8220-A728-2FC008416EBC}"/>
              </a:ext>
            </a:extLst>
          </p:cNvPr>
          <p:cNvSpPr txBox="1"/>
          <p:nvPr/>
        </p:nvSpPr>
        <p:spPr>
          <a:xfrm>
            <a:off x="42805" y="447161"/>
            <a:ext cx="298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티라노사우르스 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야수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4698FBA-2300-88FB-7F88-9FB973B0B734}"/>
              </a:ext>
            </a:extLst>
          </p:cNvPr>
          <p:cNvSpPr txBox="1"/>
          <p:nvPr/>
        </p:nvSpPr>
        <p:spPr>
          <a:xfrm>
            <a:off x="42804" y="14246"/>
            <a:ext cx="199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75% </a:t>
            </a:r>
            <a:r>
              <a:rPr lang="en-US" altLang="ko-KR" sz="105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750/1000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00FC61CD-DC1F-1BC3-1BDE-22F6F9F651FF}"/>
              </a:ext>
            </a:extLst>
          </p:cNvPr>
          <p:cNvSpPr/>
          <p:nvPr/>
        </p:nvSpPr>
        <p:spPr>
          <a:xfrm>
            <a:off x="2475584" y="2579987"/>
            <a:ext cx="5085955" cy="3453512"/>
          </a:xfrm>
          <a:prstGeom prst="triangle">
            <a:avLst/>
          </a:prstGeom>
          <a:solidFill>
            <a:srgbClr val="FFFF00">
              <a:alpha val="43000"/>
            </a:srgbClr>
          </a:solidFill>
          <a:ln>
            <a:noFill/>
          </a:ln>
          <a:scene3d>
            <a:camera prst="orthographicFront">
              <a:rot lat="19494000" lon="19134000" rev="3492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56DE7DFC-D3AA-9ED0-4CFF-87B9405BC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9865" y="4128550"/>
            <a:ext cx="923263" cy="923263"/>
          </a:xfrm>
          <a:prstGeom prst="rect">
            <a:avLst/>
          </a:prstGeom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CCB0C90-65CF-0FE5-C1C2-D7E41997694B}"/>
              </a:ext>
            </a:extLst>
          </p:cNvPr>
          <p:cNvGrpSpPr/>
          <p:nvPr/>
        </p:nvGrpSpPr>
        <p:grpSpPr>
          <a:xfrm>
            <a:off x="1014633" y="5229498"/>
            <a:ext cx="10148126" cy="1635238"/>
            <a:chOff x="1014633" y="5229498"/>
            <a:chExt cx="10148126" cy="1635238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5F51A5B-F08D-5328-47E6-D9A373A55BCA}"/>
                </a:ext>
              </a:extLst>
            </p:cNvPr>
            <p:cNvSpPr/>
            <p:nvPr/>
          </p:nvSpPr>
          <p:spPr>
            <a:xfrm>
              <a:off x="5362235" y="5935546"/>
              <a:ext cx="1504471" cy="873413"/>
            </a:xfrm>
            <a:custGeom>
              <a:avLst/>
              <a:gdLst>
                <a:gd name="connsiteX0" fmla="*/ 1450045 w 1504471"/>
                <a:gd name="connsiteY0" fmla="*/ 0 h 873413"/>
                <a:gd name="connsiteX1" fmla="*/ 1494741 w 1504471"/>
                <a:gd name="connsiteY1" fmla="*/ 1012 h 873413"/>
                <a:gd name="connsiteX2" fmla="*/ 1504471 w 1504471"/>
                <a:gd name="connsiteY2" fmla="*/ 97536 h 873413"/>
                <a:gd name="connsiteX3" fmla="*/ 728594 w 1504471"/>
                <a:gd name="connsiteY3" fmla="*/ 873413 h 873413"/>
                <a:gd name="connsiteX4" fmla="*/ 13689 w 1504471"/>
                <a:gd name="connsiteY4" fmla="*/ 399543 h 873413"/>
                <a:gd name="connsiteX5" fmla="*/ 0 w 1504471"/>
                <a:gd name="connsiteY5" fmla="*/ 355443 h 873413"/>
                <a:gd name="connsiteX6" fmla="*/ 13077 w 1504471"/>
                <a:gd name="connsiteY6" fmla="*/ 355146 h 873413"/>
                <a:gd name="connsiteX7" fmla="*/ 651033 w 1504471"/>
                <a:gd name="connsiteY7" fmla="*/ 179397 h 873413"/>
                <a:gd name="connsiteX8" fmla="*/ 1450045 w 1504471"/>
                <a:gd name="connsiteY8" fmla="*/ 0 h 87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4471" h="873413">
                  <a:moveTo>
                    <a:pt x="1450045" y="0"/>
                  </a:moveTo>
                  <a:lnTo>
                    <a:pt x="1494741" y="1012"/>
                  </a:lnTo>
                  <a:lnTo>
                    <a:pt x="1504471" y="97536"/>
                  </a:lnTo>
                  <a:cubicBezTo>
                    <a:pt x="1504471" y="526041"/>
                    <a:pt x="1157099" y="873413"/>
                    <a:pt x="728594" y="873413"/>
                  </a:cubicBezTo>
                  <a:cubicBezTo>
                    <a:pt x="407215" y="873413"/>
                    <a:pt x="131474" y="678016"/>
                    <a:pt x="13689" y="399543"/>
                  </a:cubicBezTo>
                  <a:lnTo>
                    <a:pt x="0" y="355443"/>
                  </a:lnTo>
                  <a:lnTo>
                    <a:pt x="13077" y="355146"/>
                  </a:lnTo>
                  <a:cubicBezTo>
                    <a:pt x="377217" y="338409"/>
                    <a:pt x="651033" y="266045"/>
                    <a:pt x="651033" y="179397"/>
                  </a:cubicBezTo>
                  <a:cubicBezTo>
                    <a:pt x="651033" y="80370"/>
                    <a:pt x="1008671" y="0"/>
                    <a:pt x="1450045" y="0"/>
                  </a:cubicBezTo>
                  <a:close/>
                </a:path>
              </a:pathLst>
            </a:custGeom>
            <a:solidFill>
              <a:srgbClr val="63F3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D7F6E2-02BF-A20D-5C3B-6E2BE6B078AC}"/>
                </a:ext>
              </a:extLst>
            </p:cNvPr>
            <p:cNvSpPr/>
            <p:nvPr/>
          </p:nvSpPr>
          <p:spPr>
            <a:xfrm>
              <a:off x="5418546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EA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E3B4350-D067-C296-7856-44C7CE02CA3D}"/>
                </a:ext>
              </a:extLst>
            </p:cNvPr>
            <p:cNvSpPr/>
            <p:nvPr/>
          </p:nvSpPr>
          <p:spPr>
            <a:xfrm flipH="1">
              <a:off x="6179264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035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734B359-0BD2-C395-D161-7BBFEEA451A4}"/>
                </a:ext>
              </a:extLst>
            </p:cNvPr>
            <p:cNvSpPr/>
            <p:nvPr/>
          </p:nvSpPr>
          <p:spPr>
            <a:xfrm>
              <a:off x="5281748" y="5229498"/>
              <a:ext cx="1628502" cy="1628502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A9A7F3E-B6FD-6C09-7F3A-E498C075226D}"/>
                </a:ext>
              </a:extLst>
            </p:cNvPr>
            <p:cNvSpPr/>
            <p:nvPr/>
          </p:nvSpPr>
          <p:spPr>
            <a:xfrm>
              <a:off x="4897616" y="6290749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LV 1</a:t>
              </a:r>
            </a:p>
            <a:p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9D861D3-3011-258C-37DC-4CD208EC15C9}"/>
                </a:ext>
              </a:extLst>
            </p:cNvPr>
            <p:cNvSpPr/>
            <p:nvPr/>
          </p:nvSpPr>
          <p:spPr>
            <a:xfrm>
              <a:off x="1154545" y="6290749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D5015A-3883-D3AB-CACE-0B56933504CC}"/>
                </a:ext>
              </a:extLst>
            </p:cNvPr>
            <p:cNvSpPr/>
            <p:nvPr/>
          </p:nvSpPr>
          <p:spPr>
            <a:xfrm>
              <a:off x="124690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745CDDC-018A-35CD-9B44-F287B83D2434}"/>
                </a:ext>
              </a:extLst>
            </p:cNvPr>
            <p:cNvSpPr/>
            <p:nvPr/>
          </p:nvSpPr>
          <p:spPr>
            <a:xfrm>
              <a:off x="186418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9BAE714-E370-A195-7F2F-E1B4B64C9971}"/>
                </a:ext>
              </a:extLst>
            </p:cNvPr>
            <p:cNvSpPr/>
            <p:nvPr/>
          </p:nvSpPr>
          <p:spPr>
            <a:xfrm>
              <a:off x="248146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7B502DE-988F-1BE8-F599-4AF451381E4E}"/>
                </a:ext>
              </a:extLst>
            </p:cNvPr>
            <p:cNvSpPr/>
            <p:nvPr/>
          </p:nvSpPr>
          <p:spPr>
            <a:xfrm>
              <a:off x="309874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0A45159C-AD5E-FFA2-AF01-933FC48F7FEF}"/>
                </a:ext>
              </a:extLst>
            </p:cNvPr>
            <p:cNvSpPr/>
            <p:nvPr/>
          </p:nvSpPr>
          <p:spPr>
            <a:xfrm>
              <a:off x="371602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100C3024-D4E5-18E7-35A2-9C54675D3A5A}"/>
                </a:ext>
              </a:extLst>
            </p:cNvPr>
            <p:cNvSpPr/>
            <p:nvPr/>
          </p:nvSpPr>
          <p:spPr>
            <a:xfrm>
              <a:off x="4333310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7B3C986-752D-3D25-F862-D0039B191B7E}"/>
                </a:ext>
              </a:extLst>
            </p:cNvPr>
            <p:cNvSpPr/>
            <p:nvPr/>
          </p:nvSpPr>
          <p:spPr>
            <a:xfrm>
              <a:off x="4213182" y="6137955"/>
              <a:ext cx="689942" cy="161757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hlinkClick r:id="rId3" action="ppaction://hlinksldjump"/>
              <a:extLst>
                <a:ext uri="{FF2B5EF4-FFF2-40B4-BE49-F238E27FC236}">
                  <a16:creationId xmlns:a16="http://schemas.microsoft.com/office/drawing/2014/main" id="{C53FB404-AABB-E5A8-0376-6DA6494312E2}"/>
                </a:ext>
              </a:extLst>
            </p:cNvPr>
            <p:cNvSpPr/>
            <p:nvPr/>
          </p:nvSpPr>
          <p:spPr>
            <a:xfrm>
              <a:off x="4275794" y="6153812"/>
              <a:ext cx="554668" cy="13004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0" name="이등변 삼각형 119">
              <a:hlinkClick r:id="rId3" action="ppaction://hlinksldjump"/>
              <a:extLst>
                <a:ext uri="{FF2B5EF4-FFF2-40B4-BE49-F238E27FC236}">
                  <a16:creationId xmlns:a16="http://schemas.microsoft.com/office/drawing/2014/main" id="{206F7FEA-BEF8-DC75-2F1F-D09341188C72}"/>
                </a:ext>
              </a:extLst>
            </p:cNvPr>
            <p:cNvSpPr/>
            <p:nvPr/>
          </p:nvSpPr>
          <p:spPr>
            <a:xfrm>
              <a:off x="4492740" y="6176060"/>
              <a:ext cx="99234" cy="855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3AE98FD-D989-437F-AE27-4D7074A75273}"/>
                </a:ext>
              </a:extLst>
            </p:cNvPr>
            <p:cNvSpPr/>
            <p:nvPr/>
          </p:nvSpPr>
          <p:spPr>
            <a:xfrm flipH="1">
              <a:off x="6112033" y="6296032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endPara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 명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23BBB5E-43AC-D4CC-5D01-035A4AA60E43}"/>
                </a:ext>
              </a:extLst>
            </p:cNvPr>
            <p:cNvGrpSpPr/>
            <p:nvPr/>
          </p:nvGrpSpPr>
          <p:grpSpPr>
            <a:xfrm>
              <a:off x="11013747" y="6296032"/>
              <a:ext cx="149012" cy="544042"/>
              <a:chOff x="8385843" y="4685456"/>
              <a:chExt cx="149012" cy="544042"/>
            </a:xfrm>
          </p:grpSpPr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2B68FC4B-4174-9EA2-301A-D255DBC9A445}"/>
                  </a:ext>
                </a:extLst>
              </p:cNvPr>
              <p:cNvSpPr/>
              <p:nvPr/>
            </p:nvSpPr>
            <p:spPr>
              <a:xfrm rot="5400000">
                <a:off x="8188328" y="4882971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: 도형 13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BFD0DD-07CB-4A11-9066-6AF0398B2E52}"/>
                  </a:ext>
                </a:extLst>
              </p:cNvPr>
              <p:cNvSpPr/>
              <p:nvPr/>
            </p:nvSpPr>
            <p:spPr>
              <a:xfrm rot="5400000">
                <a:off x="8241662" y="4893617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C46A1F9F-074C-0883-31EF-D3E0FFFD47A1}"/>
                  </a:ext>
                </a:extLst>
              </p:cNvPr>
              <p:cNvSpPr/>
              <p:nvPr/>
            </p:nvSpPr>
            <p:spPr>
              <a:xfrm rot="16200000" flipH="1">
                <a:off x="8421225" y="4905618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2F4A411-B890-E23B-4E06-AA0F31C99544}"/>
                </a:ext>
              </a:extLst>
            </p:cNvPr>
            <p:cNvSpPr/>
            <p:nvPr/>
          </p:nvSpPr>
          <p:spPr>
            <a:xfrm>
              <a:off x="7270139" y="6296032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BB4792F-F1E4-D68C-759D-0B1481638542}"/>
                </a:ext>
              </a:extLst>
            </p:cNvPr>
            <p:cNvSpPr/>
            <p:nvPr/>
          </p:nvSpPr>
          <p:spPr>
            <a:xfrm>
              <a:off x="7388224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F21B67E5-9F4E-C207-513C-E40CB870677F}"/>
                </a:ext>
              </a:extLst>
            </p:cNvPr>
            <p:cNvSpPr/>
            <p:nvPr/>
          </p:nvSpPr>
          <p:spPr>
            <a:xfrm>
              <a:off x="800538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E021F0E-A974-7CE8-1D9B-45B7AC3846B0}"/>
                </a:ext>
              </a:extLst>
            </p:cNvPr>
            <p:cNvSpPr/>
            <p:nvPr/>
          </p:nvSpPr>
          <p:spPr>
            <a:xfrm>
              <a:off x="8622548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78E8183-5484-98E5-97C8-1300820A3030}"/>
                </a:ext>
              </a:extLst>
            </p:cNvPr>
            <p:cNvSpPr/>
            <p:nvPr/>
          </p:nvSpPr>
          <p:spPr>
            <a:xfrm>
              <a:off x="9239710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A3659F48-D882-9BC1-E4FC-0A5C753C7599}"/>
                </a:ext>
              </a:extLst>
            </p:cNvPr>
            <p:cNvSpPr/>
            <p:nvPr/>
          </p:nvSpPr>
          <p:spPr>
            <a:xfrm>
              <a:off x="9856872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A357207-AC58-318B-B6F4-8AE3316B7F0A}"/>
                </a:ext>
              </a:extLst>
            </p:cNvPr>
            <p:cNvSpPr/>
            <p:nvPr/>
          </p:nvSpPr>
          <p:spPr>
            <a:xfrm>
              <a:off x="1047403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0FCD88FF-F9A7-53F9-B02A-9D22473466F2}"/>
                </a:ext>
              </a:extLst>
            </p:cNvPr>
            <p:cNvGrpSpPr/>
            <p:nvPr/>
          </p:nvGrpSpPr>
          <p:grpSpPr>
            <a:xfrm>
              <a:off x="1014633" y="6299712"/>
              <a:ext cx="149012" cy="544042"/>
              <a:chOff x="2332456" y="4074033"/>
              <a:chExt cx="149012" cy="544042"/>
            </a:xfrm>
          </p:grpSpPr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4AAF03DF-6D23-284A-E070-C179EC32E37B}"/>
                  </a:ext>
                </a:extLst>
              </p:cNvPr>
              <p:cNvSpPr/>
              <p:nvPr/>
            </p:nvSpPr>
            <p:spPr>
              <a:xfrm rot="16200000">
                <a:off x="2134941" y="4271548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7BBA417-BE87-C1B3-2C67-C4DDB598CC76}"/>
                  </a:ext>
                </a:extLst>
              </p:cNvPr>
              <p:cNvSpPr/>
              <p:nvPr/>
            </p:nvSpPr>
            <p:spPr>
              <a:xfrm rot="16200000">
                <a:off x="2188275" y="4290118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이등변 삼각형 13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E3968B-06F4-C21E-3BD6-159727A34A49}"/>
                  </a:ext>
                </a:extLst>
              </p:cNvPr>
              <p:cNvSpPr/>
              <p:nvPr/>
            </p:nvSpPr>
            <p:spPr>
              <a:xfrm rot="5400000" flipH="1">
                <a:off x="2367837" y="4319106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8AAB4A32-DE8B-AEB7-FB15-C09FFB4DE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9" y="435982"/>
            <a:ext cx="312017" cy="312017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D16BE6C3-7EF3-FE5E-97E9-1725416D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6783" y="2325284"/>
            <a:ext cx="923263" cy="923263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C0617CD8-8FFF-2BC1-83BC-A09C1CC2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4707" y="4626167"/>
            <a:ext cx="923263" cy="923263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E0AE5715-B480-9682-F951-3A279D76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9885" y="2564924"/>
            <a:ext cx="923263" cy="923263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8FD7432-BD1F-D076-EE1F-7032B78C9B86}"/>
              </a:ext>
            </a:extLst>
          </p:cNvPr>
          <p:cNvSpPr/>
          <p:nvPr/>
        </p:nvSpPr>
        <p:spPr>
          <a:xfrm>
            <a:off x="8916305" y="448900"/>
            <a:ext cx="3115461" cy="31672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고대의 울부짖음</a:t>
            </a:r>
          </a:p>
        </p:txBody>
      </p:sp>
      <p:sp>
        <p:nvSpPr>
          <p:cNvPr id="153" name="막힌 원호 152">
            <a:extLst>
              <a:ext uri="{FF2B5EF4-FFF2-40B4-BE49-F238E27FC236}">
                <a16:creationId xmlns:a16="http://schemas.microsoft.com/office/drawing/2014/main" id="{0BD24ECE-5A5B-60EB-DDC3-BC9D45A47268}"/>
              </a:ext>
            </a:extLst>
          </p:cNvPr>
          <p:cNvSpPr/>
          <p:nvPr/>
        </p:nvSpPr>
        <p:spPr>
          <a:xfrm rot="16200000">
            <a:off x="7317758" y="3466696"/>
            <a:ext cx="1187367" cy="1187367"/>
          </a:xfrm>
          <a:prstGeom prst="blockArc">
            <a:avLst>
              <a:gd name="adj1" fmla="val 12755759"/>
              <a:gd name="adj2" fmla="val 19892278"/>
              <a:gd name="adj3" fmla="val 6757"/>
            </a:avLst>
          </a:prstGeom>
          <a:scene3d>
            <a:camera prst="orthographicFront">
              <a:rot lat="1403929" lon="21543678" rev="1312809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5BF5AB50-AC11-4CA5-E9CB-BA26F9E9E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43" y="2106049"/>
            <a:ext cx="2438400" cy="2438400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391CDF8-AD2C-F2AF-7844-8B88FC1D5D2C}"/>
              </a:ext>
            </a:extLst>
          </p:cNvPr>
          <p:cNvGrpSpPr/>
          <p:nvPr/>
        </p:nvGrpSpPr>
        <p:grpSpPr>
          <a:xfrm>
            <a:off x="566669" y="2106049"/>
            <a:ext cx="2047742" cy="302869"/>
            <a:chOff x="566669" y="2106049"/>
            <a:chExt cx="2047742" cy="302869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9B7C85E-AD2F-3203-1A38-65673BF895B8}"/>
                </a:ext>
              </a:extLst>
            </p:cNvPr>
            <p:cNvSpPr/>
            <p:nvPr/>
          </p:nvSpPr>
          <p:spPr>
            <a:xfrm>
              <a:off x="566669" y="2115520"/>
              <a:ext cx="2047741" cy="262938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EA3C209-23A7-F137-FC09-308981DF9065}"/>
                </a:ext>
              </a:extLst>
            </p:cNvPr>
            <p:cNvSpPr/>
            <p:nvPr/>
          </p:nvSpPr>
          <p:spPr>
            <a:xfrm>
              <a:off x="566670" y="2106049"/>
              <a:ext cx="2047741" cy="30286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자기자신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C7D3F90-09CD-4043-B6A0-592355A0BD26}"/>
              </a:ext>
            </a:extLst>
          </p:cNvPr>
          <p:cNvGrpSpPr/>
          <p:nvPr/>
        </p:nvGrpSpPr>
        <p:grpSpPr>
          <a:xfrm>
            <a:off x="566670" y="2473443"/>
            <a:ext cx="2047741" cy="302869"/>
            <a:chOff x="566670" y="2106049"/>
            <a:chExt cx="2047741" cy="3028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4CFAEB2D-4A5E-554C-5246-FC466376553A}"/>
                </a:ext>
              </a:extLst>
            </p:cNvPr>
            <p:cNvSpPr/>
            <p:nvPr/>
          </p:nvSpPr>
          <p:spPr>
            <a:xfrm>
              <a:off x="566670" y="2115520"/>
              <a:ext cx="1597095" cy="273388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504A1F0-9C10-5265-9577-8A338CBDC397}"/>
                </a:ext>
              </a:extLst>
            </p:cNvPr>
            <p:cNvSpPr/>
            <p:nvPr/>
          </p:nvSpPr>
          <p:spPr>
            <a:xfrm>
              <a:off x="566670" y="2106049"/>
              <a:ext cx="2047741" cy="30286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파티원 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A</a:t>
              </a:r>
              <a:endPara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9000564-60F8-7D03-BA8C-8389C73C47C3}"/>
              </a:ext>
            </a:extLst>
          </p:cNvPr>
          <p:cNvGrpSpPr/>
          <p:nvPr/>
        </p:nvGrpSpPr>
        <p:grpSpPr>
          <a:xfrm>
            <a:off x="566670" y="3208230"/>
            <a:ext cx="2047741" cy="302869"/>
            <a:chOff x="566670" y="2106049"/>
            <a:chExt cx="2047741" cy="302869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F1C453EE-D3F0-5DE4-CE4E-AF851EAA95F1}"/>
                </a:ext>
              </a:extLst>
            </p:cNvPr>
            <p:cNvSpPr/>
            <p:nvPr/>
          </p:nvSpPr>
          <p:spPr>
            <a:xfrm>
              <a:off x="566671" y="2115519"/>
              <a:ext cx="1091296" cy="284437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6458A07-3666-DD32-5F7D-F7276B43ABEF}"/>
                </a:ext>
              </a:extLst>
            </p:cNvPr>
            <p:cNvSpPr/>
            <p:nvPr/>
          </p:nvSpPr>
          <p:spPr>
            <a:xfrm>
              <a:off x="566670" y="2106049"/>
              <a:ext cx="2047741" cy="30286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파티원 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211E6FD-F509-318A-B62F-0F474003A7E8}"/>
              </a:ext>
            </a:extLst>
          </p:cNvPr>
          <p:cNvGrpSpPr/>
          <p:nvPr/>
        </p:nvGrpSpPr>
        <p:grpSpPr>
          <a:xfrm>
            <a:off x="566670" y="2840837"/>
            <a:ext cx="2047741" cy="342235"/>
            <a:chOff x="566670" y="2106049"/>
            <a:chExt cx="2047741" cy="34223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B62C11A-B6A2-BA36-0B6A-B3DD9CD578FB}"/>
                </a:ext>
              </a:extLst>
            </p:cNvPr>
            <p:cNvSpPr/>
            <p:nvPr/>
          </p:nvSpPr>
          <p:spPr>
            <a:xfrm>
              <a:off x="566670" y="2115519"/>
              <a:ext cx="1776568" cy="332765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DD56BD6-60D9-C8D7-5509-111117143369}"/>
                </a:ext>
              </a:extLst>
            </p:cNvPr>
            <p:cNvSpPr/>
            <p:nvPr/>
          </p:nvSpPr>
          <p:spPr>
            <a:xfrm>
              <a:off x="566670" y="2106049"/>
              <a:ext cx="2047741" cy="30286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파티원 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B</a:t>
              </a:r>
              <a:endPara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A099C78B-286A-657D-413C-210D305EAD5D}"/>
              </a:ext>
            </a:extLst>
          </p:cNvPr>
          <p:cNvSpPr txBox="1"/>
          <p:nvPr/>
        </p:nvSpPr>
        <p:spPr>
          <a:xfrm>
            <a:off x="1217478" y="1704203"/>
            <a:ext cx="8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이름</a:t>
            </a:r>
          </a:p>
        </p:txBody>
      </p:sp>
      <p:pic>
        <p:nvPicPr>
          <p:cNvPr id="168" name="그래픽 167" descr="단일 톱니바퀴 단색으로 채워진">
            <a:hlinkClick r:id="rId8" action="ppaction://hlinksldjump"/>
            <a:extLst>
              <a:ext uri="{FF2B5EF4-FFF2-40B4-BE49-F238E27FC236}">
                <a16:creationId xmlns:a16="http://schemas.microsoft.com/office/drawing/2014/main" id="{96C2DC36-FE2D-19C1-3A6F-A839FCB1C1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69" name="그래픽 168" descr="남자 옆모습 단색으로 채워진">
            <a:extLst>
              <a:ext uri="{FF2B5EF4-FFF2-40B4-BE49-F238E27FC236}">
                <a16:creationId xmlns:a16="http://schemas.microsoft.com/office/drawing/2014/main" id="{A2A25197-743B-0D13-36B6-5F6F19AE74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DBE3E5C-A116-8322-4C78-5E4CC7EACDF5}"/>
              </a:ext>
            </a:extLst>
          </p:cNvPr>
          <p:cNvGrpSpPr/>
          <p:nvPr/>
        </p:nvGrpSpPr>
        <p:grpSpPr>
          <a:xfrm>
            <a:off x="10022548" y="1067109"/>
            <a:ext cx="2008909" cy="1907309"/>
            <a:chOff x="326335" y="288893"/>
            <a:chExt cx="2008909" cy="1907309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9204E59-2819-5BCF-4D63-22077EEF116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1AECBB4D-B27E-838B-E79C-498066CC0070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B5055415-1883-F071-26A0-1497699D2F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4DE04C4-4873-2E52-5179-7C86990D1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B5AD0D3-36D9-7B3B-1130-0571D3CB3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CE2E72-D546-CFD5-B06E-A5640CA6B59B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78" name="직사각형 177">
            <a:hlinkClick r:id="rId13" action="ppaction://hlinksldjump"/>
            <a:extLst>
              <a:ext uri="{FF2B5EF4-FFF2-40B4-BE49-F238E27FC236}">
                <a16:creationId xmlns:a16="http://schemas.microsoft.com/office/drawing/2014/main" id="{C7DD4782-871D-8F04-87E9-DB0AF19A35EC}"/>
              </a:ext>
            </a:extLst>
          </p:cNvPr>
          <p:cNvSpPr/>
          <p:nvPr/>
        </p:nvSpPr>
        <p:spPr>
          <a:xfrm>
            <a:off x="11838604" y="825492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13" action="ppaction://hlinksldjump"/>
            <a:extLst>
              <a:ext uri="{FF2B5EF4-FFF2-40B4-BE49-F238E27FC236}">
                <a16:creationId xmlns:a16="http://schemas.microsoft.com/office/drawing/2014/main" id="{AF6AEFFA-6C56-4D91-B62C-0BA65354AEDE}"/>
              </a:ext>
            </a:extLst>
          </p:cNvPr>
          <p:cNvSpPr/>
          <p:nvPr/>
        </p:nvSpPr>
        <p:spPr>
          <a:xfrm>
            <a:off x="11870481" y="902874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DC2BB63-B6D0-9C56-A562-C6AD97AF19AA}"/>
              </a:ext>
            </a:extLst>
          </p:cNvPr>
          <p:cNvSpPr/>
          <p:nvPr/>
        </p:nvSpPr>
        <p:spPr>
          <a:xfrm>
            <a:off x="10018995" y="79999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</p:spTree>
    <p:extLst>
      <p:ext uri="{BB962C8B-B14F-4D97-AF65-F5344CB8AC3E}">
        <p14:creationId xmlns:p14="http://schemas.microsoft.com/office/powerpoint/2010/main" val="438864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80DEFD7-E0DD-E2BB-6992-206CB2392BD8}"/>
              </a:ext>
            </a:extLst>
          </p:cNvPr>
          <p:cNvGrpSpPr/>
          <p:nvPr/>
        </p:nvGrpSpPr>
        <p:grpSpPr>
          <a:xfrm>
            <a:off x="2169451" y="-187920"/>
            <a:ext cx="7853097" cy="7837277"/>
            <a:chOff x="1404258" y="97980"/>
            <a:chExt cx="7406314" cy="7391394"/>
          </a:xfrm>
          <a:scene3d>
            <a:camera prst="perspectiveRelaxedModerately" fov="4800000">
              <a:rot lat="19496459" lon="19134828" rev="3492035"/>
            </a:camera>
            <a:lightRig rig="threePt" dir="t"/>
          </a:scene3d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0BA185E-1F16-9F86-E62C-00599A35332B}"/>
                </a:ext>
              </a:extLst>
            </p:cNvPr>
            <p:cNvSpPr/>
            <p:nvPr/>
          </p:nvSpPr>
          <p:spPr>
            <a:xfrm>
              <a:off x="140425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9FCF07-30AB-44D1-B622-BF861D41BC5E}"/>
                </a:ext>
              </a:extLst>
            </p:cNvPr>
            <p:cNvSpPr/>
            <p:nvPr/>
          </p:nvSpPr>
          <p:spPr>
            <a:xfrm>
              <a:off x="214856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148EBC-EC94-CF5F-940C-629791175A2E}"/>
                </a:ext>
              </a:extLst>
            </p:cNvPr>
            <p:cNvSpPr/>
            <p:nvPr/>
          </p:nvSpPr>
          <p:spPr>
            <a:xfrm>
              <a:off x="289286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B4CC3E-60DF-6167-5267-3D8719D0D7EA}"/>
                </a:ext>
              </a:extLst>
            </p:cNvPr>
            <p:cNvSpPr/>
            <p:nvPr/>
          </p:nvSpPr>
          <p:spPr>
            <a:xfrm>
              <a:off x="363717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9ECF4D-6281-C0E5-3DE5-34B9D9648DAE}"/>
                </a:ext>
              </a:extLst>
            </p:cNvPr>
            <p:cNvSpPr/>
            <p:nvPr/>
          </p:nvSpPr>
          <p:spPr>
            <a:xfrm>
              <a:off x="438147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AB11B0-5B72-9EB1-39DE-9D7ECD40C9E1}"/>
                </a:ext>
              </a:extLst>
            </p:cNvPr>
            <p:cNvSpPr/>
            <p:nvPr/>
          </p:nvSpPr>
          <p:spPr>
            <a:xfrm>
              <a:off x="512578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88765-1F80-5B86-4338-4B9B76E40430}"/>
                </a:ext>
              </a:extLst>
            </p:cNvPr>
            <p:cNvSpPr/>
            <p:nvPr/>
          </p:nvSpPr>
          <p:spPr>
            <a:xfrm>
              <a:off x="587008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08F861-01A2-F2BC-6E68-B9A4C7E56F30}"/>
                </a:ext>
              </a:extLst>
            </p:cNvPr>
            <p:cNvSpPr/>
            <p:nvPr/>
          </p:nvSpPr>
          <p:spPr>
            <a:xfrm>
              <a:off x="661439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E38894-5C75-F093-8000-C12F21B43DDC}"/>
                </a:ext>
              </a:extLst>
            </p:cNvPr>
            <p:cNvSpPr/>
            <p:nvPr/>
          </p:nvSpPr>
          <p:spPr>
            <a:xfrm>
              <a:off x="735869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C89FCD-7560-4A66-224F-98952606C105}"/>
                </a:ext>
              </a:extLst>
            </p:cNvPr>
            <p:cNvSpPr/>
            <p:nvPr/>
          </p:nvSpPr>
          <p:spPr>
            <a:xfrm>
              <a:off x="8103000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E2CB71-B479-DAD3-5BC2-412450C3F1B5}"/>
                </a:ext>
              </a:extLst>
            </p:cNvPr>
            <p:cNvSpPr/>
            <p:nvPr/>
          </p:nvSpPr>
          <p:spPr>
            <a:xfrm>
              <a:off x="140425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AD45BC-17EB-CE71-F5F3-5889C8848934}"/>
                </a:ext>
              </a:extLst>
            </p:cNvPr>
            <p:cNvSpPr/>
            <p:nvPr/>
          </p:nvSpPr>
          <p:spPr>
            <a:xfrm>
              <a:off x="214856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9E83AD-9CEA-4A89-51B8-D9D9537A3382}"/>
                </a:ext>
              </a:extLst>
            </p:cNvPr>
            <p:cNvSpPr/>
            <p:nvPr/>
          </p:nvSpPr>
          <p:spPr>
            <a:xfrm>
              <a:off x="289286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19674B-71FD-6547-9549-01C7BFE37239}"/>
                </a:ext>
              </a:extLst>
            </p:cNvPr>
            <p:cNvSpPr/>
            <p:nvPr/>
          </p:nvSpPr>
          <p:spPr>
            <a:xfrm>
              <a:off x="363717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57EFB3-B503-A7FA-9330-35387D38E4D8}"/>
                </a:ext>
              </a:extLst>
            </p:cNvPr>
            <p:cNvSpPr/>
            <p:nvPr/>
          </p:nvSpPr>
          <p:spPr>
            <a:xfrm>
              <a:off x="438147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669032-0EF9-0D79-CC11-55A53BD1B54E}"/>
                </a:ext>
              </a:extLst>
            </p:cNvPr>
            <p:cNvSpPr/>
            <p:nvPr/>
          </p:nvSpPr>
          <p:spPr>
            <a:xfrm>
              <a:off x="512578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D979E3-9E25-61E9-28CF-CFB5D892DFB8}"/>
                </a:ext>
              </a:extLst>
            </p:cNvPr>
            <p:cNvSpPr/>
            <p:nvPr/>
          </p:nvSpPr>
          <p:spPr>
            <a:xfrm>
              <a:off x="587008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002A85-3BB6-02EC-20EA-9348ECC65A4D}"/>
                </a:ext>
              </a:extLst>
            </p:cNvPr>
            <p:cNvSpPr/>
            <p:nvPr/>
          </p:nvSpPr>
          <p:spPr>
            <a:xfrm>
              <a:off x="661439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37CE03-D4D8-843E-7C33-3FBBF5F9F421}"/>
                </a:ext>
              </a:extLst>
            </p:cNvPr>
            <p:cNvSpPr/>
            <p:nvPr/>
          </p:nvSpPr>
          <p:spPr>
            <a:xfrm>
              <a:off x="735869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CA2158-C9BE-597F-153C-B9FF3B86C1BC}"/>
                </a:ext>
              </a:extLst>
            </p:cNvPr>
            <p:cNvSpPr/>
            <p:nvPr/>
          </p:nvSpPr>
          <p:spPr>
            <a:xfrm>
              <a:off x="8103000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712D87-5CAD-8C2A-4412-16AD13C43406}"/>
                </a:ext>
              </a:extLst>
            </p:cNvPr>
            <p:cNvSpPr/>
            <p:nvPr/>
          </p:nvSpPr>
          <p:spPr>
            <a:xfrm>
              <a:off x="140425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AE7ED7-25FA-82E4-3F6D-0818F0DD4D90}"/>
                </a:ext>
              </a:extLst>
            </p:cNvPr>
            <p:cNvSpPr/>
            <p:nvPr/>
          </p:nvSpPr>
          <p:spPr>
            <a:xfrm>
              <a:off x="214856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077AAA-1026-2E81-CEE9-38A17A78C345}"/>
                </a:ext>
              </a:extLst>
            </p:cNvPr>
            <p:cNvSpPr/>
            <p:nvPr/>
          </p:nvSpPr>
          <p:spPr>
            <a:xfrm>
              <a:off x="289286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11A99B-BCD5-233A-DCBB-ACAE2A21622E}"/>
                </a:ext>
              </a:extLst>
            </p:cNvPr>
            <p:cNvSpPr/>
            <p:nvPr/>
          </p:nvSpPr>
          <p:spPr>
            <a:xfrm>
              <a:off x="363717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15FF77-7259-DD1E-A7CE-0C4B5B2F9032}"/>
                </a:ext>
              </a:extLst>
            </p:cNvPr>
            <p:cNvSpPr/>
            <p:nvPr/>
          </p:nvSpPr>
          <p:spPr>
            <a:xfrm>
              <a:off x="438147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E73AEA-856C-6BF2-D4FF-19F23E4082F6}"/>
                </a:ext>
              </a:extLst>
            </p:cNvPr>
            <p:cNvSpPr/>
            <p:nvPr/>
          </p:nvSpPr>
          <p:spPr>
            <a:xfrm>
              <a:off x="512578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06DF06-3503-40AA-907E-3880F17294EF}"/>
                </a:ext>
              </a:extLst>
            </p:cNvPr>
            <p:cNvSpPr/>
            <p:nvPr/>
          </p:nvSpPr>
          <p:spPr>
            <a:xfrm>
              <a:off x="587008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E6638A-5522-CA49-D74F-3E9200C42FB2}"/>
                </a:ext>
              </a:extLst>
            </p:cNvPr>
            <p:cNvSpPr/>
            <p:nvPr/>
          </p:nvSpPr>
          <p:spPr>
            <a:xfrm>
              <a:off x="661439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1266F8-9060-B91B-FCD2-7B5B787AD4E1}"/>
                </a:ext>
              </a:extLst>
            </p:cNvPr>
            <p:cNvSpPr/>
            <p:nvPr/>
          </p:nvSpPr>
          <p:spPr>
            <a:xfrm>
              <a:off x="735869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382144-8CB1-63CF-07A0-E8886DDCB1E7}"/>
                </a:ext>
              </a:extLst>
            </p:cNvPr>
            <p:cNvSpPr/>
            <p:nvPr/>
          </p:nvSpPr>
          <p:spPr>
            <a:xfrm>
              <a:off x="8103000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5F742B-39FD-E76C-4915-8909ED96CA17}"/>
                </a:ext>
              </a:extLst>
            </p:cNvPr>
            <p:cNvSpPr/>
            <p:nvPr/>
          </p:nvSpPr>
          <p:spPr>
            <a:xfrm>
              <a:off x="140425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FDF31C0-F8EB-B140-D6AF-181C9C4767E5}"/>
                </a:ext>
              </a:extLst>
            </p:cNvPr>
            <p:cNvSpPr/>
            <p:nvPr/>
          </p:nvSpPr>
          <p:spPr>
            <a:xfrm>
              <a:off x="214856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102797-0348-261C-A29A-75DBBEA29361}"/>
                </a:ext>
              </a:extLst>
            </p:cNvPr>
            <p:cNvSpPr/>
            <p:nvPr/>
          </p:nvSpPr>
          <p:spPr>
            <a:xfrm>
              <a:off x="289286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541679-058F-4678-BEFC-37A2B932115B}"/>
                </a:ext>
              </a:extLst>
            </p:cNvPr>
            <p:cNvSpPr/>
            <p:nvPr/>
          </p:nvSpPr>
          <p:spPr>
            <a:xfrm>
              <a:off x="363717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0F37A5-140D-3640-1F2B-DC275D1C84CE}"/>
                </a:ext>
              </a:extLst>
            </p:cNvPr>
            <p:cNvSpPr/>
            <p:nvPr/>
          </p:nvSpPr>
          <p:spPr>
            <a:xfrm>
              <a:off x="438147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F0B2B3A-0572-DFAF-B14D-C650B3B9EB1F}"/>
                </a:ext>
              </a:extLst>
            </p:cNvPr>
            <p:cNvSpPr/>
            <p:nvPr/>
          </p:nvSpPr>
          <p:spPr>
            <a:xfrm>
              <a:off x="512578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790CEEA-9C92-6332-8B65-DF784F7C0B00}"/>
                </a:ext>
              </a:extLst>
            </p:cNvPr>
            <p:cNvSpPr/>
            <p:nvPr/>
          </p:nvSpPr>
          <p:spPr>
            <a:xfrm>
              <a:off x="587008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70CE521-C42E-A5BB-E299-2CCB7C18429F}"/>
                </a:ext>
              </a:extLst>
            </p:cNvPr>
            <p:cNvSpPr/>
            <p:nvPr/>
          </p:nvSpPr>
          <p:spPr>
            <a:xfrm>
              <a:off x="661439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E0ED79-807C-44AC-D68A-D78665694BBD}"/>
                </a:ext>
              </a:extLst>
            </p:cNvPr>
            <p:cNvSpPr/>
            <p:nvPr/>
          </p:nvSpPr>
          <p:spPr>
            <a:xfrm>
              <a:off x="735869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A45A4-26F6-4CA6-909C-A1F6BEEB1A9C}"/>
                </a:ext>
              </a:extLst>
            </p:cNvPr>
            <p:cNvSpPr/>
            <p:nvPr/>
          </p:nvSpPr>
          <p:spPr>
            <a:xfrm>
              <a:off x="8103000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DFBA39-F89D-FC64-B70B-D14B00B02B6C}"/>
                </a:ext>
              </a:extLst>
            </p:cNvPr>
            <p:cNvSpPr/>
            <p:nvPr/>
          </p:nvSpPr>
          <p:spPr>
            <a:xfrm>
              <a:off x="140425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1E72EA-E746-7F8F-CB00-1D6D6ADA2C4B}"/>
                </a:ext>
              </a:extLst>
            </p:cNvPr>
            <p:cNvSpPr/>
            <p:nvPr/>
          </p:nvSpPr>
          <p:spPr>
            <a:xfrm>
              <a:off x="214856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B5F12B-11CD-0F6E-D721-0AEABB220607}"/>
                </a:ext>
              </a:extLst>
            </p:cNvPr>
            <p:cNvSpPr/>
            <p:nvPr/>
          </p:nvSpPr>
          <p:spPr>
            <a:xfrm>
              <a:off x="289286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7F45319-A6D1-73F3-5888-C1207168187F}"/>
                </a:ext>
              </a:extLst>
            </p:cNvPr>
            <p:cNvSpPr/>
            <p:nvPr/>
          </p:nvSpPr>
          <p:spPr>
            <a:xfrm>
              <a:off x="363717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E0B010-5012-08F7-D828-D278BF175BD1}"/>
                </a:ext>
              </a:extLst>
            </p:cNvPr>
            <p:cNvSpPr/>
            <p:nvPr/>
          </p:nvSpPr>
          <p:spPr>
            <a:xfrm>
              <a:off x="438147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556E5D1-AE80-8126-BC4A-47DF3499E9F2}"/>
                </a:ext>
              </a:extLst>
            </p:cNvPr>
            <p:cNvSpPr/>
            <p:nvPr/>
          </p:nvSpPr>
          <p:spPr>
            <a:xfrm>
              <a:off x="512578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58EF012-08E8-9AE8-D7B5-B9C61CF0BF0F}"/>
                </a:ext>
              </a:extLst>
            </p:cNvPr>
            <p:cNvSpPr/>
            <p:nvPr/>
          </p:nvSpPr>
          <p:spPr>
            <a:xfrm>
              <a:off x="587008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AC8AFC3-24F3-2D10-5F8D-6B9352696529}"/>
                </a:ext>
              </a:extLst>
            </p:cNvPr>
            <p:cNvSpPr/>
            <p:nvPr/>
          </p:nvSpPr>
          <p:spPr>
            <a:xfrm>
              <a:off x="661439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393E5F-A58F-BD4D-AA9A-629510C0D571}"/>
                </a:ext>
              </a:extLst>
            </p:cNvPr>
            <p:cNvSpPr/>
            <p:nvPr/>
          </p:nvSpPr>
          <p:spPr>
            <a:xfrm>
              <a:off x="735869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93C042-0656-BC19-FFD3-C90AFB0EF625}"/>
                </a:ext>
              </a:extLst>
            </p:cNvPr>
            <p:cNvSpPr/>
            <p:nvPr/>
          </p:nvSpPr>
          <p:spPr>
            <a:xfrm>
              <a:off x="8103000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43420C6-4DC4-F19B-F54E-D9B448F671FF}"/>
                </a:ext>
              </a:extLst>
            </p:cNvPr>
            <p:cNvSpPr/>
            <p:nvPr/>
          </p:nvSpPr>
          <p:spPr>
            <a:xfrm>
              <a:off x="140425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64B071A-5A64-F17D-428F-EFA1FCFF1235}"/>
                </a:ext>
              </a:extLst>
            </p:cNvPr>
            <p:cNvSpPr/>
            <p:nvPr/>
          </p:nvSpPr>
          <p:spPr>
            <a:xfrm>
              <a:off x="214856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14E7B5-4EC7-BE36-0CA5-CE6FBFB1FCA2}"/>
                </a:ext>
              </a:extLst>
            </p:cNvPr>
            <p:cNvSpPr/>
            <p:nvPr/>
          </p:nvSpPr>
          <p:spPr>
            <a:xfrm>
              <a:off x="289286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D8ED88-0D36-D9D1-CEF1-DC5E2EB65D18}"/>
                </a:ext>
              </a:extLst>
            </p:cNvPr>
            <p:cNvSpPr/>
            <p:nvPr/>
          </p:nvSpPr>
          <p:spPr>
            <a:xfrm>
              <a:off x="363717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4D5BAA-069F-EB0E-B4D2-1DF847E8E7B4}"/>
                </a:ext>
              </a:extLst>
            </p:cNvPr>
            <p:cNvSpPr/>
            <p:nvPr/>
          </p:nvSpPr>
          <p:spPr>
            <a:xfrm>
              <a:off x="438147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45B090-DB0F-7890-897A-2044BE8E3935}"/>
                </a:ext>
              </a:extLst>
            </p:cNvPr>
            <p:cNvSpPr/>
            <p:nvPr/>
          </p:nvSpPr>
          <p:spPr>
            <a:xfrm>
              <a:off x="512578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3AB209D-DDF2-2BBB-A577-A0705396E464}"/>
                </a:ext>
              </a:extLst>
            </p:cNvPr>
            <p:cNvSpPr/>
            <p:nvPr/>
          </p:nvSpPr>
          <p:spPr>
            <a:xfrm>
              <a:off x="587008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039F619-7D35-79C0-8BE8-839CC800ED7E}"/>
                </a:ext>
              </a:extLst>
            </p:cNvPr>
            <p:cNvSpPr/>
            <p:nvPr/>
          </p:nvSpPr>
          <p:spPr>
            <a:xfrm>
              <a:off x="661439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935C3F5-DC56-C668-0D28-16BABAF5B939}"/>
                </a:ext>
              </a:extLst>
            </p:cNvPr>
            <p:cNvSpPr/>
            <p:nvPr/>
          </p:nvSpPr>
          <p:spPr>
            <a:xfrm>
              <a:off x="735869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6E1503-0BF0-2EDA-A2A7-F5FD9B6D77E2}"/>
                </a:ext>
              </a:extLst>
            </p:cNvPr>
            <p:cNvSpPr/>
            <p:nvPr/>
          </p:nvSpPr>
          <p:spPr>
            <a:xfrm>
              <a:off x="8103000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1E8A88-BF26-6460-82E6-D309AE24FD13}"/>
                </a:ext>
              </a:extLst>
            </p:cNvPr>
            <p:cNvSpPr/>
            <p:nvPr/>
          </p:nvSpPr>
          <p:spPr>
            <a:xfrm>
              <a:off x="140425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8C9A8B4-4F48-8086-52AE-197A97560306}"/>
                </a:ext>
              </a:extLst>
            </p:cNvPr>
            <p:cNvSpPr/>
            <p:nvPr/>
          </p:nvSpPr>
          <p:spPr>
            <a:xfrm>
              <a:off x="214856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98B511-B095-0304-9822-54B38C7C9096}"/>
                </a:ext>
              </a:extLst>
            </p:cNvPr>
            <p:cNvSpPr/>
            <p:nvPr/>
          </p:nvSpPr>
          <p:spPr>
            <a:xfrm>
              <a:off x="289286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5E1CBC0-974F-FBF5-45A7-1CA06AD6E813}"/>
                </a:ext>
              </a:extLst>
            </p:cNvPr>
            <p:cNvSpPr/>
            <p:nvPr/>
          </p:nvSpPr>
          <p:spPr>
            <a:xfrm>
              <a:off x="363717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191375A-BEFC-5E40-8507-DFE837696CFE}"/>
                </a:ext>
              </a:extLst>
            </p:cNvPr>
            <p:cNvSpPr/>
            <p:nvPr/>
          </p:nvSpPr>
          <p:spPr>
            <a:xfrm>
              <a:off x="438147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5273771-9D4F-8653-F5E8-EA2292592A62}"/>
                </a:ext>
              </a:extLst>
            </p:cNvPr>
            <p:cNvSpPr/>
            <p:nvPr/>
          </p:nvSpPr>
          <p:spPr>
            <a:xfrm>
              <a:off x="512578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D7D5C63-725D-DE3E-D763-E81F1C73409A}"/>
                </a:ext>
              </a:extLst>
            </p:cNvPr>
            <p:cNvSpPr/>
            <p:nvPr/>
          </p:nvSpPr>
          <p:spPr>
            <a:xfrm>
              <a:off x="587008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E61A9B7-5D6F-3997-BCEC-5973FAFCCE85}"/>
                </a:ext>
              </a:extLst>
            </p:cNvPr>
            <p:cNvSpPr/>
            <p:nvPr/>
          </p:nvSpPr>
          <p:spPr>
            <a:xfrm>
              <a:off x="661439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D783CAE-64E8-2661-8766-A129807A2D11}"/>
                </a:ext>
              </a:extLst>
            </p:cNvPr>
            <p:cNvSpPr/>
            <p:nvPr/>
          </p:nvSpPr>
          <p:spPr>
            <a:xfrm>
              <a:off x="735869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C59CDA7-B77C-31A2-41A4-8C68322162F4}"/>
                </a:ext>
              </a:extLst>
            </p:cNvPr>
            <p:cNvSpPr/>
            <p:nvPr/>
          </p:nvSpPr>
          <p:spPr>
            <a:xfrm>
              <a:off x="8103000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11E416-6267-2E71-3BD6-063B173767EC}"/>
                </a:ext>
              </a:extLst>
            </p:cNvPr>
            <p:cNvSpPr/>
            <p:nvPr/>
          </p:nvSpPr>
          <p:spPr>
            <a:xfrm>
              <a:off x="140425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D291C22-74AC-B284-9543-73CBC06E4C66}"/>
                </a:ext>
              </a:extLst>
            </p:cNvPr>
            <p:cNvSpPr/>
            <p:nvPr/>
          </p:nvSpPr>
          <p:spPr>
            <a:xfrm>
              <a:off x="214856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9F5CFFE-3ED0-C7B3-2397-7B359F14BABB}"/>
                </a:ext>
              </a:extLst>
            </p:cNvPr>
            <p:cNvSpPr/>
            <p:nvPr/>
          </p:nvSpPr>
          <p:spPr>
            <a:xfrm>
              <a:off x="289286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61CEB1-686E-0254-AC54-97AD619C5BE9}"/>
                </a:ext>
              </a:extLst>
            </p:cNvPr>
            <p:cNvSpPr/>
            <p:nvPr/>
          </p:nvSpPr>
          <p:spPr>
            <a:xfrm>
              <a:off x="363717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6642633-41F4-3543-4175-76C58B8D0E14}"/>
                </a:ext>
              </a:extLst>
            </p:cNvPr>
            <p:cNvSpPr/>
            <p:nvPr/>
          </p:nvSpPr>
          <p:spPr>
            <a:xfrm>
              <a:off x="438147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02AE0F2-F6FD-9B10-FF3A-6BEC235056FC}"/>
                </a:ext>
              </a:extLst>
            </p:cNvPr>
            <p:cNvSpPr/>
            <p:nvPr/>
          </p:nvSpPr>
          <p:spPr>
            <a:xfrm>
              <a:off x="512578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3DE0E06-271D-AD2B-9C62-31704B60731A}"/>
                </a:ext>
              </a:extLst>
            </p:cNvPr>
            <p:cNvSpPr/>
            <p:nvPr/>
          </p:nvSpPr>
          <p:spPr>
            <a:xfrm>
              <a:off x="587008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EEB6D8E-C106-75C2-FE2D-859CBEFD38C4}"/>
                </a:ext>
              </a:extLst>
            </p:cNvPr>
            <p:cNvSpPr/>
            <p:nvPr/>
          </p:nvSpPr>
          <p:spPr>
            <a:xfrm>
              <a:off x="661439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545E6A4-D9CE-8614-027B-D047D8805207}"/>
                </a:ext>
              </a:extLst>
            </p:cNvPr>
            <p:cNvSpPr/>
            <p:nvPr/>
          </p:nvSpPr>
          <p:spPr>
            <a:xfrm>
              <a:off x="735869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1A85143-51C9-B3D0-D39B-3A2F80E38C34}"/>
                </a:ext>
              </a:extLst>
            </p:cNvPr>
            <p:cNvSpPr/>
            <p:nvPr/>
          </p:nvSpPr>
          <p:spPr>
            <a:xfrm>
              <a:off x="8103000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0FA6509-D669-897E-A267-1AE5D804FA32}"/>
                </a:ext>
              </a:extLst>
            </p:cNvPr>
            <p:cNvSpPr/>
            <p:nvPr/>
          </p:nvSpPr>
          <p:spPr>
            <a:xfrm>
              <a:off x="140425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9A33F0D-B8AF-6611-6D3E-94171120783F}"/>
                </a:ext>
              </a:extLst>
            </p:cNvPr>
            <p:cNvSpPr/>
            <p:nvPr/>
          </p:nvSpPr>
          <p:spPr>
            <a:xfrm>
              <a:off x="214856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FD936A6-E476-B2B6-C4E9-E745DC8B43BD}"/>
                </a:ext>
              </a:extLst>
            </p:cNvPr>
            <p:cNvSpPr/>
            <p:nvPr/>
          </p:nvSpPr>
          <p:spPr>
            <a:xfrm>
              <a:off x="289286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319B6E1-B4B0-B780-B0B9-CA4D001650E3}"/>
                </a:ext>
              </a:extLst>
            </p:cNvPr>
            <p:cNvSpPr/>
            <p:nvPr/>
          </p:nvSpPr>
          <p:spPr>
            <a:xfrm>
              <a:off x="363717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582A8E8-340F-4F17-543A-A3AC3A314157}"/>
                </a:ext>
              </a:extLst>
            </p:cNvPr>
            <p:cNvSpPr/>
            <p:nvPr/>
          </p:nvSpPr>
          <p:spPr>
            <a:xfrm>
              <a:off x="438147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A5E08C4-FA5E-1649-4273-7491AAC87FEF}"/>
                </a:ext>
              </a:extLst>
            </p:cNvPr>
            <p:cNvSpPr/>
            <p:nvPr/>
          </p:nvSpPr>
          <p:spPr>
            <a:xfrm>
              <a:off x="512578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DB5A032-341D-B22A-CDBC-445DA593B09C}"/>
                </a:ext>
              </a:extLst>
            </p:cNvPr>
            <p:cNvSpPr/>
            <p:nvPr/>
          </p:nvSpPr>
          <p:spPr>
            <a:xfrm>
              <a:off x="587008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A79D541-64A1-DE39-B9BC-044634BC4A28}"/>
                </a:ext>
              </a:extLst>
            </p:cNvPr>
            <p:cNvSpPr/>
            <p:nvPr/>
          </p:nvSpPr>
          <p:spPr>
            <a:xfrm>
              <a:off x="661439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C9252B8-B580-6338-C1CB-F1CB2FEA0977}"/>
                </a:ext>
              </a:extLst>
            </p:cNvPr>
            <p:cNvSpPr/>
            <p:nvPr/>
          </p:nvSpPr>
          <p:spPr>
            <a:xfrm>
              <a:off x="735869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4B7CCDE-3E65-6628-2519-EF77CC5ADA1D}"/>
                </a:ext>
              </a:extLst>
            </p:cNvPr>
            <p:cNvSpPr/>
            <p:nvPr/>
          </p:nvSpPr>
          <p:spPr>
            <a:xfrm>
              <a:off x="8103000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B3C0B1B-E05C-7C9F-241B-48C9071609FA}"/>
                </a:ext>
              </a:extLst>
            </p:cNvPr>
            <p:cNvSpPr/>
            <p:nvPr/>
          </p:nvSpPr>
          <p:spPr>
            <a:xfrm>
              <a:off x="140425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B6E02E1-43B4-1771-0DE6-5749FBDC1B4D}"/>
                </a:ext>
              </a:extLst>
            </p:cNvPr>
            <p:cNvSpPr/>
            <p:nvPr/>
          </p:nvSpPr>
          <p:spPr>
            <a:xfrm>
              <a:off x="214856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A2944A6-6BA5-EB8C-1048-33B883B921D3}"/>
                </a:ext>
              </a:extLst>
            </p:cNvPr>
            <p:cNvSpPr/>
            <p:nvPr/>
          </p:nvSpPr>
          <p:spPr>
            <a:xfrm>
              <a:off x="289286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9BB105D-7495-3033-BF47-0B0B97912403}"/>
                </a:ext>
              </a:extLst>
            </p:cNvPr>
            <p:cNvSpPr/>
            <p:nvPr/>
          </p:nvSpPr>
          <p:spPr>
            <a:xfrm>
              <a:off x="363717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19FB84C-E247-C5D0-4EED-14A2BC4B293E}"/>
                </a:ext>
              </a:extLst>
            </p:cNvPr>
            <p:cNvSpPr/>
            <p:nvPr/>
          </p:nvSpPr>
          <p:spPr>
            <a:xfrm>
              <a:off x="438147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A79BE9F-5DA4-9D41-34C4-65E6641A1EFC}"/>
                </a:ext>
              </a:extLst>
            </p:cNvPr>
            <p:cNvSpPr/>
            <p:nvPr/>
          </p:nvSpPr>
          <p:spPr>
            <a:xfrm>
              <a:off x="512578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3FF3605-E19B-BDE2-11A5-E306DA6FAEA4}"/>
                </a:ext>
              </a:extLst>
            </p:cNvPr>
            <p:cNvSpPr/>
            <p:nvPr/>
          </p:nvSpPr>
          <p:spPr>
            <a:xfrm>
              <a:off x="587008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D0BA760-5D1C-06C7-3ACA-8EE55BE1D29A}"/>
                </a:ext>
              </a:extLst>
            </p:cNvPr>
            <p:cNvSpPr/>
            <p:nvPr/>
          </p:nvSpPr>
          <p:spPr>
            <a:xfrm>
              <a:off x="661439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D076461-35D8-FBA3-3DC6-4DA5049C2DAE}"/>
                </a:ext>
              </a:extLst>
            </p:cNvPr>
            <p:cNvSpPr/>
            <p:nvPr/>
          </p:nvSpPr>
          <p:spPr>
            <a:xfrm>
              <a:off x="735869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08B1DC8-9F51-73E0-0222-70A71C135023}"/>
                </a:ext>
              </a:extLst>
            </p:cNvPr>
            <p:cNvSpPr/>
            <p:nvPr/>
          </p:nvSpPr>
          <p:spPr>
            <a:xfrm>
              <a:off x="8103000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21A0F5F-DCF9-8DEF-CF29-E70A0E9B889F}"/>
              </a:ext>
            </a:extLst>
          </p:cNvPr>
          <p:cNvSpPr/>
          <p:nvPr/>
        </p:nvSpPr>
        <p:spPr>
          <a:xfrm>
            <a:off x="425003" y="1613455"/>
            <a:ext cx="2340274" cy="199165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1AE7BBF-CD99-B219-14DC-0BEA04A9949B}"/>
              </a:ext>
            </a:extLst>
          </p:cNvPr>
          <p:cNvSpPr/>
          <p:nvPr/>
        </p:nvSpPr>
        <p:spPr>
          <a:xfrm>
            <a:off x="1768987" y="417270"/>
            <a:ext cx="330729" cy="330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4E0B20-A323-C848-1373-1C39507DFD0A}"/>
              </a:ext>
            </a:extLst>
          </p:cNvPr>
          <p:cNvSpPr/>
          <p:nvPr/>
        </p:nvSpPr>
        <p:spPr>
          <a:xfrm>
            <a:off x="0" y="0"/>
            <a:ext cx="12192000" cy="36560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443468E-A7B2-70C9-800A-C00A71B8823A}"/>
              </a:ext>
            </a:extLst>
          </p:cNvPr>
          <p:cNvSpPr/>
          <p:nvPr/>
        </p:nvSpPr>
        <p:spPr>
          <a:xfrm>
            <a:off x="1" y="14246"/>
            <a:ext cx="8858076" cy="316730"/>
          </a:xfrm>
          <a:prstGeom prst="rect">
            <a:avLst/>
          </a:prstGeom>
          <a:solidFill>
            <a:srgbClr val="C00000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582487B-86B2-8220-A728-2FC008416EBC}"/>
              </a:ext>
            </a:extLst>
          </p:cNvPr>
          <p:cNvSpPr txBox="1"/>
          <p:nvPr/>
        </p:nvSpPr>
        <p:spPr>
          <a:xfrm>
            <a:off x="42805" y="447161"/>
            <a:ext cx="298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티라노사우르스 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야수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4698FBA-2300-88FB-7F88-9FB973B0B734}"/>
              </a:ext>
            </a:extLst>
          </p:cNvPr>
          <p:cNvSpPr txBox="1"/>
          <p:nvPr/>
        </p:nvSpPr>
        <p:spPr>
          <a:xfrm>
            <a:off x="42804" y="14246"/>
            <a:ext cx="199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75% </a:t>
            </a:r>
            <a:r>
              <a:rPr lang="en-US" altLang="ko-KR" sz="105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750/1000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CCB0C90-65CF-0FE5-C1C2-D7E41997694B}"/>
              </a:ext>
            </a:extLst>
          </p:cNvPr>
          <p:cNvGrpSpPr/>
          <p:nvPr/>
        </p:nvGrpSpPr>
        <p:grpSpPr>
          <a:xfrm>
            <a:off x="1014633" y="5229498"/>
            <a:ext cx="10148126" cy="1635238"/>
            <a:chOff x="1014633" y="5229498"/>
            <a:chExt cx="10148126" cy="1635238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5F51A5B-F08D-5328-47E6-D9A373A55BCA}"/>
                </a:ext>
              </a:extLst>
            </p:cNvPr>
            <p:cNvSpPr/>
            <p:nvPr/>
          </p:nvSpPr>
          <p:spPr>
            <a:xfrm>
              <a:off x="5362235" y="5935546"/>
              <a:ext cx="1504471" cy="873413"/>
            </a:xfrm>
            <a:custGeom>
              <a:avLst/>
              <a:gdLst>
                <a:gd name="connsiteX0" fmla="*/ 1450045 w 1504471"/>
                <a:gd name="connsiteY0" fmla="*/ 0 h 873413"/>
                <a:gd name="connsiteX1" fmla="*/ 1494741 w 1504471"/>
                <a:gd name="connsiteY1" fmla="*/ 1012 h 873413"/>
                <a:gd name="connsiteX2" fmla="*/ 1504471 w 1504471"/>
                <a:gd name="connsiteY2" fmla="*/ 97536 h 873413"/>
                <a:gd name="connsiteX3" fmla="*/ 728594 w 1504471"/>
                <a:gd name="connsiteY3" fmla="*/ 873413 h 873413"/>
                <a:gd name="connsiteX4" fmla="*/ 13689 w 1504471"/>
                <a:gd name="connsiteY4" fmla="*/ 399543 h 873413"/>
                <a:gd name="connsiteX5" fmla="*/ 0 w 1504471"/>
                <a:gd name="connsiteY5" fmla="*/ 355443 h 873413"/>
                <a:gd name="connsiteX6" fmla="*/ 13077 w 1504471"/>
                <a:gd name="connsiteY6" fmla="*/ 355146 h 873413"/>
                <a:gd name="connsiteX7" fmla="*/ 651033 w 1504471"/>
                <a:gd name="connsiteY7" fmla="*/ 179397 h 873413"/>
                <a:gd name="connsiteX8" fmla="*/ 1450045 w 1504471"/>
                <a:gd name="connsiteY8" fmla="*/ 0 h 87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4471" h="873413">
                  <a:moveTo>
                    <a:pt x="1450045" y="0"/>
                  </a:moveTo>
                  <a:lnTo>
                    <a:pt x="1494741" y="1012"/>
                  </a:lnTo>
                  <a:lnTo>
                    <a:pt x="1504471" y="97536"/>
                  </a:lnTo>
                  <a:cubicBezTo>
                    <a:pt x="1504471" y="526041"/>
                    <a:pt x="1157099" y="873413"/>
                    <a:pt x="728594" y="873413"/>
                  </a:cubicBezTo>
                  <a:cubicBezTo>
                    <a:pt x="407215" y="873413"/>
                    <a:pt x="131474" y="678016"/>
                    <a:pt x="13689" y="399543"/>
                  </a:cubicBezTo>
                  <a:lnTo>
                    <a:pt x="0" y="355443"/>
                  </a:lnTo>
                  <a:lnTo>
                    <a:pt x="13077" y="355146"/>
                  </a:lnTo>
                  <a:cubicBezTo>
                    <a:pt x="377217" y="338409"/>
                    <a:pt x="651033" y="266045"/>
                    <a:pt x="651033" y="179397"/>
                  </a:cubicBezTo>
                  <a:cubicBezTo>
                    <a:pt x="651033" y="80370"/>
                    <a:pt x="1008671" y="0"/>
                    <a:pt x="1450045" y="0"/>
                  </a:cubicBezTo>
                  <a:close/>
                </a:path>
              </a:pathLst>
            </a:custGeom>
            <a:solidFill>
              <a:srgbClr val="63F3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D7F6E2-02BF-A20D-5C3B-6E2BE6B078AC}"/>
                </a:ext>
              </a:extLst>
            </p:cNvPr>
            <p:cNvSpPr/>
            <p:nvPr/>
          </p:nvSpPr>
          <p:spPr>
            <a:xfrm>
              <a:off x="5418546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E3B4350-D067-C296-7856-44C7CE02CA3D}"/>
                </a:ext>
              </a:extLst>
            </p:cNvPr>
            <p:cNvSpPr/>
            <p:nvPr/>
          </p:nvSpPr>
          <p:spPr>
            <a:xfrm flipH="1">
              <a:off x="6179264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035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734B359-0BD2-C395-D161-7BBFEEA451A4}"/>
                </a:ext>
              </a:extLst>
            </p:cNvPr>
            <p:cNvSpPr/>
            <p:nvPr/>
          </p:nvSpPr>
          <p:spPr>
            <a:xfrm>
              <a:off x="5267993" y="5229498"/>
              <a:ext cx="1628502" cy="1628502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A9A7F3E-B6FD-6C09-7F3A-E498C075226D}"/>
                </a:ext>
              </a:extLst>
            </p:cNvPr>
            <p:cNvSpPr/>
            <p:nvPr/>
          </p:nvSpPr>
          <p:spPr>
            <a:xfrm>
              <a:off x="4897616" y="6290749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LV 1</a:t>
              </a:r>
            </a:p>
            <a:p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9D861D3-3011-258C-37DC-4CD208EC15C9}"/>
                </a:ext>
              </a:extLst>
            </p:cNvPr>
            <p:cNvSpPr/>
            <p:nvPr/>
          </p:nvSpPr>
          <p:spPr>
            <a:xfrm>
              <a:off x="1154545" y="6290749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D5015A-3883-D3AB-CACE-0B56933504CC}"/>
                </a:ext>
              </a:extLst>
            </p:cNvPr>
            <p:cNvSpPr/>
            <p:nvPr/>
          </p:nvSpPr>
          <p:spPr>
            <a:xfrm>
              <a:off x="124690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745CDDC-018A-35CD-9B44-F287B83D2434}"/>
                </a:ext>
              </a:extLst>
            </p:cNvPr>
            <p:cNvSpPr/>
            <p:nvPr/>
          </p:nvSpPr>
          <p:spPr>
            <a:xfrm>
              <a:off x="186418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9BAE714-E370-A195-7F2F-E1B4B64C9971}"/>
                </a:ext>
              </a:extLst>
            </p:cNvPr>
            <p:cNvSpPr/>
            <p:nvPr/>
          </p:nvSpPr>
          <p:spPr>
            <a:xfrm>
              <a:off x="248146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7B502DE-988F-1BE8-F599-4AF451381E4E}"/>
                </a:ext>
              </a:extLst>
            </p:cNvPr>
            <p:cNvSpPr/>
            <p:nvPr/>
          </p:nvSpPr>
          <p:spPr>
            <a:xfrm>
              <a:off x="309874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0A45159C-AD5E-FFA2-AF01-933FC48F7FEF}"/>
                </a:ext>
              </a:extLst>
            </p:cNvPr>
            <p:cNvSpPr/>
            <p:nvPr/>
          </p:nvSpPr>
          <p:spPr>
            <a:xfrm>
              <a:off x="371602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100C3024-D4E5-18E7-35A2-9C54675D3A5A}"/>
                </a:ext>
              </a:extLst>
            </p:cNvPr>
            <p:cNvSpPr/>
            <p:nvPr/>
          </p:nvSpPr>
          <p:spPr>
            <a:xfrm>
              <a:off x="4333310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7B3C986-752D-3D25-F862-D0039B191B7E}"/>
                </a:ext>
              </a:extLst>
            </p:cNvPr>
            <p:cNvSpPr/>
            <p:nvPr/>
          </p:nvSpPr>
          <p:spPr>
            <a:xfrm>
              <a:off x="4213182" y="6137955"/>
              <a:ext cx="689942" cy="161757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hlinkClick r:id="rId2" action="ppaction://hlinksldjump"/>
              <a:extLst>
                <a:ext uri="{FF2B5EF4-FFF2-40B4-BE49-F238E27FC236}">
                  <a16:creationId xmlns:a16="http://schemas.microsoft.com/office/drawing/2014/main" id="{C53FB404-AABB-E5A8-0376-6DA6494312E2}"/>
                </a:ext>
              </a:extLst>
            </p:cNvPr>
            <p:cNvSpPr/>
            <p:nvPr/>
          </p:nvSpPr>
          <p:spPr>
            <a:xfrm>
              <a:off x="4275794" y="6153812"/>
              <a:ext cx="554668" cy="13004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0" name="이등변 삼각형 1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06F7FEA-BEF8-DC75-2F1F-D09341188C72}"/>
                </a:ext>
              </a:extLst>
            </p:cNvPr>
            <p:cNvSpPr/>
            <p:nvPr/>
          </p:nvSpPr>
          <p:spPr>
            <a:xfrm>
              <a:off x="4492740" y="6176060"/>
              <a:ext cx="99234" cy="855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3AE98FD-D989-437F-AE27-4D7074A75273}"/>
                </a:ext>
              </a:extLst>
            </p:cNvPr>
            <p:cNvSpPr/>
            <p:nvPr/>
          </p:nvSpPr>
          <p:spPr>
            <a:xfrm flipH="1">
              <a:off x="6112033" y="6296032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endPara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 명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23BBB5E-43AC-D4CC-5D01-035A4AA60E43}"/>
                </a:ext>
              </a:extLst>
            </p:cNvPr>
            <p:cNvGrpSpPr/>
            <p:nvPr/>
          </p:nvGrpSpPr>
          <p:grpSpPr>
            <a:xfrm>
              <a:off x="11013747" y="6296032"/>
              <a:ext cx="149012" cy="544042"/>
              <a:chOff x="8385843" y="4685456"/>
              <a:chExt cx="149012" cy="544042"/>
            </a:xfrm>
          </p:grpSpPr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2B68FC4B-4174-9EA2-301A-D255DBC9A445}"/>
                  </a:ext>
                </a:extLst>
              </p:cNvPr>
              <p:cNvSpPr/>
              <p:nvPr/>
            </p:nvSpPr>
            <p:spPr>
              <a:xfrm rot="5400000">
                <a:off x="8188328" y="4882971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: 도형 13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BFD0DD-07CB-4A11-9066-6AF0398B2E52}"/>
                  </a:ext>
                </a:extLst>
              </p:cNvPr>
              <p:cNvSpPr/>
              <p:nvPr/>
            </p:nvSpPr>
            <p:spPr>
              <a:xfrm rot="5400000">
                <a:off x="8241662" y="4893617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C46A1F9F-074C-0883-31EF-D3E0FFFD47A1}"/>
                  </a:ext>
                </a:extLst>
              </p:cNvPr>
              <p:cNvSpPr/>
              <p:nvPr/>
            </p:nvSpPr>
            <p:spPr>
              <a:xfrm rot="16200000" flipH="1">
                <a:off x="8421225" y="4905618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2F4A411-B890-E23B-4E06-AA0F31C99544}"/>
                </a:ext>
              </a:extLst>
            </p:cNvPr>
            <p:cNvSpPr/>
            <p:nvPr/>
          </p:nvSpPr>
          <p:spPr>
            <a:xfrm>
              <a:off x="7270139" y="6296032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BB4792F-F1E4-D68C-759D-0B1481638542}"/>
                </a:ext>
              </a:extLst>
            </p:cNvPr>
            <p:cNvSpPr/>
            <p:nvPr/>
          </p:nvSpPr>
          <p:spPr>
            <a:xfrm>
              <a:off x="7388224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F21B67E5-9F4E-C207-513C-E40CB870677F}"/>
                </a:ext>
              </a:extLst>
            </p:cNvPr>
            <p:cNvSpPr/>
            <p:nvPr/>
          </p:nvSpPr>
          <p:spPr>
            <a:xfrm>
              <a:off x="800538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E021F0E-A974-7CE8-1D9B-45B7AC3846B0}"/>
                </a:ext>
              </a:extLst>
            </p:cNvPr>
            <p:cNvSpPr/>
            <p:nvPr/>
          </p:nvSpPr>
          <p:spPr>
            <a:xfrm>
              <a:off x="8622548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78E8183-5484-98E5-97C8-1300820A3030}"/>
                </a:ext>
              </a:extLst>
            </p:cNvPr>
            <p:cNvSpPr/>
            <p:nvPr/>
          </p:nvSpPr>
          <p:spPr>
            <a:xfrm>
              <a:off x="9239710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A3659F48-D882-9BC1-E4FC-0A5C753C7599}"/>
                </a:ext>
              </a:extLst>
            </p:cNvPr>
            <p:cNvSpPr/>
            <p:nvPr/>
          </p:nvSpPr>
          <p:spPr>
            <a:xfrm>
              <a:off x="9856872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A357207-AC58-318B-B6F4-8AE3316B7F0A}"/>
                </a:ext>
              </a:extLst>
            </p:cNvPr>
            <p:cNvSpPr/>
            <p:nvPr/>
          </p:nvSpPr>
          <p:spPr>
            <a:xfrm>
              <a:off x="1047403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0FCD88FF-F9A7-53F9-B02A-9D22473466F2}"/>
                </a:ext>
              </a:extLst>
            </p:cNvPr>
            <p:cNvGrpSpPr/>
            <p:nvPr/>
          </p:nvGrpSpPr>
          <p:grpSpPr>
            <a:xfrm>
              <a:off x="1014633" y="6299712"/>
              <a:ext cx="149012" cy="544042"/>
              <a:chOff x="2332456" y="4074033"/>
              <a:chExt cx="149012" cy="544042"/>
            </a:xfrm>
          </p:grpSpPr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4AAF03DF-6D23-284A-E070-C179EC32E37B}"/>
                  </a:ext>
                </a:extLst>
              </p:cNvPr>
              <p:cNvSpPr/>
              <p:nvPr/>
            </p:nvSpPr>
            <p:spPr>
              <a:xfrm rot="16200000">
                <a:off x="2134941" y="4271548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7BBA417-BE87-C1B3-2C67-C4DDB598CC76}"/>
                  </a:ext>
                </a:extLst>
              </p:cNvPr>
              <p:cNvSpPr/>
              <p:nvPr/>
            </p:nvSpPr>
            <p:spPr>
              <a:xfrm rot="16200000">
                <a:off x="2188275" y="4290118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이등변 삼각형 1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CE3968B-06F4-C21E-3BD6-159727A34A49}"/>
                  </a:ext>
                </a:extLst>
              </p:cNvPr>
              <p:cNvSpPr/>
              <p:nvPr/>
            </p:nvSpPr>
            <p:spPr>
              <a:xfrm rot="5400000" flipH="1">
                <a:off x="2367837" y="4319106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8AAB4A32-DE8B-AEB7-FB15-C09FFB4DE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9" y="435982"/>
            <a:ext cx="312017" cy="312017"/>
          </a:xfrm>
          <a:prstGeom prst="rect">
            <a:avLst/>
          </a:prstGeom>
        </p:spPr>
      </p:pic>
      <p:sp>
        <p:nvSpPr>
          <p:cNvPr id="153" name="막힌 원호 152">
            <a:extLst>
              <a:ext uri="{FF2B5EF4-FFF2-40B4-BE49-F238E27FC236}">
                <a16:creationId xmlns:a16="http://schemas.microsoft.com/office/drawing/2014/main" id="{0BD24ECE-5A5B-60EB-DDC3-BC9D45A47268}"/>
              </a:ext>
            </a:extLst>
          </p:cNvPr>
          <p:cNvSpPr/>
          <p:nvPr/>
        </p:nvSpPr>
        <p:spPr>
          <a:xfrm rot="16200000">
            <a:off x="7317758" y="3466696"/>
            <a:ext cx="1187367" cy="1187367"/>
          </a:xfrm>
          <a:prstGeom prst="blockArc">
            <a:avLst>
              <a:gd name="adj1" fmla="val 12755759"/>
              <a:gd name="adj2" fmla="val 19892278"/>
              <a:gd name="adj3" fmla="val 6757"/>
            </a:avLst>
          </a:prstGeom>
          <a:scene3d>
            <a:camera prst="orthographicFront">
              <a:rot lat="1403929" lon="21543678" rev="1312809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5BF5AB50-AC11-4CA5-E9CB-BA26F9E9E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43" y="2106049"/>
            <a:ext cx="2438400" cy="24384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EA3C209-23A7-F137-FC09-308981DF9065}"/>
              </a:ext>
            </a:extLst>
          </p:cNvPr>
          <p:cNvSpPr/>
          <p:nvPr/>
        </p:nvSpPr>
        <p:spPr>
          <a:xfrm>
            <a:off x="566670" y="2106049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자기자신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504A1F0-9C10-5265-9577-8A338CBDC397}"/>
              </a:ext>
            </a:extLst>
          </p:cNvPr>
          <p:cNvSpPr/>
          <p:nvPr/>
        </p:nvSpPr>
        <p:spPr>
          <a:xfrm>
            <a:off x="566670" y="2473443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6458A07-3666-DD32-5F7D-F7276B43ABEF}"/>
              </a:ext>
            </a:extLst>
          </p:cNvPr>
          <p:cNvSpPr/>
          <p:nvPr/>
        </p:nvSpPr>
        <p:spPr>
          <a:xfrm>
            <a:off x="566670" y="3208230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DD56BD6-60D9-C8D7-5509-111117143369}"/>
              </a:ext>
            </a:extLst>
          </p:cNvPr>
          <p:cNvSpPr/>
          <p:nvPr/>
        </p:nvSpPr>
        <p:spPr>
          <a:xfrm>
            <a:off x="566670" y="2840837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99C78B-286A-657D-413C-210D305EAD5D}"/>
              </a:ext>
            </a:extLst>
          </p:cNvPr>
          <p:cNvSpPr txBox="1"/>
          <p:nvPr/>
        </p:nvSpPr>
        <p:spPr>
          <a:xfrm>
            <a:off x="1217478" y="1704203"/>
            <a:ext cx="8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이름</a:t>
            </a:r>
          </a:p>
        </p:txBody>
      </p:sp>
      <p:pic>
        <p:nvPicPr>
          <p:cNvPr id="168" name="그래픽 167" descr="단일 톱니바퀴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96C2DC36-FE2D-19C1-3A6F-A839FCB1C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69" name="그래픽 168" descr="남자 옆모습 단색으로 채워진">
            <a:extLst>
              <a:ext uri="{FF2B5EF4-FFF2-40B4-BE49-F238E27FC236}">
                <a16:creationId xmlns:a16="http://schemas.microsoft.com/office/drawing/2014/main" id="{A2A25197-743B-0D13-36B6-5F6F19AE7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DBE3E5C-A116-8322-4C78-5E4CC7EACDF5}"/>
              </a:ext>
            </a:extLst>
          </p:cNvPr>
          <p:cNvGrpSpPr/>
          <p:nvPr/>
        </p:nvGrpSpPr>
        <p:grpSpPr>
          <a:xfrm>
            <a:off x="10022548" y="1067109"/>
            <a:ext cx="2008909" cy="1907309"/>
            <a:chOff x="326335" y="288893"/>
            <a:chExt cx="2008909" cy="1907309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9204E59-2819-5BCF-4D63-22077EEF116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1AECBB4D-B27E-838B-E79C-498066CC0070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B5055415-1883-F071-26A0-1497699D2F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4DE04C4-4873-2E52-5179-7C86990D1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B5AD0D3-36D9-7B3B-1130-0571D3CB3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CE2E72-D546-CFD5-B06E-A5640CA6B59B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78" name="직사각형 177">
            <a:hlinkClick r:id="rId12" action="ppaction://hlinksldjump"/>
            <a:extLst>
              <a:ext uri="{FF2B5EF4-FFF2-40B4-BE49-F238E27FC236}">
                <a16:creationId xmlns:a16="http://schemas.microsoft.com/office/drawing/2014/main" id="{C7DD4782-871D-8F04-87E9-DB0AF19A35EC}"/>
              </a:ext>
            </a:extLst>
          </p:cNvPr>
          <p:cNvSpPr/>
          <p:nvPr/>
        </p:nvSpPr>
        <p:spPr>
          <a:xfrm>
            <a:off x="11838604" y="825492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12" action="ppaction://hlinksldjump"/>
            <a:extLst>
              <a:ext uri="{FF2B5EF4-FFF2-40B4-BE49-F238E27FC236}">
                <a16:creationId xmlns:a16="http://schemas.microsoft.com/office/drawing/2014/main" id="{AF6AEFFA-6C56-4D91-B62C-0BA65354AEDE}"/>
              </a:ext>
            </a:extLst>
          </p:cNvPr>
          <p:cNvSpPr/>
          <p:nvPr/>
        </p:nvSpPr>
        <p:spPr>
          <a:xfrm>
            <a:off x="11870481" y="902874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DC2BB63-B6D0-9C56-A562-C6AD97AF19AA}"/>
              </a:ext>
            </a:extLst>
          </p:cNvPr>
          <p:cNvSpPr/>
          <p:nvPr/>
        </p:nvSpPr>
        <p:spPr>
          <a:xfrm>
            <a:off x="10018995" y="79999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F4A932-FC77-4687-F8FE-280B5DCB352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1A74FB3-0DE5-EB77-3CBE-254907727C22}"/>
              </a:ext>
            </a:extLst>
          </p:cNvPr>
          <p:cNvSpPr txBox="1"/>
          <p:nvPr/>
        </p:nvSpPr>
        <p:spPr>
          <a:xfrm>
            <a:off x="5071635" y="849341"/>
            <a:ext cx="209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토벌 실패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373B9C2-BC44-8AE9-1B49-FC6C5E531355}"/>
              </a:ext>
            </a:extLst>
          </p:cNvPr>
          <p:cNvSpPr/>
          <p:nvPr/>
        </p:nvSpPr>
        <p:spPr>
          <a:xfrm>
            <a:off x="6956559" y="3971070"/>
            <a:ext cx="1396753" cy="526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재도전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51ECC35-5B19-504C-4B06-AFED756C6123}"/>
              </a:ext>
            </a:extLst>
          </p:cNvPr>
          <p:cNvSpPr/>
          <p:nvPr/>
        </p:nvSpPr>
        <p:spPr>
          <a:xfrm>
            <a:off x="3935976" y="3970116"/>
            <a:ext cx="1396753" cy="526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포기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096843E-4EDE-05EF-61F1-1A7A8464D615}"/>
              </a:ext>
            </a:extLst>
          </p:cNvPr>
          <p:cNvSpPr/>
          <p:nvPr/>
        </p:nvSpPr>
        <p:spPr>
          <a:xfrm>
            <a:off x="3222020" y="3013831"/>
            <a:ext cx="1376062" cy="413715"/>
          </a:xfrm>
          <a:prstGeom prst="rect">
            <a:avLst/>
          </a:prstGeom>
          <a:solidFill>
            <a:srgbClr val="121D59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0EA2835-EAEA-925F-D425-842DC9AF71D0}"/>
              </a:ext>
            </a:extLst>
          </p:cNvPr>
          <p:cNvSpPr/>
          <p:nvPr/>
        </p:nvSpPr>
        <p:spPr>
          <a:xfrm>
            <a:off x="6067226" y="3013831"/>
            <a:ext cx="1376062" cy="41371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5077AF3-9206-FE0B-4407-5240140D3634}"/>
              </a:ext>
            </a:extLst>
          </p:cNvPr>
          <p:cNvSpPr/>
          <p:nvPr/>
        </p:nvSpPr>
        <p:spPr>
          <a:xfrm>
            <a:off x="4644623" y="3013831"/>
            <a:ext cx="1376062" cy="413715"/>
          </a:xfrm>
          <a:prstGeom prst="rect">
            <a:avLst/>
          </a:prstGeom>
          <a:solidFill>
            <a:srgbClr val="BF212E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23472B4-5F82-2A5C-843E-72EE718261A3}"/>
              </a:ext>
            </a:extLst>
          </p:cNvPr>
          <p:cNvSpPr/>
          <p:nvPr/>
        </p:nvSpPr>
        <p:spPr>
          <a:xfrm>
            <a:off x="7489829" y="3013831"/>
            <a:ext cx="1376062" cy="41371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00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80DEFD7-E0DD-E2BB-6992-206CB2392BD8}"/>
              </a:ext>
            </a:extLst>
          </p:cNvPr>
          <p:cNvGrpSpPr/>
          <p:nvPr/>
        </p:nvGrpSpPr>
        <p:grpSpPr>
          <a:xfrm>
            <a:off x="2169451" y="-187920"/>
            <a:ext cx="7853097" cy="7837277"/>
            <a:chOff x="1404258" y="97980"/>
            <a:chExt cx="7406314" cy="7391394"/>
          </a:xfrm>
          <a:scene3d>
            <a:camera prst="perspectiveRelaxedModerately" fov="4800000">
              <a:rot lat="19496459" lon="19134828" rev="3492035"/>
            </a:camera>
            <a:lightRig rig="threePt" dir="t"/>
          </a:scene3d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0BA185E-1F16-9F86-E62C-00599A35332B}"/>
                </a:ext>
              </a:extLst>
            </p:cNvPr>
            <p:cNvSpPr/>
            <p:nvPr/>
          </p:nvSpPr>
          <p:spPr>
            <a:xfrm>
              <a:off x="140425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9FCF07-30AB-44D1-B622-BF861D41BC5E}"/>
                </a:ext>
              </a:extLst>
            </p:cNvPr>
            <p:cNvSpPr/>
            <p:nvPr/>
          </p:nvSpPr>
          <p:spPr>
            <a:xfrm>
              <a:off x="214856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148EBC-EC94-CF5F-940C-629791175A2E}"/>
                </a:ext>
              </a:extLst>
            </p:cNvPr>
            <p:cNvSpPr/>
            <p:nvPr/>
          </p:nvSpPr>
          <p:spPr>
            <a:xfrm>
              <a:off x="289286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B4CC3E-60DF-6167-5267-3D8719D0D7EA}"/>
                </a:ext>
              </a:extLst>
            </p:cNvPr>
            <p:cNvSpPr/>
            <p:nvPr/>
          </p:nvSpPr>
          <p:spPr>
            <a:xfrm>
              <a:off x="363717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9ECF4D-6281-C0E5-3DE5-34B9D9648DAE}"/>
                </a:ext>
              </a:extLst>
            </p:cNvPr>
            <p:cNvSpPr/>
            <p:nvPr/>
          </p:nvSpPr>
          <p:spPr>
            <a:xfrm>
              <a:off x="438147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AB11B0-5B72-9EB1-39DE-9D7ECD40C9E1}"/>
                </a:ext>
              </a:extLst>
            </p:cNvPr>
            <p:cNvSpPr/>
            <p:nvPr/>
          </p:nvSpPr>
          <p:spPr>
            <a:xfrm>
              <a:off x="512578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88765-1F80-5B86-4338-4B9B76E40430}"/>
                </a:ext>
              </a:extLst>
            </p:cNvPr>
            <p:cNvSpPr/>
            <p:nvPr/>
          </p:nvSpPr>
          <p:spPr>
            <a:xfrm>
              <a:off x="587008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08F861-01A2-F2BC-6E68-B9A4C7E56F30}"/>
                </a:ext>
              </a:extLst>
            </p:cNvPr>
            <p:cNvSpPr/>
            <p:nvPr/>
          </p:nvSpPr>
          <p:spPr>
            <a:xfrm>
              <a:off x="661439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E38894-5C75-F093-8000-C12F21B43DDC}"/>
                </a:ext>
              </a:extLst>
            </p:cNvPr>
            <p:cNvSpPr/>
            <p:nvPr/>
          </p:nvSpPr>
          <p:spPr>
            <a:xfrm>
              <a:off x="735869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C89FCD-7560-4A66-224F-98952606C105}"/>
                </a:ext>
              </a:extLst>
            </p:cNvPr>
            <p:cNvSpPr/>
            <p:nvPr/>
          </p:nvSpPr>
          <p:spPr>
            <a:xfrm>
              <a:off x="8103000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E2CB71-B479-DAD3-5BC2-412450C3F1B5}"/>
                </a:ext>
              </a:extLst>
            </p:cNvPr>
            <p:cNvSpPr/>
            <p:nvPr/>
          </p:nvSpPr>
          <p:spPr>
            <a:xfrm>
              <a:off x="140425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AD45BC-17EB-CE71-F5F3-5889C8848934}"/>
                </a:ext>
              </a:extLst>
            </p:cNvPr>
            <p:cNvSpPr/>
            <p:nvPr/>
          </p:nvSpPr>
          <p:spPr>
            <a:xfrm>
              <a:off x="214856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9E83AD-9CEA-4A89-51B8-D9D9537A3382}"/>
                </a:ext>
              </a:extLst>
            </p:cNvPr>
            <p:cNvSpPr/>
            <p:nvPr/>
          </p:nvSpPr>
          <p:spPr>
            <a:xfrm>
              <a:off x="289286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19674B-71FD-6547-9549-01C7BFE37239}"/>
                </a:ext>
              </a:extLst>
            </p:cNvPr>
            <p:cNvSpPr/>
            <p:nvPr/>
          </p:nvSpPr>
          <p:spPr>
            <a:xfrm>
              <a:off x="363717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57EFB3-B503-A7FA-9330-35387D38E4D8}"/>
                </a:ext>
              </a:extLst>
            </p:cNvPr>
            <p:cNvSpPr/>
            <p:nvPr/>
          </p:nvSpPr>
          <p:spPr>
            <a:xfrm>
              <a:off x="438147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669032-0EF9-0D79-CC11-55A53BD1B54E}"/>
                </a:ext>
              </a:extLst>
            </p:cNvPr>
            <p:cNvSpPr/>
            <p:nvPr/>
          </p:nvSpPr>
          <p:spPr>
            <a:xfrm>
              <a:off x="512578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D979E3-9E25-61E9-28CF-CFB5D892DFB8}"/>
                </a:ext>
              </a:extLst>
            </p:cNvPr>
            <p:cNvSpPr/>
            <p:nvPr/>
          </p:nvSpPr>
          <p:spPr>
            <a:xfrm>
              <a:off x="587008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002A85-3BB6-02EC-20EA-9348ECC65A4D}"/>
                </a:ext>
              </a:extLst>
            </p:cNvPr>
            <p:cNvSpPr/>
            <p:nvPr/>
          </p:nvSpPr>
          <p:spPr>
            <a:xfrm>
              <a:off x="661439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37CE03-D4D8-843E-7C33-3FBBF5F9F421}"/>
                </a:ext>
              </a:extLst>
            </p:cNvPr>
            <p:cNvSpPr/>
            <p:nvPr/>
          </p:nvSpPr>
          <p:spPr>
            <a:xfrm>
              <a:off x="735869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CA2158-C9BE-597F-153C-B9FF3B86C1BC}"/>
                </a:ext>
              </a:extLst>
            </p:cNvPr>
            <p:cNvSpPr/>
            <p:nvPr/>
          </p:nvSpPr>
          <p:spPr>
            <a:xfrm>
              <a:off x="8103000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712D87-5CAD-8C2A-4412-16AD13C43406}"/>
                </a:ext>
              </a:extLst>
            </p:cNvPr>
            <p:cNvSpPr/>
            <p:nvPr/>
          </p:nvSpPr>
          <p:spPr>
            <a:xfrm>
              <a:off x="140425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AE7ED7-25FA-82E4-3F6D-0818F0DD4D90}"/>
                </a:ext>
              </a:extLst>
            </p:cNvPr>
            <p:cNvSpPr/>
            <p:nvPr/>
          </p:nvSpPr>
          <p:spPr>
            <a:xfrm>
              <a:off x="214856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077AAA-1026-2E81-CEE9-38A17A78C345}"/>
                </a:ext>
              </a:extLst>
            </p:cNvPr>
            <p:cNvSpPr/>
            <p:nvPr/>
          </p:nvSpPr>
          <p:spPr>
            <a:xfrm>
              <a:off x="289286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11A99B-BCD5-233A-DCBB-ACAE2A21622E}"/>
                </a:ext>
              </a:extLst>
            </p:cNvPr>
            <p:cNvSpPr/>
            <p:nvPr/>
          </p:nvSpPr>
          <p:spPr>
            <a:xfrm>
              <a:off x="363717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15FF77-7259-DD1E-A7CE-0C4B5B2F9032}"/>
                </a:ext>
              </a:extLst>
            </p:cNvPr>
            <p:cNvSpPr/>
            <p:nvPr/>
          </p:nvSpPr>
          <p:spPr>
            <a:xfrm>
              <a:off x="438147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E73AEA-856C-6BF2-D4FF-19F23E4082F6}"/>
                </a:ext>
              </a:extLst>
            </p:cNvPr>
            <p:cNvSpPr/>
            <p:nvPr/>
          </p:nvSpPr>
          <p:spPr>
            <a:xfrm>
              <a:off x="512578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06DF06-3503-40AA-907E-3880F17294EF}"/>
                </a:ext>
              </a:extLst>
            </p:cNvPr>
            <p:cNvSpPr/>
            <p:nvPr/>
          </p:nvSpPr>
          <p:spPr>
            <a:xfrm>
              <a:off x="587008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E6638A-5522-CA49-D74F-3E9200C42FB2}"/>
                </a:ext>
              </a:extLst>
            </p:cNvPr>
            <p:cNvSpPr/>
            <p:nvPr/>
          </p:nvSpPr>
          <p:spPr>
            <a:xfrm>
              <a:off x="661439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1266F8-9060-B91B-FCD2-7B5B787AD4E1}"/>
                </a:ext>
              </a:extLst>
            </p:cNvPr>
            <p:cNvSpPr/>
            <p:nvPr/>
          </p:nvSpPr>
          <p:spPr>
            <a:xfrm>
              <a:off x="735869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382144-8CB1-63CF-07A0-E8886DDCB1E7}"/>
                </a:ext>
              </a:extLst>
            </p:cNvPr>
            <p:cNvSpPr/>
            <p:nvPr/>
          </p:nvSpPr>
          <p:spPr>
            <a:xfrm>
              <a:off x="8103000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5F742B-39FD-E76C-4915-8909ED96CA17}"/>
                </a:ext>
              </a:extLst>
            </p:cNvPr>
            <p:cNvSpPr/>
            <p:nvPr/>
          </p:nvSpPr>
          <p:spPr>
            <a:xfrm>
              <a:off x="140425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FDF31C0-F8EB-B140-D6AF-181C9C4767E5}"/>
                </a:ext>
              </a:extLst>
            </p:cNvPr>
            <p:cNvSpPr/>
            <p:nvPr/>
          </p:nvSpPr>
          <p:spPr>
            <a:xfrm>
              <a:off x="214856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102797-0348-261C-A29A-75DBBEA29361}"/>
                </a:ext>
              </a:extLst>
            </p:cNvPr>
            <p:cNvSpPr/>
            <p:nvPr/>
          </p:nvSpPr>
          <p:spPr>
            <a:xfrm>
              <a:off x="289286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541679-058F-4678-BEFC-37A2B932115B}"/>
                </a:ext>
              </a:extLst>
            </p:cNvPr>
            <p:cNvSpPr/>
            <p:nvPr/>
          </p:nvSpPr>
          <p:spPr>
            <a:xfrm>
              <a:off x="363717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0F37A5-140D-3640-1F2B-DC275D1C84CE}"/>
                </a:ext>
              </a:extLst>
            </p:cNvPr>
            <p:cNvSpPr/>
            <p:nvPr/>
          </p:nvSpPr>
          <p:spPr>
            <a:xfrm>
              <a:off x="438147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F0B2B3A-0572-DFAF-B14D-C650B3B9EB1F}"/>
                </a:ext>
              </a:extLst>
            </p:cNvPr>
            <p:cNvSpPr/>
            <p:nvPr/>
          </p:nvSpPr>
          <p:spPr>
            <a:xfrm>
              <a:off x="512578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790CEEA-9C92-6332-8B65-DF784F7C0B00}"/>
                </a:ext>
              </a:extLst>
            </p:cNvPr>
            <p:cNvSpPr/>
            <p:nvPr/>
          </p:nvSpPr>
          <p:spPr>
            <a:xfrm>
              <a:off x="587008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70CE521-C42E-A5BB-E299-2CCB7C18429F}"/>
                </a:ext>
              </a:extLst>
            </p:cNvPr>
            <p:cNvSpPr/>
            <p:nvPr/>
          </p:nvSpPr>
          <p:spPr>
            <a:xfrm>
              <a:off x="661439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E0ED79-807C-44AC-D68A-D78665694BBD}"/>
                </a:ext>
              </a:extLst>
            </p:cNvPr>
            <p:cNvSpPr/>
            <p:nvPr/>
          </p:nvSpPr>
          <p:spPr>
            <a:xfrm>
              <a:off x="735869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A45A4-26F6-4CA6-909C-A1F6BEEB1A9C}"/>
                </a:ext>
              </a:extLst>
            </p:cNvPr>
            <p:cNvSpPr/>
            <p:nvPr/>
          </p:nvSpPr>
          <p:spPr>
            <a:xfrm>
              <a:off x="8103000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DFBA39-F89D-FC64-B70B-D14B00B02B6C}"/>
                </a:ext>
              </a:extLst>
            </p:cNvPr>
            <p:cNvSpPr/>
            <p:nvPr/>
          </p:nvSpPr>
          <p:spPr>
            <a:xfrm>
              <a:off x="140425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1E72EA-E746-7F8F-CB00-1D6D6ADA2C4B}"/>
                </a:ext>
              </a:extLst>
            </p:cNvPr>
            <p:cNvSpPr/>
            <p:nvPr/>
          </p:nvSpPr>
          <p:spPr>
            <a:xfrm>
              <a:off x="214856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B5F12B-11CD-0F6E-D721-0AEABB220607}"/>
                </a:ext>
              </a:extLst>
            </p:cNvPr>
            <p:cNvSpPr/>
            <p:nvPr/>
          </p:nvSpPr>
          <p:spPr>
            <a:xfrm>
              <a:off x="289286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7F45319-A6D1-73F3-5888-C1207168187F}"/>
                </a:ext>
              </a:extLst>
            </p:cNvPr>
            <p:cNvSpPr/>
            <p:nvPr/>
          </p:nvSpPr>
          <p:spPr>
            <a:xfrm>
              <a:off x="363717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E0B010-5012-08F7-D828-D278BF175BD1}"/>
                </a:ext>
              </a:extLst>
            </p:cNvPr>
            <p:cNvSpPr/>
            <p:nvPr/>
          </p:nvSpPr>
          <p:spPr>
            <a:xfrm>
              <a:off x="438147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556E5D1-AE80-8126-BC4A-47DF3499E9F2}"/>
                </a:ext>
              </a:extLst>
            </p:cNvPr>
            <p:cNvSpPr/>
            <p:nvPr/>
          </p:nvSpPr>
          <p:spPr>
            <a:xfrm>
              <a:off x="512578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58EF012-08E8-9AE8-D7B5-B9C61CF0BF0F}"/>
                </a:ext>
              </a:extLst>
            </p:cNvPr>
            <p:cNvSpPr/>
            <p:nvPr/>
          </p:nvSpPr>
          <p:spPr>
            <a:xfrm>
              <a:off x="587008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AC8AFC3-24F3-2D10-5F8D-6B9352696529}"/>
                </a:ext>
              </a:extLst>
            </p:cNvPr>
            <p:cNvSpPr/>
            <p:nvPr/>
          </p:nvSpPr>
          <p:spPr>
            <a:xfrm>
              <a:off x="661439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393E5F-A58F-BD4D-AA9A-629510C0D571}"/>
                </a:ext>
              </a:extLst>
            </p:cNvPr>
            <p:cNvSpPr/>
            <p:nvPr/>
          </p:nvSpPr>
          <p:spPr>
            <a:xfrm>
              <a:off x="735869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93C042-0656-BC19-FFD3-C90AFB0EF625}"/>
                </a:ext>
              </a:extLst>
            </p:cNvPr>
            <p:cNvSpPr/>
            <p:nvPr/>
          </p:nvSpPr>
          <p:spPr>
            <a:xfrm>
              <a:off x="8103000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43420C6-4DC4-F19B-F54E-D9B448F671FF}"/>
                </a:ext>
              </a:extLst>
            </p:cNvPr>
            <p:cNvSpPr/>
            <p:nvPr/>
          </p:nvSpPr>
          <p:spPr>
            <a:xfrm>
              <a:off x="140425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64B071A-5A64-F17D-428F-EFA1FCFF1235}"/>
                </a:ext>
              </a:extLst>
            </p:cNvPr>
            <p:cNvSpPr/>
            <p:nvPr/>
          </p:nvSpPr>
          <p:spPr>
            <a:xfrm>
              <a:off x="214856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14E7B5-4EC7-BE36-0CA5-CE6FBFB1FCA2}"/>
                </a:ext>
              </a:extLst>
            </p:cNvPr>
            <p:cNvSpPr/>
            <p:nvPr/>
          </p:nvSpPr>
          <p:spPr>
            <a:xfrm>
              <a:off x="289286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D8ED88-0D36-D9D1-CEF1-DC5E2EB65D18}"/>
                </a:ext>
              </a:extLst>
            </p:cNvPr>
            <p:cNvSpPr/>
            <p:nvPr/>
          </p:nvSpPr>
          <p:spPr>
            <a:xfrm>
              <a:off x="363717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4D5BAA-069F-EB0E-B4D2-1DF847E8E7B4}"/>
                </a:ext>
              </a:extLst>
            </p:cNvPr>
            <p:cNvSpPr/>
            <p:nvPr/>
          </p:nvSpPr>
          <p:spPr>
            <a:xfrm>
              <a:off x="438147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45B090-DB0F-7890-897A-2044BE8E3935}"/>
                </a:ext>
              </a:extLst>
            </p:cNvPr>
            <p:cNvSpPr/>
            <p:nvPr/>
          </p:nvSpPr>
          <p:spPr>
            <a:xfrm>
              <a:off x="512578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3AB209D-DDF2-2BBB-A577-A0705396E464}"/>
                </a:ext>
              </a:extLst>
            </p:cNvPr>
            <p:cNvSpPr/>
            <p:nvPr/>
          </p:nvSpPr>
          <p:spPr>
            <a:xfrm>
              <a:off x="587008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039F619-7D35-79C0-8BE8-839CC800ED7E}"/>
                </a:ext>
              </a:extLst>
            </p:cNvPr>
            <p:cNvSpPr/>
            <p:nvPr/>
          </p:nvSpPr>
          <p:spPr>
            <a:xfrm>
              <a:off x="661439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935C3F5-DC56-C668-0D28-16BABAF5B939}"/>
                </a:ext>
              </a:extLst>
            </p:cNvPr>
            <p:cNvSpPr/>
            <p:nvPr/>
          </p:nvSpPr>
          <p:spPr>
            <a:xfrm>
              <a:off x="735869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6E1503-0BF0-2EDA-A2A7-F5FD9B6D77E2}"/>
                </a:ext>
              </a:extLst>
            </p:cNvPr>
            <p:cNvSpPr/>
            <p:nvPr/>
          </p:nvSpPr>
          <p:spPr>
            <a:xfrm>
              <a:off x="8103000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1E8A88-BF26-6460-82E6-D309AE24FD13}"/>
                </a:ext>
              </a:extLst>
            </p:cNvPr>
            <p:cNvSpPr/>
            <p:nvPr/>
          </p:nvSpPr>
          <p:spPr>
            <a:xfrm>
              <a:off x="140425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8C9A8B4-4F48-8086-52AE-197A97560306}"/>
                </a:ext>
              </a:extLst>
            </p:cNvPr>
            <p:cNvSpPr/>
            <p:nvPr/>
          </p:nvSpPr>
          <p:spPr>
            <a:xfrm>
              <a:off x="214856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98B511-B095-0304-9822-54B38C7C9096}"/>
                </a:ext>
              </a:extLst>
            </p:cNvPr>
            <p:cNvSpPr/>
            <p:nvPr/>
          </p:nvSpPr>
          <p:spPr>
            <a:xfrm>
              <a:off x="289286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5E1CBC0-974F-FBF5-45A7-1CA06AD6E813}"/>
                </a:ext>
              </a:extLst>
            </p:cNvPr>
            <p:cNvSpPr/>
            <p:nvPr/>
          </p:nvSpPr>
          <p:spPr>
            <a:xfrm>
              <a:off x="363717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191375A-BEFC-5E40-8507-DFE837696CFE}"/>
                </a:ext>
              </a:extLst>
            </p:cNvPr>
            <p:cNvSpPr/>
            <p:nvPr/>
          </p:nvSpPr>
          <p:spPr>
            <a:xfrm>
              <a:off x="438147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5273771-9D4F-8653-F5E8-EA2292592A62}"/>
                </a:ext>
              </a:extLst>
            </p:cNvPr>
            <p:cNvSpPr/>
            <p:nvPr/>
          </p:nvSpPr>
          <p:spPr>
            <a:xfrm>
              <a:off x="512578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D7D5C63-725D-DE3E-D763-E81F1C73409A}"/>
                </a:ext>
              </a:extLst>
            </p:cNvPr>
            <p:cNvSpPr/>
            <p:nvPr/>
          </p:nvSpPr>
          <p:spPr>
            <a:xfrm>
              <a:off x="587008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E61A9B7-5D6F-3997-BCEC-5973FAFCCE85}"/>
                </a:ext>
              </a:extLst>
            </p:cNvPr>
            <p:cNvSpPr/>
            <p:nvPr/>
          </p:nvSpPr>
          <p:spPr>
            <a:xfrm>
              <a:off x="661439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D783CAE-64E8-2661-8766-A129807A2D11}"/>
                </a:ext>
              </a:extLst>
            </p:cNvPr>
            <p:cNvSpPr/>
            <p:nvPr/>
          </p:nvSpPr>
          <p:spPr>
            <a:xfrm>
              <a:off x="735869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C59CDA7-B77C-31A2-41A4-8C68322162F4}"/>
                </a:ext>
              </a:extLst>
            </p:cNvPr>
            <p:cNvSpPr/>
            <p:nvPr/>
          </p:nvSpPr>
          <p:spPr>
            <a:xfrm>
              <a:off x="8103000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11E416-6267-2E71-3BD6-063B173767EC}"/>
                </a:ext>
              </a:extLst>
            </p:cNvPr>
            <p:cNvSpPr/>
            <p:nvPr/>
          </p:nvSpPr>
          <p:spPr>
            <a:xfrm>
              <a:off x="140425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D291C22-74AC-B284-9543-73CBC06E4C66}"/>
                </a:ext>
              </a:extLst>
            </p:cNvPr>
            <p:cNvSpPr/>
            <p:nvPr/>
          </p:nvSpPr>
          <p:spPr>
            <a:xfrm>
              <a:off x="214856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9F5CFFE-3ED0-C7B3-2397-7B359F14BABB}"/>
                </a:ext>
              </a:extLst>
            </p:cNvPr>
            <p:cNvSpPr/>
            <p:nvPr/>
          </p:nvSpPr>
          <p:spPr>
            <a:xfrm>
              <a:off x="289286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61CEB1-686E-0254-AC54-97AD619C5BE9}"/>
                </a:ext>
              </a:extLst>
            </p:cNvPr>
            <p:cNvSpPr/>
            <p:nvPr/>
          </p:nvSpPr>
          <p:spPr>
            <a:xfrm>
              <a:off x="363717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6642633-41F4-3543-4175-76C58B8D0E14}"/>
                </a:ext>
              </a:extLst>
            </p:cNvPr>
            <p:cNvSpPr/>
            <p:nvPr/>
          </p:nvSpPr>
          <p:spPr>
            <a:xfrm>
              <a:off x="438147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02AE0F2-F6FD-9B10-FF3A-6BEC235056FC}"/>
                </a:ext>
              </a:extLst>
            </p:cNvPr>
            <p:cNvSpPr/>
            <p:nvPr/>
          </p:nvSpPr>
          <p:spPr>
            <a:xfrm>
              <a:off x="512578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3DE0E06-271D-AD2B-9C62-31704B60731A}"/>
                </a:ext>
              </a:extLst>
            </p:cNvPr>
            <p:cNvSpPr/>
            <p:nvPr/>
          </p:nvSpPr>
          <p:spPr>
            <a:xfrm>
              <a:off x="587008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EEB6D8E-C106-75C2-FE2D-859CBEFD38C4}"/>
                </a:ext>
              </a:extLst>
            </p:cNvPr>
            <p:cNvSpPr/>
            <p:nvPr/>
          </p:nvSpPr>
          <p:spPr>
            <a:xfrm>
              <a:off x="661439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545E6A4-D9CE-8614-027B-D047D8805207}"/>
                </a:ext>
              </a:extLst>
            </p:cNvPr>
            <p:cNvSpPr/>
            <p:nvPr/>
          </p:nvSpPr>
          <p:spPr>
            <a:xfrm>
              <a:off x="735869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1A85143-51C9-B3D0-D39B-3A2F80E38C34}"/>
                </a:ext>
              </a:extLst>
            </p:cNvPr>
            <p:cNvSpPr/>
            <p:nvPr/>
          </p:nvSpPr>
          <p:spPr>
            <a:xfrm>
              <a:off x="8103000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0FA6509-D669-897E-A267-1AE5D804FA32}"/>
                </a:ext>
              </a:extLst>
            </p:cNvPr>
            <p:cNvSpPr/>
            <p:nvPr/>
          </p:nvSpPr>
          <p:spPr>
            <a:xfrm>
              <a:off x="140425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9A33F0D-B8AF-6611-6D3E-94171120783F}"/>
                </a:ext>
              </a:extLst>
            </p:cNvPr>
            <p:cNvSpPr/>
            <p:nvPr/>
          </p:nvSpPr>
          <p:spPr>
            <a:xfrm>
              <a:off x="214856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FD936A6-E476-B2B6-C4E9-E745DC8B43BD}"/>
                </a:ext>
              </a:extLst>
            </p:cNvPr>
            <p:cNvSpPr/>
            <p:nvPr/>
          </p:nvSpPr>
          <p:spPr>
            <a:xfrm>
              <a:off x="289286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319B6E1-B4B0-B780-B0B9-CA4D001650E3}"/>
                </a:ext>
              </a:extLst>
            </p:cNvPr>
            <p:cNvSpPr/>
            <p:nvPr/>
          </p:nvSpPr>
          <p:spPr>
            <a:xfrm>
              <a:off x="363717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582A8E8-340F-4F17-543A-A3AC3A314157}"/>
                </a:ext>
              </a:extLst>
            </p:cNvPr>
            <p:cNvSpPr/>
            <p:nvPr/>
          </p:nvSpPr>
          <p:spPr>
            <a:xfrm>
              <a:off x="438147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A5E08C4-FA5E-1649-4273-7491AAC87FEF}"/>
                </a:ext>
              </a:extLst>
            </p:cNvPr>
            <p:cNvSpPr/>
            <p:nvPr/>
          </p:nvSpPr>
          <p:spPr>
            <a:xfrm>
              <a:off x="512578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DB5A032-341D-B22A-CDBC-445DA593B09C}"/>
                </a:ext>
              </a:extLst>
            </p:cNvPr>
            <p:cNvSpPr/>
            <p:nvPr/>
          </p:nvSpPr>
          <p:spPr>
            <a:xfrm>
              <a:off x="587008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A79D541-64A1-DE39-B9BC-044634BC4A28}"/>
                </a:ext>
              </a:extLst>
            </p:cNvPr>
            <p:cNvSpPr/>
            <p:nvPr/>
          </p:nvSpPr>
          <p:spPr>
            <a:xfrm>
              <a:off x="661439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C9252B8-B580-6338-C1CB-F1CB2FEA0977}"/>
                </a:ext>
              </a:extLst>
            </p:cNvPr>
            <p:cNvSpPr/>
            <p:nvPr/>
          </p:nvSpPr>
          <p:spPr>
            <a:xfrm>
              <a:off x="735869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4B7CCDE-3E65-6628-2519-EF77CC5ADA1D}"/>
                </a:ext>
              </a:extLst>
            </p:cNvPr>
            <p:cNvSpPr/>
            <p:nvPr/>
          </p:nvSpPr>
          <p:spPr>
            <a:xfrm>
              <a:off x="8103000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B3C0B1B-E05C-7C9F-241B-48C9071609FA}"/>
                </a:ext>
              </a:extLst>
            </p:cNvPr>
            <p:cNvSpPr/>
            <p:nvPr/>
          </p:nvSpPr>
          <p:spPr>
            <a:xfrm>
              <a:off x="140425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B6E02E1-43B4-1771-0DE6-5749FBDC1B4D}"/>
                </a:ext>
              </a:extLst>
            </p:cNvPr>
            <p:cNvSpPr/>
            <p:nvPr/>
          </p:nvSpPr>
          <p:spPr>
            <a:xfrm>
              <a:off x="214856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A2944A6-6BA5-EB8C-1048-33B883B921D3}"/>
                </a:ext>
              </a:extLst>
            </p:cNvPr>
            <p:cNvSpPr/>
            <p:nvPr/>
          </p:nvSpPr>
          <p:spPr>
            <a:xfrm>
              <a:off x="289286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9BB105D-7495-3033-BF47-0B0B97912403}"/>
                </a:ext>
              </a:extLst>
            </p:cNvPr>
            <p:cNvSpPr/>
            <p:nvPr/>
          </p:nvSpPr>
          <p:spPr>
            <a:xfrm>
              <a:off x="363717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19FB84C-E247-C5D0-4EED-14A2BC4B293E}"/>
                </a:ext>
              </a:extLst>
            </p:cNvPr>
            <p:cNvSpPr/>
            <p:nvPr/>
          </p:nvSpPr>
          <p:spPr>
            <a:xfrm>
              <a:off x="438147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A79BE9F-5DA4-9D41-34C4-65E6641A1EFC}"/>
                </a:ext>
              </a:extLst>
            </p:cNvPr>
            <p:cNvSpPr/>
            <p:nvPr/>
          </p:nvSpPr>
          <p:spPr>
            <a:xfrm>
              <a:off x="512578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3FF3605-E19B-BDE2-11A5-E306DA6FAEA4}"/>
                </a:ext>
              </a:extLst>
            </p:cNvPr>
            <p:cNvSpPr/>
            <p:nvPr/>
          </p:nvSpPr>
          <p:spPr>
            <a:xfrm>
              <a:off x="587008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D0BA760-5D1C-06C7-3ACA-8EE55BE1D29A}"/>
                </a:ext>
              </a:extLst>
            </p:cNvPr>
            <p:cNvSpPr/>
            <p:nvPr/>
          </p:nvSpPr>
          <p:spPr>
            <a:xfrm>
              <a:off x="661439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D076461-35D8-FBA3-3DC6-4DA5049C2DAE}"/>
                </a:ext>
              </a:extLst>
            </p:cNvPr>
            <p:cNvSpPr/>
            <p:nvPr/>
          </p:nvSpPr>
          <p:spPr>
            <a:xfrm>
              <a:off x="735869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08B1DC8-9F51-73E0-0222-70A71C135023}"/>
                </a:ext>
              </a:extLst>
            </p:cNvPr>
            <p:cNvSpPr/>
            <p:nvPr/>
          </p:nvSpPr>
          <p:spPr>
            <a:xfrm>
              <a:off x="8103000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21A0F5F-DCF9-8DEF-CF29-E70A0E9B889F}"/>
              </a:ext>
            </a:extLst>
          </p:cNvPr>
          <p:cNvSpPr/>
          <p:nvPr/>
        </p:nvSpPr>
        <p:spPr>
          <a:xfrm>
            <a:off x="425003" y="1613455"/>
            <a:ext cx="2340274" cy="199165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1AE7BBF-CD99-B219-14DC-0BEA04A9949B}"/>
              </a:ext>
            </a:extLst>
          </p:cNvPr>
          <p:cNvSpPr/>
          <p:nvPr/>
        </p:nvSpPr>
        <p:spPr>
          <a:xfrm>
            <a:off x="1768987" y="417270"/>
            <a:ext cx="330729" cy="330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4E0B20-A323-C848-1373-1C39507DFD0A}"/>
              </a:ext>
            </a:extLst>
          </p:cNvPr>
          <p:cNvSpPr/>
          <p:nvPr/>
        </p:nvSpPr>
        <p:spPr>
          <a:xfrm>
            <a:off x="0" y="0"/>
            <a:ext cx="12192000" cy="36560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443468E-A7B2-70C9-800A-C00A71B8823A}"/>
              </a:ext>
            </a:extLst>
          </p:cNvPr>
          <p:cNvSpPr/>
          <p:nvPr/>
        </p:nvSpPr>
        <p:spPr>
          <a:xfrm>
            <a:off x="1" y="14246"/>
            <a:ext cx="8858076" cy="316730"/>
          </a:xfrm>
          <a:prstGeom prst="rect">
            <a:avLst/>
          </a:prstGeom>
          <a:solidFill>
            <a:srgbClr val="C00000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582487B-86B2-8220-A728-2FC008416EBC}"/>
              </a:ext>
            </a:extLst>
          </p:cNvPr>
          <p:cNvSpPr txBox="1"/>
          <p:nvPr/>
        </p:nvSpPr>
        <p:spPr>
          <a:xfrm>
            <a:off x="42805" y="447161"/>
            <a:ext cx="298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티라노사우르스 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야수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4698FBA-2300-88FB-7F88-9FB973B0B734}"/>
              </a:ext>
            </a:extLst>
          </p:cNvPr>
          <p:cNvSpPr txBox="1"/>
          <p:nvPr/>
        </p:nvSpPr>
        <p:spPr>
          <a:xfrm>
            <a:off x="42804" y="14246"/>
            <a:ext cx="199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75% </a:t>
            </a:r>
            <a:r>
              <a:rPr lang="en-US" altLang="ko-KR" sz="105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750/1000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CCB0C90-65CF-0FE5-C1C2-D7E41997694B}"/>
              </a:ext>
            </a:extLst>
          </p:cNvPr>
          <p:cNvGrpSpPr/>
          <p:nvPr/>
        </p:nvGrpSpPr>
        <p:grpSpPr>
          <a:xfrm>
            <a:off x="1014633" y="5229498"/>
            <a:ext cx="10148126" cy="1635238"/>
            <a:chOff x="1014633" y="5229498"/>
            <a:chExt cx="10148126" cy="1635238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5F51A5B-F08D-5328-47E6-D9A373A55BCA}"/>
                </a:ext>
              </a:extLst>
            </p:cNvPr>
            <p:cNvSpPr/>
            <p:nvPr/>
          </p:nvSpPr>
          <p:spPr>
            <a:xfrm>
              <a:off x="5362235" y="5935546"/>
              <a:ext cx="1504471" cy="873413"/>
            </a:xfrm>
            <a:custGeom>
              <a:avLst/>
              <a:gdLst>
                <a:gd name="connsiteX0" fmla="*/ 1450045 w 1504471"/>
                <a:gd name="connsiteY0" fmla="*/ 0 h 873413"/>
                <a:gd name="connsiteX1" fmla="*/ 1494741 w 1504471"/>
                <a:gd name="connsiteY1" fmla="*/ 1012 h 873413"/>
                <a:gd name="connsiteX2" fmla="*/ 1504471 w 1504471"/>
                <a:gd name="connsiteY2" fmla="*/ 97536 h 873413"/>
                <a:gd name="connsiteX3" fmla="*/ 728594 w 1504471"/>
                <a:gd name="connsiteY3" fmla="*/ 873413 h 873413"/>
                <a:gd name="connsiteX4" fmla="*/ 13689 w 1504471"/>
                <a:gd name="connsiteY4" fmla="*/ 399543 h 873413"/>
                <a:gd name="connsiteX5" fmla="*/ 0 w 1504471"/>
                <a:gd name="connsiteY5" fmla="*/ 355443 h 873413"/>
                <a:gd name="connsiteX6" fmla="*/ 13077 w 1504471"/>
                <a:gd name="connsiteY6" fmla="*/ 355146 h 873413"/>
                <a:gd name="connsiteX7" fmla="*/ 651033 w 1504471"/>
                <a:gd name="connsiteY7" fmla="*/ 179397 h 873413"/>
                <a:gd name="connsiteX8" fmla="*/ 1450045 w 1504471"/>
                <a:gd name="connsiteY8" fmla="*/ 0 h 87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4471" h="873413">
                  <a:moveTo>
                    <a:pt x="1450045" y="0"/>
                  </a:moveTo>
                  <a:lnTo>
                    <a:pt x="1494741" y="1012"/>
                  </a:lnTo>
                  <a:lnTo>
                    <a:pt x="1504471" y="97536"/>
                  </a:lnTo>
                  <a:cubicBezTo>
                    <a:pt x="1504471" y="526041"/>
                    <a:pt x="1157099" y="873413"/>
                    <a:pt x="728594" y="873413"/>
                  </a:cubicBezTo>
                  <a:cubicBezTo>
                    <a:pt x="407215" y="873413"/>
                    <a:pt x="131474" y="678016"/>
                    <a:pt x="13689" y="399543"/>
                  </a:cubicBezTo>
                  <a:lnTo>
                    <a:pt x="0" y="355443"/>
                  </a:lnTo>
                  <a:lnTo>
                    <a:pt x="13077" y="355146"/>
                  </a:lnTo>
                  <a:cubicBezTo>
                    <a:pt x="377217" y="338409"/>
                    <a:pt x="651033" y="266045"/>
                    <a:pt x="651033" y="179397"/>
                  </a:cubicBezTo>
                  <a:cubicBezTo>
                    <a:pt x="651033" y="80370"/>
                    <a:pt x="1008671" y="0"/>
                    <a:pt x="1450045" y="0"/>
                  </a:cubicBezTo>
                  <a:close/>
                </a:path>
              </a:pathLst>
            </a:custGeom>
            <a:solidFill>
              <a:srgbClr val="63F3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D7F6E2-02BF-A20D-5C3B-6E2BE6B078AC}"/>
                </a:ext>
              </a:extLst>
            </p:cNvPr>
            <p:cNvSpPr/>
            <p:nvPr/>
          </p:nvSpPr>
          <p:spPr>
            <a:xfrm>
              <a:off x="5418546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E3B4350-D067-C296-7856-44C7CE02CA3D}"/>
                </a:ext>
              </a:extLst>
            </p:cNvPr>
            <p:cNvSpPr/>
            <p:nvPr/>
          </p:nvSpPr>
          <p:spPr>
            <a:xfrm flipH="1">
              <a:off x="6179264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035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734B359-0BD2-C395-D161-7BBFEEA451A4}"/>
                </a:ext>
              </a:extLst>
            </p:cNvPr>
            <p:cNvSpPr/>
            <p:nvPr/>
          </p:nvSpPr>
          <p:spPr>
            <a:xfrm>
              <a:off x="5267993" y="5229498"/>
              <a:ext cx="1628502" cy="1628502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A9A7F3E-B6FD-6C09-7F3A-E498C075226D}"/>
                </a:ext>
              </a:extLst>
            </p:cNvPr>
            <p:cNvSpPr/>
            <p:nvPr/>
          </p:nvSpPr>
          <p:spPr>
            <a:xfrm>
              <a:off x="4897616" y="6290749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LV 1</a:t>
              </a:r>
            </a:p>
            <a:p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9D861D3-3011-258C-37DC-4CD208EC15C9}"/>
                </a:ext>
              </a:extLst>
            </p:cNvPr>
            <p:cNvSpPr/>
            <p:nvPr/>
          </p:nvSpPr>
          <p:spPr>
            <a:xfrm>
              <a:off x="1154545" y="6290749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D5015A-3883-D3AB-CACE-0B56933504CC}"/>
                </a:ext>
              </a:extLst>
            </p:cNvPr>
            <p:cNvSpPr/>
            <p:nvPr/>
          </p:nvSpPr>
          <p:spPr>
            <a:xfrm>
              <a:off x="124690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745CDDC-018A-35CD-9B44-F287B83D2434}"/>
                </a:ext>
              </a:extLst>
            </p:cNvPr>
            <p:cNvSpPr/>
            <p:nvPr/>
          </p:nvSpPr>
          <p:spPr>
            <a:xfrm>
              <a:off x="186418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9BAE714-E370-A195-7F2F-E1B4B64C9971}"/>
                </a:ext>
              </a:extLst>
            </p:cNvPr>
            <p:cNvSpPr/>
            <p:nvPr/>
          </p:nvSpPr>
          <p:spPr>
            <a:xfrm>
              <a:off x="248146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7B502DE-988F-1BE8-F599-4AF451381E4E}"/>
                </a:ext>
              </a:extLst>
            </p:cNvPr>
            <p:cNvSpPr/>
            <p:nvPr/>
          </p:nvSpPr>
          <p:spPr>
            <a:xfrm>
              <a:off x="309874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0A45159C-AD5E-FFA2-AF01-933FC48F7FEF}"/>
                </a:ext>
              </a:extLst>
            </p:cNvPr>
            <p:cNvSpPr/>
            <p:nvPr/>
          </p:nvSpPr>
          <p:spPr>
            <a:xfrm>
              <a:off x="371602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100C3024-D4E5-18E7-35A2-9C54675D3A5A}"/>
                </a:ext>
              </a:extLst>
            </p:cNvPr>
            <p:cNvSpPr/>
            <p:nvPr/>
          </p:nvSpPr>
          <p:spPr>
            <a:xfrm>
              <a:off x="4333310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7B3C986-752D-3D25-F862-D0039B191B7E}"/>
                </a:ext>
              </a:extLst>
            </p:cNvPr>
            <p:cNvSpPr/>
            <p:nvPr/>
          </p:nvSpPr>
          <p:spPr>
            <a:xfrm>
              <a:off x="4213182" y="6137955"/>
              <a:ext cx="689942" cy="161757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hlinkClick r:id="rId2" action="ppaction://hlinksldjump"/>
              <a:extLst>
                <a:ext uri="{FF2B5EF4-FFF2-40B4-BE49-F238E27FC236}">
                  <a16:creationId xmlns:a16="http://schemas.microsoft.com/office/drawing/2014/main" id="{C53FB404-AABB-E5A8-0376-6DA6494312E2}"/>
                </a:ext>
              </a:extLst>
            </p:cNvPr>
            <p:cNvSpPr/>
            <p:nvPr/>
          </p:nvSpPr>
          <p:spPr>
            <a:xfrm>
              <a:off x="4275794" y="6153812"/>
              <a:ext cx="554668" cy="13004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0" name="이등변 삼각형 1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06F7FEA-BEF8-DC75-2F1F-D09341188C72}"/>
                </a:ext>
              </a:extLst>
            </p:cNvPr>
            <p:cNvSpPr/>
            <p:nvPr/>
          </p:nvSpPr>
          <p:spPr>
            <a:xfrm>
              <a:off x="4492740" y="6176060"/>
              <a:ext cx="99234" cy="855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3AE98FD-D989-437F-AE27-4D7074A75273}"/>
                </a:ext>
              </a:extLst>
            </p:cNvPr>
            <p:cNvSpPr/>
            <p:nvPr/>
          </p:nvSpPr>
          <p:spPr>
            <a:xfrm flipH="1">
              <a:off x="6112033" y="6296032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endPara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 명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23BBB5E-43AC-D4CC-5D01-035A4AA60E43}"/>
                </a:ext>
              </a:extLst>
            </p:cNvPr>
            <p:cNvGrpSpPr/>
            <p:nvPr/>
          </p:nvGrpSpPr>
          <p:grpSpPr>
            <a:xfrm>
              <a:off x="11013747" y="6296032"/>
              <a:ext cx="149012" cy="544042"/>
              <a:chOff x="8385843" y="4685456"/>
              <a:chExt cx="149012" cy="544042"/>
            </a:xfrm>
          </p:grpSpPr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2B68FC4B-4174-9EA2-301A-D255DBC9A445}"/>
                  </a:ext>
                </a:extLst>
              </p:cNvPr>
              <p:cNvSpPr/>
              <p:nvPr/>
            </p:nvSpPr>
            <p:spPr>
              <a:xfrm rot="5400000">
                <a:off x="8188328" y="4882971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: 도형 13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BFD0DD-07CB-4A11-9066-6AF0398B2E52}"/>
                  </a:ext>
                </a:extLst>
              </p:cNvPr>
              <p:cNvSpPr/>
              <p:nvPr/>
            </p:nvSpPr>
            <p:spPr>
              <a:xfrm rot="5400000">
                <a:off x="8241662" y="4893617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C46A1F9F-074C-0883-31EF-D3E0FFFD47A1}"/>
                  </a:ext>
                </a:extLst>
              </p:cNvPr>
              <p:cNvSpPr/>
              <p:nvPr/>
            </p:nvSpPr>
            <p:spPr>
              <a:xfrm rot="16200000" flipH="1">
                <a:off x="8421225" y="4905618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2F4A411-B890-E23B-4E06-AA0F31C99544}"/>
                </a:ext>
              </a:extLst>
            </p:cNvPr>
            <p:cNvSpPr/>
            <p:nvPr/>
          </p:nvSpPr>
          <p:spPr>
            <a:xfrm>
              <a:off x="7270139" y="6296032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BB4792F-F1E4-D68C-759D-0B1481638542}"/>
                </a:ext>
              </a:extLst>
            </p:cNvPr>
            <p:cNvSpPr/>
            <p:nvPr/>
          </p:nvSpPr>
          <p:spPr>
            <a:xfrm>
              <a:off x="7388224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F21B67E5-9F4E-C207-513C-E40CB870677F}"/>
                </a:ext>
              </a:extLst>
            </p:cNvPr>
            <p:cNvSpPr/>
            <p:nvPr/>
          </p:nvSpPr>
          <p:spPr>
            <a:xfrm>
              <a:off x="800538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E021F0E-A974-7CE8-1D9B-45B7AC3846B0}"/>
                </a:ext>
              </a:extLst>
            </p:cNvPr>
            <p:cNvSpPr/>
            <p:nvPr/>
          </p:nvSpPr>
          <p:spPr>
            <a:xfrm>
              <a:off x="8622548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78E8183-5484-98E5-97C8-1300820A3030}"/>
                </a:ext>
              </a:extLst>
            </p:cNvPr>
            <p:cNvSpPr/>
            <p:nvPr/>
          </p:nvSpPr>
          <p:spPr>
            <a:xfrm>
              <a:off x="9239710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A3659F48-D882-9BC1-E4FC-0A5C753C7599}"/>
                </a:ext>
              </a:extLst>
            </p:cNvPr>
            <p:cNvSpPr/>
            <p:nvPr/>
          </p:nvSpPr>
          <p:spPr>
            <a:xfrm>
              <a:off x="9856872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A357207-AC58-318B-B6F4-8AE3316B7F0A}"/>
                </a:ext>
              </a:extLst>
            </p:cNvPr>
            <p:cNvSpPr/>
            <p:nvPr/>
          </p:nvSpPr>
          <p:spPr>
            <a:xfrm>
              <a:off x="1047403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0FCD88FF-F9A7-53F9-B02A-9D22473466F2}"/>
                </a:ext>
              </a:extLst>
            </p:cNvPr>
            <p:cNvGrpSpPr/>
            <p:nvPr/>
          </p:nvGrpSpPr>
          <p:grpSpPr>
            <a:xfrm>
              <a:off x="1014633" y="6299712"/>
              <a:ext cx="149012" cy="544042"/>
              <a:chOff x="2332456" y="4074033"/>
              <a:chExt cx="149012" cy="544042"/>
            </a:xfrm>
          </p:grpSpPr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4AAF03DF-6D23-284A-E070-C179EC32E37B}"/>
                  </a:ext>
                </a:extLst>
              </p:cNvPr>
              <p:cNvSpPr/>
              <p:nvPr/>
            </p:nvSpPr>
            <p:spPr>
              <a:xfrm rot="16200000">
                <a:off x="2134941" y="4271548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7BBA417-BE87-C1B3-2C67-C4DDB598CC76}"/>
                  </a:ext>
                </a:extLst>
              </p:cNvPr>
              <p:cNvSpPr/>
              <p:nvPr/>
            </p:nvSpPr>
            <p:spPr>
              <a:xfrm rot="16200000">
                <a:off x="2188275" y="4290118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이등변 삼각형 1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CE3968B-06F4-C21E-3BD6-159727A34A49}"/>
                  </a:ext>
                </a:extLst>
              </p:cNvPr>
              <p:cNvSpPr/>
              <p:nvPr/>
            </p:nvSpPr>
            <p:spPr>
              <a:xfrm rot="5400000" flipH="1">
                <a:off x="2367837" y="4319106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8AAB4A32-DE8B-AEB7-FB15-C09FFB4DE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9" y="435982"/>
            <a:ext cx="312017" cy="312017"/>
          </a:xfrm>
          <a:prstGeom prst="rect">
            <a:avLst/>
          </a:prstGeom>
        </p:spPr>
      </p:pic>
      <p:sp>
        <p:nvSpPr>
          <p:cNvPr id="153" name="막힌 원호 152">
            <a:extLst>
              <a:ext uri="{FF2B5EF4-FFF2-40B4-BE49-F238E27FC236}">
                <a16:creationId xmlns:a16="http://schemas.microsoft.com/office/drawing/2014/main" id="{0BD24ECE-5A5B-60EB-DDC3-BC9D45A47268}"/>
              </a:ext>
            </a:extLst>
          </p:cNvPr>
          <p:cNvSpPr/>
          <p:nvPr/>
        </p:nvSpPr>
        <p:spPr>
          <a:xfrm rot="16200000">
            <a:off x="7317758" y="3466696"/>
            <a:ext cx="1187367" cy="1187367"/>
          </a:xfrm>
          <a:prstGeom prst="blockArc">
            <a:avLst>
              <a:gd name="adj1" fmla="val 12755759"/>
              <a:gd name="adj2" fmla="val 19892278"/>
              <a:gd name="adj3" fmla="val 6757"/>
            </a:avLst>
          </a:prstGeom>
          <a:scene3d>
            <a:camera prst="orthographicFront">
              <a:rot lat="1403929" lon="21543678" rev="1312809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5BF5AB50-AC11-4CA5-E9CB-BA26F9E9E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43" y="2106049"/>
            <a:ext cx="2438400" cy="24384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EA3C209-23A7-F137-FC09-308981DF9065}"/>
              </a:ext>
            </a:extLst>
          </p:cNvPr>
          <p:cNvSpPr/>
          <p:nvPr/>
        </p:nvSpPr>
        <p:spPr>
          <a:xfrm>
            <a:off x="566670" y="2106049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자기자신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504A1F0-9C10-5265-9577-8A338CBDC397}"/>
              </a:ext>
            </a:extLst>
          </p:cNvPr>
          <p:cNvSpPr/>
          <p:nvPr/>
        </p:nvSpPr>
        <p:spPr>
          <a:xfrm>
            <a:off x="566670" y="2473443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6458A07-3666-DD32-5F7D-F7276B43ABEF}"/>
              </a:ext>
            </a:extLst>
          </p:cNvPr>
          <p:cNvSpPr/>
          <p:nvPr/>
        </p:nvSpPr>
        <p:spPr>
          <a:xfrm>
            <a:off x="566670" y="3208230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DD56BD6-60D9-C8D7-5509-111117143369}"/>
              </a:ext>
            </a:extLst>
          </p:cNvPr>
          <p:cNvSpPr/>
          <p:nvPr/>
        </p:nvSpPr>
        <p:spPr>
          <a:xfrm>
            <a:off x="566670" y="2840837"/>
            <a:ext cx="2047741" cy="3028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99C78B-286A-657D-413C-210D305EAD5D}"/>
              </a:ext>
            </a:extLst>
          </p:cNvPr>
          <p:cNvSpPr txBox="1"/>
          <p:nvPr/>
        </p:nvSpPr>
        <p:spPr>
          <a:xfrm>
            <a:off x="1217478" y="1704203"/>
            <a:ext cx="8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파티 이름</a:t>
            </a:r>
          </a:p>
        </p:txBody>
      </p:sp>
      <p:pic>
        <p:nvPicPr>
          <p:cNvPr id="168" name="그래픽 167" descr="단일 톱니바퀴 단색으로 채워진">
            <a:hlinkClick r:id="rId7" action="ppaction://hlinksldjump"/>
            <a:extLst>
              <a:ext uri="{FF2B5EF4-FFF2-40B4-BE49-F238E27FC236}">
                <a16:creationId xmlns:a16="http://schemas.microsoft.com/office/drawing/2014/main" id="{96C2DC36-FE2D-19C1-3A6F-A839FCB1C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69" name="그래픽 168" descr="남자 옆모습 단색으로 채워진">
            <a:extLst>
              <a:ext uri="{FF2B5EF4-FFF2-40B4-BE49-F238E27FC236}">
                <a16:creationId xmlns:a16="http://schemas.microsoft.com/office/drawing/2014/main" id="{A2A25197-743B-0D13-36B6-5F6F19AE7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DBE3E5C-A116-8322-4C78-5E4CC7EACDF5}"/>
              </a:ext>
            </a:extLst>
          </p:cNvPr>
          <p:cNvGrpSpPr/>
          <p:nvPr/>
        </p:nvGrpSpPr>
        <p:grpSpPr>
          <a:xfrm>
            <a:off x="10022548" y="1067109"/>
            <a:ext cx="2008909" cy="1907309"/>
            <a:chOff x="326335" y="288893"/>
            <a:chExt cx="2008909" cy="1907309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9204E59-2819-5BCF-4D63-22077EEF116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1AECBB4D-B27E-838B-E79C-498066CC0070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B5055415-1883-F071-26A0-1497699D2F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4DE04C4-4873-2E52-5179-7C86990D1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B5AD0D3-36D9-7B3B-1130-0571D3CB3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CE2E72-D546-CFD5-B06E-A5640CA6B59B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78" name="직사각형 177">
            <a:hlinkClick r:id="rId12" action="ppaction://hlinksldjump"/>
            <a:extLst>
              <a:ext uri="{FF2B5EF4-FFF2-40B4-BE49-F238E27FC236}">
                <a16:creationId xmlns:a16="http://schemas.microsoft.com/office/drawing/2014/main" id="{C7DD4782-871D-8F04-87E9-DB0AF19A35EC}"/>
              </a:ext>
            </a:extLst>
          </p:cNvPr>
          <p:cNvSpPr/>
          <p:nvPr/>
        </p:nvSpPr>
        <p:spPr>
          <a:xfrm>
            <a:off x="11838604" y="825492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12" action="ppaction://hlinksldjump"/>
            <a:extLst>
              <a:ext uri="{FF2B5EF4-FFF2-40B4-BE49-F238E27FC236}">
                <a16:creationId xmlns:a16="http://schemas.microsoft.com/office/drawing/2014/main" id="{AF6AEFFA-6C56-4D91-B62C-0BA65354AEDE}"/>
              </a:ext>
            </a:extLst>
          </p:cNvPr>
          <p:cNvSpPr/>
          <p:nvPr/>
        </p:nvSpPr>
        <p:spPr>
          <a:xfrm>
            <a:off x="11870481" y="902874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DC2BB63-B6D0-9C56-A562-C6AD97AF19AA}"/>
              </a:ext>
            </a:extLst>
          </p:cNvPr>
          <p:cNvSpPr/>
          <p:nvPr/>
        </p:nvSpPr>
        <p:spPr>
          <a:xfrm>
            <a:off x="10018995" y="799994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963A49-451F-78D7-7113-8D12220CCF81}"/>
              </a:ext>
            </a:extLst>
          </p:cNvPr>
          <p:cNvGrpSpPr/>
          <p:nvPr/>
        </p:nvGrpSpPr>
        <p:grpSpPr>
          <a:xfrm>
            <a:off x="8858076" y="4024852"/>
            <a:ext cx="2777914" cy="1562577"/>
            <a:chOff x="8858076" y="4024852"/>
            <a:chExt cx="2777914" cy="1562577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CF4A932-FC77-4687-F8FE-280B5DCB3525}"/>
                </a:ext>
              </a:extLst>
            </p:cNvPr>
            <p:cNvSpPr/>
            <p:nvPr/>
          </p:nvSpPr>
          <p:spPr>
            <a:xfrm>
              <a:off x="8858076" y="4024852"/>
              <a:ext cx="2777914" cy="1562577"/>
            </a:xfrm>
            <a:prstGeom prst="rect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1A74FB3-0DE5-EB77-3CBE-254907727C22}"/>
                </a:ext>
              </a:extLst>
            </p:cNvPr>
            <p:cNvSpPr txBox="1"/>
            <p:nvPr/>
          </p:nvSpPr>
          <p:spPr>
            <a:xfrm>
              <a:off x="9653142" y="4220291"/>
              <a:ext cx="1207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재도전 투표</a:t>
              </a:r>
              <a:endParaRPr lang="ko-KR" altLang="en-US" sz="20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373B9C2-BC44-8AE9-1B49-FC6C5E531355}"/>
                </a:ext>
              </a:extLst>
            </p:cNvPr>
            <p:cNvSpPr/>
            <p:nvPr/>
          </p:nvSpPr>
          <p:spPr>
            <a:xfrm>
              <a:off x="10434034" y="5061019"/>
              <a:ext cx="842772" cy="317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재도전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51ECC35-5B19-504C-4B06-AFED756C6123}"/>
                </a:ext>
              </a:extLst>
            </p:cNvPr>
            <p:cNvSpPr/>
            <p:nvPr/>
          </p:nvSpPr>
          <p:spPr>
            <a:xfrm>
              <a:off x="9289380" y="5062412"/>
              <a:ext cx="842772" cy="317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거절</a:t>
              </a: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8E3A5697-8414-27B1-A85D-7FC78EB4229C}"/>
                </a:ext>
              </a:extLst>
            </p:cNvPr>
            <p:cNvGrpSpPr/>
            <p:nvPr/>
          </p:nvGrpSpPr>
          <p:grpSpPr>
            <a:xfrm>
              <a:off x="9038921" y="4738664"/>
              <a:ext cx="2416223" cy="253508"/>
              <a:chOff x="9592205" y="4711545"/>
              <a:chExt cx="1285940" cy="94264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096843E-4EDE-05EF-61F1-1A7A8464D615}"/>
                  </a:ext>
                </a:extLst>
              </p:cNvPr>
              <p:cNvSpPr/>
              <p:nvPr/>
            </p:nvSpPr>
            <p:spPr>
              <a:xfrm>
                <a:off x="9592205" y="4711545"/>
                <a:ext cx="313532" cy="94264"/>
              </a:xfrm>
              <a:prstGeom prst="rect">
                <a:avLst/>
              </a:prstGeom>
              <a:solidFill>
                <a:srgbClr val="121D59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90EA2835-EAEA-925F-D425-842DC9AF71D0}"/>
                  </a:ext>
                </a:extLst>
              </p:cNvPr>
              <p:cNvSpPr/>
              <p:nvPr/>
            </p:nvSpPr>
            <p:spPr>
              <a:xfrm>
                <a:off x="10240477" y="4711545"/>
                <a:ext cx="313532" cy="94264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F5077AF3-9206-FE0B-4407-5240140D3634}"/>
                  </a:ext>
                </a:extLst>
              </p:cNvPr>
              <p:cNvSpPr/>
              <p:nvPr/>
            </p:nvSpPr>
            <p:spPr>
              <a:xfrm>
                <a:off x="9916341" y="4711545"/>
                <a:ext cx="313532" cy="94264"/>
              </a:xfrm>
              <a:prstGeom prst="rect">
                <a:avLst/>
              </a:prstGeom>
              <a:solidFill>
                <a:srgbClr val="BF212E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123472B4-5F82-2A5C-843E-72EE718261A3}"/>
                  </a:ext>
                </a:extLst>
              </p:cNvPr>
              <p:cNvSpPr/>
              <p:nvPr/>
            </p:nvSpPr>
            <p:spPr>
              <a:xfrm>
                <a:off x="10564613" y="4711545"/>
                <a:ext cx="313532" cy="94264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446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80DEFD7-E0DD-E2BB-6992-206CB2392BD8}"/>
              </a:ext>
            </a:extLst>
          </p:cNvPr>
          <p:cNvGrpSpPr/>
          <p:nvPr/>
        </p:nvGrpSpPr>
        <p:grpSpPr>
          <a:xfrm>
            <a:off x="2169451" y="-187920"/>
            <a:ext cx="7853097" cy="7837277"/>
            <a:chOff x="1404258" y="97980"/>
            <a:chExt cx="7406314" cy="7391394"/>
          </a:xfrm>
          <a:scene3d>
            <a:camera prst="perspectiveRelaxedModerately" fov="4800000">
              <a:rot lat="19496459" lon="19134828" rev="3492035"/>
            </a:camera>
            <a:lightRig rig="threePt" dir="t"/>
          </a:scene3d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0BA185E-1F16-9F86-E62C-00599A35332B}"/>
                </a:ext>
              </a:extLst>
            </p:cNvPr>
            <p:cNvSpPr/>
            <p:nvPr/>
          </p:nvSpPr>
          <p:spPr>
            <a:xfrm>
              <a:off x="140425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9FCF07-30AB-44D1-B622-BF861D41BC5E}"/>
                </a:ext>
              </a:extLst>
            </p:cNvPr>
            <p:cNvSpPr/>
            <p:nvPr/>
          </p:nvSpPr>
          <p:spPr>
            <a:xfrm>
              <a:off x="214856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148EBC-EC94-CF5F-940C-629791175A2E}"/>
                </a:ext>
              </a:extLst>
            </p:cNvPr>
            <p:cNvSpPr/>
            <p:nvPr/>
          </p:nvSpPr>
          <p:spPr>
            <a:xfrm>
              <a:off x="289286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B4CC3E-60DF-6167-5267-3D8719D0D7EA}"/>
                </a:ext>
              </a:extLst>
            </p:cNvPr>
            <p:cNvSpPr/>
            <p:nvPr/>
          </p:nvSpPr>
          <p:spPr>
            <a:xfrm>
              <a:off x="363717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9ECF4D-6281-C0E5-3DE5-34B9D9648DAE}"/>
                </a:ext>
              </a:extLst>
            </p:cNvPr>
            <p:cNvSpPr/>
            <p:nvPr/>
          </p:nvSpPr>
          <p:spPr>
            <a:xfrm>
              <a:off x="438147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AB11B0-5B72-9EB1-39DE-9D7ECD40C9E1}"/>
                </a:ext>
              </a:extLst>
            </p:cNvPr>
            <p:cNvSpPr/>
            <p:nvPr/>
          </p:nvSpPr>
          <p:spPr>
            <a:xfrm>
              <a:off x="512578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88765-1F80-5B86-4338-4B9B76E40430}"/>
                </a:ext>
              </a:extLst>
            </p:cNvPr>
            <p:cNvSpPr/>
            <p:nvPr/>
          </p:nvSpPr>
          <p:spPr>
            <a:xfrm>
              <a:off x="587008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08F861-01A2-F2BC-6E68-B9A4C7E56F30}"/>
                </a:ext>
              </a:extLst>
            </p:cNvPr>
            <p:cNvSpPr/>
            <p:nvPr/>
          </p:nvSpPr>
          <p:spPr>
            <a:xfrm>
              <a:off x="6614393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E38894-5C75-F093-8000-C12F21B43DDC}"/>
                </a:ext>
              </a:extLst>
            </p:cNvPr>
            <p:cNvSpPr/>
            <p:nvPr/>
          </p:nvSpPr>
          <p:spPr>
            <a:xfrm>
              <a:off x="7358698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C89FCD-7560-4A66-224F-98952606C105}"/>
                </a:ext>
              </a:extLst>
            </p:cNvPr>
            <p:cNvSpPr/>
            <p:nvPr/>
          </p:nvSpPr>
          <p:spPr>
            <a:xfrm>
              <a:off x="8103000" y="604157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E2CB71-B479-DAD3-5BC2-412450C3F1B5}"/>
                </a:ext>
              </a:extLst>
            </p:cNvPr>
            <p:cNvSpPr/>
            <p:nvPr/>
          </p:nvSpPr>
          <p:spPr>
            <a:xfrm>
              <a:off x="140425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AD45BC-17EB-CE71-F5F3-5889C8848934}"/>
                </a:ext>
              </a:extLst>
            </p:cNvPr>
            <p:cNvSpPr/>
            <p:nvPr/>
          </p:nvSpPr>
          <p:spPr>
            <a:xfrm>
              <a:off x="214856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9E83AD-9CEA-4A89-51B8-D9D9537A3382}"/>
                </a:ext>
              </a:extLst>
            </p:cNvPr>
            <p:cNvSpPr/>
            <p:nvPr/>
          </p:nvSpPr>
          <p:spPr>
            <a:xfrm>
              <a:off x="289286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19674B-71FD-6547-9549-01C7BFE37239}"/>
                </a:ext>
              </a:extLst>
            </p:cNvPr>
            <p:cNvSpPr/>
            <p:nvPr/>
          </p:nvSpPr>
          <p:spPr>
            <a:xfrm>
              <a:off x="363717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57EFB3-B503-A7FA-9330-35387D38E4D8}"/>
                </a:ext>
              </a:extLst>
            </p:cNvPr>
            <p:cNvSpPr/>
            <p:nvPr/>
          </p:nvSpPr>
          <p:spPr>
            <a:xfrm>
              <a:off x="438147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669032-0EF9-0D79-CC11-55A53BD1B54E}"/>
                </a:ext>
              </a:extLst>
            </p:cNvPr>
            <p:cNvSpPr/>
            <p:nvPr/>
          </p:nvSpPr>
          <p:spPr>
            <a:xfrm>
              <a:off x="512578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D979E3-9E25-61E9-28CF-CFB5D892DFB8}"/>
                </a:ext>
              </a:extLst>
            </p:cNvPr>
            <p:cNvSpPr/>
            <p:nvPr/>
          </p:nvSpPr>
          <p:spPr>
            <a:xfrm>
              <a:off x="587008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002A85-3BB6-02EC-20EA-9348ECC65A4D}"/>
                </a:ext>
              </a:extLst>
            </p:cNvPr>
            <p:cNvSpPr/>
            <p:nvPr/>
          </p:nvSpPr>
          <p:spPr>
            <a:xfrm>
              <a:off x="6614393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37CE03-D4D8-843E-7C33-3FBBF5F9F421}"/>
                </a:ext>
              </a:extLst>
            </p:cNvPr>
            <p:cNvSpPr/>
            <p:nvPr/>
          </p:nvSpPr>
          <p:spPr>
            <a:xfrm>
              <a:off x="7358698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CA2158-C9BE-597F-153C-B9FF3B86C1BC}"/>
                </a:ext>
              </a:extLst>
            </p:cNvPr>
            <p:cNvSpPr/>
            <p:nvPr/>
          </p:nvSpPr>
          <p:spPr>
            <a:xfrm>
              <a:off x="8103000" y="530134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712D87-5CAD-8C2A-4412-16AD13C43406}"/>
                </a:ext>
              </a:extLst>
            </p:cNvPr>
            <p:cNvSpPr/>
            <p:nvPr/>
          </p:nvSpPr>
          <p:spPr>
            <a:xfrm>
              <a:off x="140425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AE7ED7-25FA-82E4-3F6D-0818F0DD4D90}"/>
                </a:ext>
              </a:extLst>
            </p:cNvPr>
            <p:cNvSpPr/>
            <p:nvPr/>
          </p:nvSpPr>
          <p:spPr>
            <a:xfrm>
              <a:off x="214856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077AAA-1026-2E81-CEE9-38A17A78C345}"/>
                </a:ext>
              </a:extLst>
            </p:cNvPr>
            <p:cNvSpPr/>
            <p:nvPr/>
          </p:nvSpPr>
          <p:spPr>
            <a:xfrm>
              <a:off x="289286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11A99B-BCD5-233A-DCBB-ACAE2A21622E}"/>
                </a:ext>
              </a:extLst>
            </p:cNvPr>
            <p:cNvSpPr/>
            <p:nvPr/>
          </p:nvSpPr>
          <p:spPr>
            <a:xfrm>
              <a:off x="363717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15FF77-7259-DD1E-A7CE-0C4B5B2F9032}"/>
                </a:ext>
              </a:extLst>
            </p:cNvPr>
            <p:cNvSpPr/>
            <p:nvPr/>
          </p:nvSpPr>
          <p:spPr>
            <a:xfrm>
              <a:off x="438147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E73AEA-856C-6BF2-D4FF-19F23E4082F6}"/>
                </a:ext>
              </a:extLst>
            </p:cNvPr>
            <p:cNvSpPr/>
            <p:nvPr/>
          </p:nvSpPr>
          <p:spPr>
            <a:xfrm>
              <a:off x="512578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06DF06-3503-40AA-907E-3880F17294EF}"/>
                </a:ext>
              </a:extLst>
            </p:cNvPr>
            <p:cNvSpPr/>
            <p:nvPr/>
          </p:nvSpPr>
          <p:spPr>
            <a:xfrm>
              <a:off x="587008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E6638A-5522-CA49-D74F-3E9200C42FB2}"/>
                </a:ext>
              </a:extLst>
            </p:cNvPr>
            <p:cNvSpPr/>
            <p:nvPr/>
          </p:nvSpPr>
          <p:spPr>
            <a:xfrm>
              <a:off x="6614393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1266F8-9060-B91B-FCD2-7B5B787AD4E1}"/>
                </a:ext>
              </a:extLst>
            </p:cNvPr>
            <p:cNvSpPr/>
            <p:nvPr/>
          </p:nvSpPr>
          <p:spPr>
            <a:xfrm>
              <a:off x="7358698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382144-8CB1-63CF-07A0-E8886DDCB1E7}"/>
                </a:ext>
              </a:extLst>
            </p:cNvPr>
            <p:cNvSpPr/>
            <p:nvPr/>
          </p:nvSpPr>
          <p:spPr>
            <a:xfrm>
              <a:off x="8103000" y="456111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5F742B-39FD-E76C-4915-8909ED96CA17}"/>
                </a:ext>
              </a:extLst>
            </p:cNvPr>
            <p:cNvSpPr/>
            <p:nvPr/>
          </p:nvSpPr>
          <p:spPr>
            <a:xfrm>
              <a:off x="140425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FDF31C0-F8EB-B140-D6AF-181C9C4767E5}"/>
                </a:ext>
              </a:extLst>
            </p:cNvPr>
            <p:cNvSpPr/>
            <p:nvPr/>
          </p:nvSpPr>
          <p:spPr>
            <a:xfrm>
              <a:off x="214856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102797-0348-261C-A29A-75DBBEA29361}"/>
                </a:ext>
              </a:extLst>
            </p:cNvPr>
            <p:cNvSpPr/>
            <p:nvPr/>
          </p:nvSpPr>
          <p:spPr>
            <a:xfrm>
              <a:off x="289286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541679-058F-4678-BEFC-37A2B932115B}"/>
                </a:ext>
              </a:extLst>
            </p:cNvPr>
            <p:cNvSpPr/>
            <p:nvPr/>
          </p:nvSpPr>
          <p:spPr>
            <a:xfrm>
              <a:off x="363717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0F37A5-140D-3640-1F2B-DC275D1C84CE}"/>
                </a:ext>
              </a:extLst>
            </p:cNvPr>
            <p:cNvSpPr/>
            <p:nvPr/>
          </p:nvSpPr>
          <p:spPr>
            <a:xfrm>
              <a:off x="438147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F0B2B3A-0572-DFAF-B14D-C650B3B9EB1F}"/>
                </a:ext>
              </a:extLst>
            </p:cNvPr>
            <p:cNvSpPr/>
            <p:nvPr/>
          </p:nvSpPr>
          <p:spPr>
            <a:xfrm>
              <a:off x="512578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790CEEA-9C92-6332-8B65-DF784F7C0B00}"/>
                </a:ext>
              </a:extLst>
            </p:cNvPr>
            <p:cNvSpPr/>
            <p:nvPr/>
          </p:nvSpPr>
          <p:spPr>
            <a:xfrm>
              <a:off x="587008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70CE521-C42E-A5BB-E299-2CCB7C18429F}"/>
                </a:ext>
              </a:extLst>
            </p:cNvPr>
            <p:cNvSpPr/>
            <p:nvPr/>
          </p:nvSpPr>
          <p:spPr>
            <a:xfrm>
              <a:off x="6614393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E0ED79-807C-44AC-D68A-D78665694BBD}"/>
                </a:ext>
              </a:extLst>
            </p:cNvPr>
            <p:cNvSpPr/>
            <p:nvPr/>
          </p:nvSpPr>
          <p:spPr>
            <a:xfrm>
              <a:off x="7358698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A45A4-26F6-4CA6-909C-A1F6BEEB1A9C}"/>
                </a:ext>
              </a:extLst>
            </p:cNvPr>
            <p:cNvSpPr/>
            <p:nvPr/>
          </p:nvSpPr>
          <p:spPr>
            <a:xfrm>
              <a:off x="8103000" y="382088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DFBA39-F89D-FC64-B70B-D14B00B02B6C}"/>
                </a:ext>
              </a:extLst>
            </p:cNvPr>
            <p:cNvSpPr/>
            <p:nvPr/>
          </p:nvSpPr>
          <p:spPr>
            <a:xfrm>
              <a:off x="140425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1E72EA-E746-7F8F-CB00-1D6D6ADA2C4B}"/>
                </a:ext>
              </a:extLst>
            </p:cNvPr>
            <p:cNvSpPr/>
            <p:nvPr/>
          </p:nvSpPr>
          <p:spPr>
            <a:xfrm>
              <a:off x="214856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B5F12B-11CD-0F6E-D721-0AEABB220607}"/>
                </a:ext>
              </a:extLst>
            </p:cNvPr>
            <p:cNvSpPr/>
            <p:nvPr/>
          </p:nvSpPr>
          <p:spPr>
            <a:xfrm>
              <a:off x="289286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7F45319-A6D1-73F3-5888-C1207168187F}"/>
                </a:ext>
              </a:extLst>
            </p:cNvPr>
            <p:cNvSpPr/>
            <p:nvPr/>
          </p:nvSpPr>
          <p:spPr>
            <a:xfrm>
              <a:off x="363717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E0B010-5012-08F7-D828-D278BF175BD1}"/>
                </a:ext>
              </a:extLst>
            </p:cNvPr>
            <p:cNvSpPr/>
            <p:nvPr/>
          </p:nvSpPr>
          <p:spPr>
            <a:xfrm>
              <a:off x="438147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556E5D1-AE80-8126-BC4A-47DF3499E9F2}"/>
                </a:ext>
              </a:extLst>
            </p:cNvPr>
            <p:cNvSpPr/>
            <p:nvPr/>
          </p:nvSpPr>
          <p:spPr>
            <a:xfrm>
              <a:off x="512578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58EF012-08E8-9AE8-D7B5-B9C61CF0BF0F}"/>
                </a:ext>
              </a:extLst>
            </p:cNvPr>
            <p:cNvSpPr/>
            <p:nvPr/>
          </p:nvSpPr>
          <p:spPr>
            <a:xfrm>
              <a:off x="587008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AC8AFC3-24F3-2D10-5F8D-6B9352696529}"/>
                </a:ext>
              </a:extLst>
            </p:cNvPr>
            <p:cNvSpPr/>
            <p:nvPr/>
          </p:nvSpPr>
          <p:spPr>
            <a:xfrm>
              <a:off x="6614393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393E5F-A58F-BD4D-AA9A-629510C0D571}"/>
                </a:ext>
              </a:extLst>
            </p:cNvPr>
            <p:cNvSpPr/>
            <p:nvPr/>
          </p:nvSpPr>
          <p:spPr>
            <a:xfrm>
              <a:off x="7358698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93C042-0656-BC19-FFD3-C90AFB0EF625}"/>
                </a:ext>
              </a:extLst>
            </p:cNvPr>
            <p:cNvSpPr/>
            <p:nvPr/>
          </p:nvSpPr>
          <p:spPr>
            <a:xfrm>
              <a:off x="8103000" y="308065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43420C6-4DC4-F19B-F54E-D9B448F671FF}"/>
                </a:ext>
              </a:extLst>
            </p:cNvPr>
            <p:cNvSpPr/>
            <p:nvPr/>
          </p:nvSpPr>
          <p:spPr>
            <a:xfrm>
              <a:off x="140425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64B071A-5A64-F17D-428F-EFA1FCFF1235}"/>
                </a:ext>
              </a:extLst>
            </p:cNvPr>
            <p:cNvSpPr/>
            <p:nvPr/>
          </p:nvSpPr>
          <p:spPr>
            <a:xfrm>
              <a:off x="214856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14E7B5-4EC7-BE36-0CA5-CE6FBFB1FCA2}"/>
                </a:ext>
              </a:extLst>
            </p:cNvPr>
            <p:cNvSpPr/>
            <p:nvPr/>
          </p:nvSpPr>
          <p:spPr>
            <a:xfrm>
              <a:off x="289286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D8ED88-0D36-D9D1-CEF1-DC5E2EB65D18}"/>
                </a:ext>
              </a:extLst>
            </p:cNvPr>
            <p:cNvSpPr/>
            <p:nvPr/>
          </p:nvSpPr>
          <p:spPr>
            <a:xfrm>
              <a:off x="363717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4D5BAA-069F-EB0E-B4D2-1DF847E8E7B4}"/>
                </a:ext>
              </a:extLst>
            </p:cNvPr>
            <p:cNvSpPr/>
            <p:nvPr/>
          </p:nvSpPr>
          <p:spPr>
            <a:xfrm>
              <a:off x="438147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45B090-DB0F-7890-897A-2044BE8E3935}"/>
                </a:ext>
              </a:extLst>
            </p:cNvPr>
            <p:cNvSpPr/>
            <p:nvPr/>
          </p:nvSpPr>
          <p:spPr>
            <a:xfrm>
              <a:off x="512578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3AB209D-DDF2-2BBB-A577-A0705396E464}"/>
                </a:ext>
              </a:extLst>
            </p:cNvPr>
            <p:cNvSpPr/>
            <p:nvPr/>
          </p:nvSpPr>
          <p:spPr>
            <a:xfrm>
              <a:off x="587008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039F619-7D35-79C0-8BE8-839CC800ED7E}"/>
                </a:ext>
              </a:extLst>
            </p:cNvPr>
            <p:cNvSpPr/>
            <p:nvPr/>
          </p:nvSpPr>
          <p:spPr>
            <a:xfrm>
              <a:off x="6614393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935C3F5-DC56-C668-0D28-16BABAF5B939}"/>
                </a:ext>
              </a:extLst>
            </p:cNvPr>
            <p:cNvSpPr/>
            <p:nvPr/>
          </p:nvSpPr>
          <p:spPr>
            <a:xfrm>
              <a:off x="7358698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6E1503-0BF0-2EDA-A2A7-F5FD9B6D77E2}"/>
                </a:ext>
              </a:extLst>
            </p:cNvPr>
            <p:cNvSpPr/>
            <p:nvPr/>
          </p:nvSpPr>
          <p:spPr>
            <a:xfrm>
              <a:off x="8103000" y="234042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1E8A88-BF26-6460-82E6-D309AE24FD13}"/>
                </a:ext>
              </a:extLst>
            </p:cNvPr>
            <p:cNvSpPr/>
            <p:nvPr/>
          </p:nvSpPr>
          <p:spPr>
            <a:xfrm>
              <a:off x="140425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8C9A8B4-4F48-8086-52AE-197A97560306}"/>
                </a:ext>
              </a:extLst>
            </p:cNvPr>
            <p:cNvSpPr/>
            <p:nvPr/>
          </p:nvSpPr>
          <p:spPr>
            <a:xfrm>
              <a:off x="214856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98B511-B095-0304-9822-54B38C7C9096}"/>
                </a:ext>
              </a:extLst>
            </p:cNvPr>
            <p:cNvSpPr/>
            <p:nvPr/>
          </p:nvSpPr>
          <p:spPr>
            <a:xfrm>
              <a:off x="289286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5E1CBC0-974F-FBF5-45A7-1CA06AD6E813}"/>
                </a:ext>
              </a:extLst>
            </p:cNvPr>
            <p:cNvSpPr/>
            <p:nvPr/>
          </p:nvSpPr>
          <p:spPr>
            <a:xfrm>
              <a:off x="363717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191375A-BEFC-5E40-8507-DFE837696CFE}"/>
                </a:ext>
              </a:extLst>
            </p:cNvPr>
            <p:cNvSpPr/>
            <p:nvPr/>
          </p:nvSpPr>
          <p:spPr>
            <a:xfrm>
              <a:off x="438147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5273771-9D4F-8653-F5E8-EA2292592A62}"/>
                </a:ext>
              </a:extLst>
            </p:cNvPr>
            <p:cNvSpPr/>
            <p:nvPr/>
          </p:nvSpPr>
          <p:spPr>
            <a:xfrm>
              <a:off x="512578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D7D5C63-725D-DE3E-D763-E81F1C73409A}"/>
                </a:ext>
              </a:extLst>
            </p:cNvPr>
            <p:cNvSpPr/>
            <p:nvPr/>
          </p:nvSpPr>
          <p:spPr>
            <a:xfrm>
              <a:off x="587008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E61A9B7-5D6F-3997-BCEC-5973FAFCCE85}"/>
                </a:ext>
              </a:extLst>
            </p:cNvPr>
            <p:cNvSpPr/>
            <p:nvPr/>
          </p:nvSpPr>
          <p:spPr>
            <a:xfrm>
              <a:off x="6614393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D783CAE-64E8-2661-8766-A129807A2D11}"/>
                </a:ext>
              </a:extLst>
            </p:cNvPr>
            <p:cNvSpPr/>
            <p:nvPr/>
          </p:nvSpPr>
          <p:spPr>
            <a:xfrm>
              <a:off x="7358698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C59CDA7-B77C-31A2-41A4-8C68322162F4}"/>
                </a:ext>
              </a:extLst>
            </p:cNvPr>
            <p:cNvSpPr/>
            <p:nvPr/>
          </p:nvSpPr>
          <p:spPr>
            <a:xfrm>
              <a:off x="8103000" y="160019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11E416-6267-2E71-3BD6-063B173767EC}"/>
                </a:ext>
              </a:extLst>
            </p:cNvPr>
            <p:cNvSpPr/>
            <p:nvPr/>
          </p:nvSpPr>
          <p:spPr>
            <a:xfrm>
              <a:off x="140425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D291C22-74AC-B284-9543-73CBC06E4C66}"/>
                </a:ext>
              </a:extLst>
            </p:cNvPr>
            <p:cNvSpPr/>
            <p:nvPr/>
          </p:nvSpPr>
          <p:spPr>
            <a:xfrm>
              <a:off x="214856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9F5CFFE-3ED0-C7B3-2397-7B359F14BABB}"/>
                </a:ext>
              </a:extLst>
            </p:cNvPr>
            <p:cNvSpPr/>
            <p:nvPr/>
          </p:nvSpPr>
          <p:spPr>
            <a:xfrm>
              <a:off x="289286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61CEB1-686E-0254-AC54-97AD619C5BE9}"/>
                </a:ext>
              </a:extLst>
            </p:cNvPr>
            <p:cNvSpPr/>
            <p:nvPr/>
          </p:nvSpPr>
          <p:spPr>
            <a:xfrm>
              <a:off x="363717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6642633-41F4-3543-4175-76C58B8D0E14}"/>
                </a:ext>
              </a:extLst>
            </p:cNvPr>
            <p:cNvSpPr/>
            <p:nvPr/>
          </p:nvSpPr>
          <p:spPr>
            <a:xfrm>
              <a:off x="438147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02AE0F2-F6FD-9B10-FF3A-6BEC235056FC}"/>
                </a:ext>
              </a:extLst>
            </p:cNvPr>
            <p:cNvSpPr/>
            <p:nvPr/>
          </p:nvSpPr>
          <p:spPr>
            <a:xfrm>
              <a:off x="512578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3DE0E06-271D-AD2B-9C62-31704B60731A}"/>
                </a:ext>
              </a:extLst>
            </p:cNvPr>
            <p:cNvSpPr/>
            <p:nvPr/>
          </p:nvSpPr>
          <p:spPr>
            <a:xfrm>
              <a:off x="587008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EEB6D8E-C106-75C2-FE2D-859CBEFD38C4}"/>
                </a:ext>
              </a:extLst>
            </p:cNvPr>
            <p:cNvSpPr/>
            <p:nvPr/>
          </p:nvSpPr>
          <p:spPr>
            <a:xfrm>
              <a:off x="6614393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545E6A4-D9CE-8614-027B-D047D8805207}"/>
                </a:ext>
              </a:extLst>
            </p:cNvPr>
            <p:cNvSpPr/>
            <p:nvPr/>
          </p:nvSpPr>
          <p:spPr>
            <a:xfrm>
              <a:off x="7358698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1A85143-51C9-B3D0-D39B-3A2F80E38C34}"/>
                </a:ext>
              </a:extLst>
            </p:cNvPr>
            <p:cNvSpPr/>
            <p:nvPr/>
          </p:nvSpPr>
          <p:spPr>
            <a:xfrm>
              <a:off x="8103000" y="849086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0FA6509-D669-897E-A267-1AE5D804FA32}"/>
                </a:ext>
              </a:extLst>
            </p:cNvPr>
            <p:cNvSpPr/>
            <p:nvPr/>
          </p:nvSpPr>
          <p:spPr>
            <a:xfrm>
              <a:off x="140425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9A33F0D-B8AF-6611-6D3E-94171120783F}"/>
                </a:ext>
              </a:extLst>
            </p:cNvPr>
            <p:cNvSpPr/>
            <p:nvPr/>
          </p:nvSpPr>
          <p:spPr>
            <a:xfrm>
              <a:off x="214856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FD936A6-E476-B2B6-C4E9-E745DC8B43BD}"/>
                </a:ext>
              </a:extLst>
            </p:cNvPr>
            <p:cNvSpPr/>
            <p:nvPr/>
          </p:nvSpPr>
          <p:spPr>
            <a:xfrm>
              <a:off x="289286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319B6E1-B4B0-B780-B0B9-CA4D001650E3}"/>
                </a:ext>
              </a:extLst>
            </p:cNvPr>
            <p:cNvSpPr/>
            <p:nvPr/>
          </p:nvSpPr>
          <p:spPr>
            <a:xfrm>
              <a:off x="363717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582A8E8-340F-4F17-543A-A3AC3A314157}"/>
                </a:ext>
              </a:extLst>
            </p:cNvPr>
            <p:cNvSpPr/>
            <p:nvPr/>
          </p:nvSpPr>
          <p:spPr>
            <a:xfrm>
              <a:off x="438147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A5E08C4-FA5E-1649-4273-7491AAC87FEF}"/>
                </a:ext>
              </a:extLst>
            </p:cNvPr>
            <p:cNvSpPr/>
            <p:nvPr/>
          </p:nvSpPr>
          <p:spPr>
            <a:xfrm>
              <a:off x="512578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DB5A032-341D-B22A-CDBC-445DA593B09C}"/>
                </a:ext>
              </a:extLst>
            </p:cNvPr>
            <p:cNvSpPr/>
            <p:nvPr/>
          </p:nvSpPr>
          <p:spPr>
            <a:xfrm>
              <a:off x="587008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A79D541-64A1-DE39-B9BC-044634BC4A28}"/>
                </a:ext>
              </a:extLst>
            </p:cNvPr>
            <p:cNvSpPr/>
            <p:nvPr/>
          </p:nvSpPr>
          <p:spPr>
            <a:xfrm>
              <a:off x="6614393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C9252B8-B580-6338-C1CB-F1CB2FEA0977}"/>
                </a:ext>
              </a:extLst>
            </p:cNvPr>
            <p:cNvSpPr/>
            <p:nvPr/>
          </p:nvSpPr>
          <p:spPr>
            <a:xfrm>
              <a:off x="7358698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4B7CCDE-3E65-6628-2519-EF77CC5ADA1D}"/>
                </a:ext>
              </a:extLst>
            </p:cNvPr>
            <p:cNvSpPr/>
            <p:nvPr/>
          </p:nvSpPr>
          <p:spPr>
            <a:xfrm>
              <a:off x="8103000" y="97980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B3C0B1B-E05C-7C9F-241B-48C9071609FA}"/>
                </a:ext>
              </a:extLst>
            </p:cNvPr>
            <p:cNvSpPr/>
            <p:nvPr/>
          </p:nvSpPr>
          <p:spPr>
            <a:xfrm>
              <a:off x="140425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B6E02E1-43B4-1771-0DE6-5749FBDC1B4D}"/>
                </a:ext>
              </a:extLst>
            </p:cNvPr>
            <p:cNvSpPr/>
            <p:nvPr/>
          </p:nvSpPr>
          <p:spPr>
            <a:xfrm>
              <a:off x="214856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A2944A6-6BA5-EB8C-1048-33B883B921D3}"/>
                </a:ext>
              </a:extLst>
            </p:cNvPr>
            <p:cNvSpPr/>
            <p:nvPr/>
          </p:nvSpPr>
          <p:spPr>
            <a:xfrm>
              <a:off x="289286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9BB105D-7495-3033-BF47-0B0B97912403}"/>
                </a:ext>
              </a:extLst>
            </p:cNvPr>
            <p:cNvSpPr/>
            <p:nvPr/>
          </p:nvSpPr>
          <p:spPr>
            <a:xfrm>
              <a:off x="363717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19FB84C-E247-C5D0-4EED-14A2BC4B293E}"/>
                </a:ext>
              </a:extLst>
            </p:cNvPr>
            <p:cNvSpPr/>
            <p:nvPr/>
          </p:nvSpPr>
          <p:spPr>
            <a:xfrm>
              <a:off x="438147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A79BE9F-5DA4-9D41-34C4-65E6641A1EFC}"/>
                </a:ext>
              </a:extLst>
            </p:cNvPr>
            <p:cNvSpPr/>
            <p:nvPr/>
          </p:nvSpPr>
          <p:spPr>
            <a:xfrm>
              <a:off x="512578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3FF3605-E19B-BDE2-11A5-E306DA6FAEA4}"/>
                </a:ext>
              </a:extLst>
            </p:cNvPr>
            <p:cNvSpPr/>
            <p:nvPr/>
          </p:nvSpPr>
          <p:spPr>
            <a:xfrm>
              <a:off x="587008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D0BA760-5D1C-06C7-3ACA-8EE55BE1D29A}"/>
                </a:ext>
              </a:extLst>
            </p:cNvPr>
            <p:cNvSpPr/>
            <p:nvPr/>
          </p:nvSpPr>
          <p:spPr>
            <a:xfrm>
              <a:off x="6614393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D076461-35D8-FBA3-3DC6-4DA5049C2DAE}"/>
                </a:ext>
              </a:extLst>
            </p:cNvPr>
            <p:cNvSpPr/>
            <p:nvPr/>
          </p:nvSpPr>
          <p:spPr>
            <a:xfrm>
              <a:off x="7358698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08B1DC8-9F51-73E0-0222-70A71C135023}"/>
                </a:ext>
              </a:extLst>
            </p:cNvPr>
            <p:cNvSpPr/>
            <p:nvPr/>
          </p:nvSpPr>
          <p:spPr>
            <a:xfrm>
              <a:off x="8103000" y="6781802"/>
              <a:ext cx="707572" cy="707572"/>
            </a:xfrm>
            <a:prstGeom prst="rect">
              <a:avLst/>
            </a:prstGeom>
            <a:solidFill>
              <a:srgbClr val="567319"/>
            </a:solidFill>
            <a:ln>
              <a:noFill/>
            </a:ln>
            <a:sp3d>
              <a:bevelT w="0"/>
              <a:bevelB w="0" h="4572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8" name="그림 137">
            <a:extLst>
              <a:ext uri="{FF2B5EF4-FFF2-40B4-BE49-F238E27FC236}">
                <a16:creationId xmlns:a16="http://schemas.microsoft.com/office/drawing/2014/main" id="{56DE7DFC-D3AA-9ED0-4CFF-87B9405BC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9865" y="4128550"/>
            <a:ext cx="923263" cy="923263"/>
          </a:xfrm>
          <a:prstGeom prst="rect">
            <a:avLst/>
          </a:prstGeom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CCB0C90-65CF-0FE5-C1C2-D7E41997694B}"/>
              </a:ext>
            </a:extLst>
          </p:cNvPr>
          <p:cNvGrpSpPr/>
          <p:nvPr/>
        </p:nvGrpSpPr>
        <p:grpSpPr>
          <a:xfrm>
            <a:off x="1014633" y="5229498"/>
            <a:ext cx="10148126" cy="1635238"/>
            <a:chOff x="1014633" y="5229498"/>
            <a:chExt cx="10148126" cy="1635238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5F51A5B-F08D-5328-47E6-D9A373A55BCA}"/>
                </a:ext>
              </a:extLst>
            </p:cNvPr>
            <p:cNvSpPr/>
            <p:nvPr/>
          </p:nvSpPr>
          <p:spPr>
            <a:xfrm>
              <a:off x="5362235" y="5935546"/>
              <a:ext cx="1504471" cy="873413"/>
            </a:xfrm>
            <a:custGeom>
              <a:avLst/>
              <a:gdLst>
                <a:gd name="connsiteX0" fmla="*/ 1450045 w 1504471"/>
                <a:gd name="connsiteY0" fmla="*/ 0 h 873413"/>
                <a:gd name="connsiteX1" fmla="*/ 1494741 w 1504471"/>
                <a:gd name="connsiteY1" fmla="*/ 1012 h 873413"/>
                <a:gd name="connsiteX2" fmla="*/ 1504471 w 1504471"/>
                <a:gd name="connsiteY2" fmla="*/ 97536 h 873413"/>
                <a:gd name="connsiteX3" fmla="*/ 728594 w 1504471"/>
                <a:gd name="connsiteY3" fmla="*/ 873413 h 873413"/>
                <a:gd name="connsiteX4" fmla="*/ 13689 w 1504471"/>
                <a:gd name="connsiteY4" fmla="*/ 399543 h 873413"/>
                <a:gd name="connsiteX5" fmla="*/ 0 w 1504471"/>
                <a:gd name="connsiteY5" fmla="*/ 355443 h 873413"/>
                <a:gd name="connsiteX6" fmla="*/ 13077 w 1504471"/>
                <a:gd name="connsiteY6" fmla="*/ 355146 h 873413"/>
                <a:gd name="connsiteX7" fmla="*/ 651033 w 1504471"/>
                <a:gd name="connsiteY7" fmla="*/ 179397 h 873413"/>
                <a:gd name="connsiteX8" fmla="*/ 1450045 w 1504471"/>
                <a:gd name="connsiteY8" fmla="*/ 0 h 87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4471" h="873413">
                  <a:moveTo>
                    <a:pt x="1450045" y="0"/>
                  </a:moveTo>
                  <a:lnTo>
                    <a:pt x="1494741" y="1012"/>
                  </a:lnTo>
                  <a:lnTo>
                    <a:pt x="1504471" y="97536"/>
                  </a:lnTo>
                  <a:cubicBezTo>
                    <a:pt x="1504471" y="526041"/>
                    <a:pt x="1157099" y="873413"/>
                    <a:pt x="728594" y="873413"/>
                  </a:cubicBezTo>
                  <a:cubicBezTo>
                    <a:pt x="407215" y="873413"/>
                    <a:pt x="131474" y="678016"/>
                    <a:pt x="13689" y="399543"/>
                  </a:cubicBezTo>
                  <a:lnTo>
                    <a:pt x="0" y="355443"/>
                  </a:lnTo>
                  <a:lnTo>
                    <a:pt x="13077" y="355146"/>
                  </a:lnTo>
                  <a:cubicBezTo>
                    <a:pt x="377217" y="338409"/>
                    <a:pt x="651033" y="266045"/>
                    <a:pt x="651033" y="179397"/>
                  </a:cubicBezTo>
                  <a:cubicBezTo>
                    <a:pt x="651033" y="80370"/>
                    <a:pt x="1008671" y="0"/>
                    <a:pt x="1450045" y="0"/>
                  </a:cubicBezTo>
                  <a:close/>
                </a:path>
              </a:pathLst>
            </a:custGeom>
            <a:solidFill>
              <a:srgbClr val="63F3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D7F6E2-02BF-A20D-5C3B-6E2BE6B078AC}"/>
                </a:ext>
              </a:extLst>
            </p:cNvPr>
            <p:cNvSpPr/>
            <p:nvPr/>
          </p:nvSpPr>
          <p:spPr>
            <a:xfrm>
              <a:off x="5418546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EA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E3B4350-D067-C296-7856-44C7CE02CA3D}"/>
                </a:ext>
              </a:extLst>
            </p:cNvPr>
            <p:cNvSpPr/>
            <p:nvPr/>
          </p:nvSpPr>
          <p:spPr>
            <a:xfrm flipH="1">
              <a:off x="6179264" y="5382995"/>
              <a:ext cx="594192" cy="1321508"/>
            </a:xfrm>
            <a:custGeom>
              <a:avLst/>
              <a:gdLst>
                <a:gd name="connsiteX0" fmla="*/ 594192 w 594192"/>
                <a:gd name="connsiteY0" fmla="*/ 0 h 1321508"/>
                <a:gd name="connsiteX1" fmla="*/ 594192 w 594192"/>
                <a:gd name="connsiteY1" fmla="*/ 1321508 h 1321508"/>
                <a:gd name="connsiteX2" fmla="*/ 533547 w 594192"/>
                <a:gd name="connsiteY2" fmla="*/ 1315395 h 1321508"/>
                <a:gd name="connsiteX3" fmla="*/ 0 w 594192"/>
                <a:gd name="connsiteY3" fmla="*/ 660754 h 1321508"/>
                <a:gd name="connsiteX4" fmla="*/ 533547 w 594192"/>
                <a:gd name="connsiteY4" fmla="*/ 6114 h 132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92" h="1321508">
                  <a:moveTo>
                    <a:pt x="594192" y="0"/>
                  </a:moveTo>
                  <a:lnTo>
                    <a:pt x="594192" y="1321508"/>
                  </a:lnTo>
                  <a:lnTo>
                    <a:pt x="533547" y="1315395"/>
                  </a:lnTo>
                  <a:cubicBezTo>
                    <a:pt x="229052" y="1253086"/>
                    <a:pt x="0" y="983669"/>
                    <a:pt x="0" y="660754"/>
                  </a:cubicBezTo>
                  <a:cubicBezTo>
                    <a:pt x="0" y="337839"/>
                    <a:pt x="229052" y="68423"/>
                    <a:pt x="533547" y="6114"/>
                  </a:cubicBezTo>
                  <a:close/>
                </a:path>
              </a:pathLst>
            </a:custGeom>
            <a:solidFill>
              <a:srgbClr val="035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100</a:t>
              </a:r>
            </a:p>
            <a:p>
              <a:pPr algn="ctr"/>
              <a:r>
                <a:rPr lang="en-US" altLang="ko-KR" sz="12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/100</a:t>
              </a:r>
              <a:endParaRPr lang="ko-KR" altLang="en-US" sz="12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734B359-0BD2-C395-D161-7BBFEEA451A4}"/>
                </a:ext>
              </a:extLst>
            </p:cNvPr>
            <p:cNvSpPr/>
            <p:nvPr/>
          </p:nvSpPr>
          <p:spPr>
            <a:xfrm>
              <a:off x="5281748" y="5229498"/>
              <a:ext cx="1628502" cy="1628502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A9A7F3E-B6FD-6C09-7F3A-E498C075226D}"/>
                </a:ext>
              </a:extLst>
            </p:cNvPr>
            <p:cNvSpPr/>
            <p:nvPr/>
          </p:nvSpPr>
          <p:spPr>
            <a:xfrm>
              <a:off x="4897616" y="6290749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LV 1</a:t>
              </a:r>
            </a:p>
            <a:p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닉네임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9D861D3-3011-258C-37DC-4CD208EC15C9}"/>
                </a:ext>
              </a:extLst>
            </p:cNvPr>
            <p:cNvSpPr/>
            <p:nvPr/>
          </p:nvSpPr>
          <p:spPr>
            <a:xfrm>
              <a:off x="1154545" y="6290749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D5015A-3883-D3AB-CACE-0B56933504CC}"/>
                </a:ext>
              </a:extLst>
            </p:cNvPr>
            <p:cNvSpPr/>
            <p:nvPr/>
          </p:nvSpPr>
          <p:spPr>
            <a:xfrm>
              <a:off x="124690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745CDDC-018A-35CD-9B44-F287B83D2434}"/>
                </a:ext>
              </a:extLst>
            </p:cNvPr>
            <p:cNvSpPr/>
            <p:nvPr/>
          </p:nvSpPr>
          <p:spPr>
            <a:xfrm>
              <a:off x="186418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9BAE714-E370-A195-7F2F-E1B4B64C9971}"/>
                </a:ext>
              </a:extLst>
            </p:cNvPr>
            <p:cNvSpPr/>
            <p:nvPr/>
          </p:nvSpPr>
          <p:spPr>
            <a:xfrm>
              <a:off x="248146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7B502DE-988F-1BE8-F599-4AF451381E4E}"/>
                </a:ext>
              </a:extLst>
            </p:cNvPr>
            <p:cNvSpPr/>
            <p:nvPr/>
          </p:nvSpPr>
          <p:spPr>
            <a:xfrm>
              <a:off x="309874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0A45159C-AD5E-FFA2-AF01-933FC48F7FEF}"/>
                </a:ext>
              </a:extLst>
            </p:cNvPr>
            <p:cNvSpPr/>
            <p:nvPr/>
          </p:nvSpPr>
          <p:spPr>
            <a:xfrm>
              <a:off x="3716028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100C3024-D4E5-18E7-35A2-9C54675D3A5A}"/>
                </a:ext>
              </a:extLst>
            </p:cNvPr>
            <p:cNvSpPr/>
            <p:nvPr/>
          </p:nvSpPr>
          <p:spPr>
            <a:xfrm>
              <a:off x="4333310" y="6336205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스킬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7B3C986-752D-3D25-F862-D0039B191B7E}"/>
                </a:ext>
              </a:extLst>
            </p:cNvPr>
            <p:cNvSpPr/>
            <p:nvPr/>
          </p:nvSpPr>
          <p:spPr>
            <a:xfrm>
              <a:off x="4213182" y="6137955"/>
              <a:ext cx="689942" cy="161757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hlinkClick r:id="rId3" action="ppaction://hlinksldjump"/>
              <a:extLst>
                <a:ext uri="{FF2B5EF4-FFF2-40B4-BE49-F238E27FC236}">
                  <a16:creationId xmlns:a16="http://schemas.microsoft.com/office/drawing/2014/main" id="{C53FB404-AABB-E5A8-0376-6DA6494312E2}"/>
                </a:ext>
              </a:extLst>
            </p:cNvPr>
            <p:cNvSpPr/>
            <p:nvPr/>
          </p:nvSpPr>
          <p:spPr>
            <a:xfrm>
              <a:off x="4275794" y="6153812"/>
              <a:ext cx="554668" cy="13004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0" name="이등변 삼각형 119">
              <a:hlinkClick r:id="rId3" action="ppaction://hlinksldjump"/>
              <a:extLst>
                <a:ext uri="{FF2B5EF4-FFF2-40B4-BE49-F238E27FC236}">
                  <a16:creationId xmlns:a16="http://schemas.microsoft.com/office/drawing/2014/main" id="{206F7FEA-BEF8-DC75-2F1F-D09341188C72}"/>
                </a:ext>
              </a:extLst>
            </p:cNvPr>
            <p:cNvSpPr/>
            <p:nvPr/>
          </p:nvSpPr>
          <p:spPr>
            <a:xfrm>
              <a:off x="4492740" y="6176060"/>
              <a:ext cx="99234" cy="855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3AE98FD-D989-437F-AE27-4D7074A75273}"/>
                </a:ext>
              </a:extLst>
            </p:cNvPr>
            <p:cNvSpPr/>
            <p:nvPr/>
          </p:nvSpPr>
          <p:spPr>
            <a:xfrm flipH="1">
              <a:off x="6112033" y="6296032"/>
              <a:ext cx="1158106" cy="561968"/>
            </a:xfrm>
            <a:custGeom>
              <a:avLst/>
              <a:gdLst>
                <a:gd name="connsiteX0" fmla="*/ 0 w 1158106"/>
                <a:gd name="connsiteY0" fmla="*/ 0 h 561968"/>
                <a:gd name="connsiteX1" fmla="*/ 412380 w 1158106"/>
                <a:gd name="connsiteY1" fmla="*/ 0 h 561968"/>
                <a:gd name="connsiteX2" fmla="*/ 436577 w 1158106"/>
                <a:gd name="connsiteY2" fmla="*/ 66111 h 561968"/>
                <a:gd name="connsiteX3" fmla="*/ 1103588 w 1158106"/>
                <a:gd name="connsiteY3" fmla="*/ 559215 h 561968"/>
                <a:gd name="connsiteX4" fmla="*/ 1158106 w 1158106"/>
                <a:gd name="connsiteY4" fmla="*/ 561968 h 561968"/>
                <a:gd name="connsiteX5" fmla="*/ 0 w 1158106"/>
                <a:gd name="connsiteY5" fmla="*/ 561968 h 561968"/>
                <a:gd name="connsiteX6" fmla="*/ 0 w 1158106"/>
                <a:gd name="connsiteY6" fmla="*/ 0 h 56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8106" h="561968">
                  <a:moveTo>
                    <a:pt x="0" y="0"/>
                  </a:moveTo>
                  <a:lnTo>
                    <a:pt x="412380" y="0"/>
                  </a:lnTo>
                  <a:lnTo>
                    <a:pt x="436577" y="66111"/>
                  </a:lnTo>
                  <a:cubicBezTo>
                    <a:pt x="549886" y="334004"/>
                    <a:pt x="802488" y="528637"/>
                    <a:pt x="1103588" y="559215"/>
                  </a:cubicBezTo>
                  <a:lnTo>
                    <a:pt x="1158106" y="561968"/>
                  </a:lnTo>
                  <a:lnTo>
                    <a:pt x="0" y="56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칭호</a:t>
              </a:r>
              <a:endPara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r"/>
              <a:r>
                <a:rPr lang="ko-KR" altLang="en-US" sz="14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길드 명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23BBB5E-43AC-D4CC-5D01-035A4AA60E43}"/>
                </a:ext>
              </a:extLst>
            </p:cNvPr>
            <p:cNvGrpSpPr/>
            <p:nvPr/>
          </p:nvGrpSpPr>
          <p:grpSpPr>
            <a:xfrm>
              <a:off x="11013747" y="6296032"/>
              <a:ext cx="149012" cy="544042"/>
              <a:chOff x="8385843" y="4685456"/>
              <a:chExt cx="149012" cy="544042"/>
            </a:xfrm>
          </p:grpSpPr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2B68FC4B-4174-9EA2-301A-D255DBC9A445}"/>
                  </a:ext>
                </a:extLst>
              </p:cNvPr>
              <p:cNvSpPr/>
              <p:nvPr/>
            </p:nvSpPr>
            <p:spPr>
              <a:xfrm rot="5400000">
                <a:off x="8188328" y="4882971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: 도형 13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BFD0DD-07CB-4A11-9066-6AF0398B2E52}"/>
                  </a:ext>
                </a:extLst>
              </p:cNvPr>
              <p:cNvSpPr/>
              <p:nvPr/>
            </p:nvSpPr>
            <p:spPr>
              <a:xfrm rot="5400000">
                <a:off x="8241662" y="4893617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C46A1F9F-074C-0883-31EF-D3E0FFFD47A1}"/>
                  </a:ext>
                </a:extLst>
              </p:cNvPr>
              <p:cNvSpPr/>
              <p:nvPr/>
            </p:nvSpPr>
            <p:spPr>
              <a:xfrm rot="16200000" flipH="1">
                <a:off x="8421225" y="4905618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2F4A411-B890-E23B-4E06-AA0F31C99544}"/>
                </a:ext>
              </a:extLst>
            </p:cNvPr>
            <p:cNvSpPr/>
            <p:nvPr/>
          </p:nvSpPr>
          <p:spPr>
            <a:xfrm>
              <a:off x="7270139" y="6296032"/>
              <a:ext cx="3743071" cy="5687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BB4792F-F1E4-D68C-759D-0B1481638542}"/>
                </a:ext>
              </a:extLst>
            </p:cNvPr>
            <p:cNvSpPr/>
            <p:nvPr/>
          </p:nvSpPr>
          <p:spPr>
            <a:xfrm>
              <a:off x="7388224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F21B67E5-9F4E-C207-513C-E40CB870677F}"/>
                </a:ext>
              </a:extLst>
            </p:cNvPr>
            <p:cNvSpPr/>
            <p:nvPr/>
          </p:nvSpPr>
          <p:spPr>
            <a:xfrm>
              <a:off x="800538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E021F0E-A974-7CE8-1D9B-45B7AC3846B0}"/>
                </a:ext>
              </a:extLst>
            </p:cNvPr>
            <p:cNvSpPr/>
            <p:nvPr/>
          </p:nvSpPr>
          <p:spPr>
            <a:xfrm>
              <a:off x="8622548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78E8183-5484-98E5-97C8-1300820A3030}"/>
                </a:ext>
              </a:extLst>
            </p:cNvPr>
            <p:cNvSpPr/>
            <p:nvPr/>
          </p:nvSpPr>
          <p:spPr>
            <a:xfrm>
              <a:off x="9239710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A3659F48-D882-9BC1-E4FC-0A5C753C7599}"/>
                </a:ext>
              </a:extLst>
            </p:cNvPr>
            <p:cNvSpPr/>
            <p:nvPr/>
          </p:nvSpPr>
          <p:spPr>
            <a:xfrm>
              <a:off x="9856872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A357207-AC58-318B-B6F4-8AE3316B7F0A}"/>
                </a:ext>
              </a:extLst>
            </p:cNvPr>
            <p:cNvSpPr/>
            <p:nvPr/>
          </p:nvSpPr>
          <p:spPr>
            <a:xfrm>
              <a:off x="10474036" y="6342092"/>
              <a:ext cx="471056" cy="471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아이콘</a:t>
              </a: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0FCD88FF-F9A7-53F9-B02A-9D22473466F2}"/>
                </a:ext>
              </a:extLst>
            </p:cNvPr>
            <p:cNvGrpSpPr/>
            <p:nvPr/>
          </p:nvGrpSpPr>
          <p:grpSpPr>
            <a:xfrm>
              <a:off x="1014633" y="6299712"/>
              <a:ext cx="149012" cy="544042"/>
              <a:chOff x="2332456" y="4074033"/>
              <a:chExt cx="149012" cy="544042"/>
            </a:xfrm>
          </p:grpSpPr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4AAF03DF-6D23-284A-E070-C179EC32E37B}"/>
                  </a:ext>
                </a:extLst>
              </p:cNvPr>
              <p:cNvSpPr/>
              <p:nvPr/>
            </p:nvSpPr>
            <p:spPr>
              <a:xfrm rot="16200000">
                <a:off x="2134941" y="4271548"/>
                <a:ext cx="544042" cy="149012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7BBA417-BE87-C1B3-2C67-C4DDB598CC76}"/>
                  </a:ext>
                </a:extLst>
              </p:cNvPr>
              <p:cNvSpPr/>
              <p:nvPr/>
            </p:nvSpPr>
            <p:spPr>
              <a:xfrm rot="16200000">
                <a:off x="2188275" y="4290118"/>
                <a:ext cx="437374" cy="119796"/>
              </a:xfrm>
              <a:custGeom>
                <a:avLst/>
                <a:gdLst>
                  <a:gd name="connsiteX0" fmla="*/ 186270 w 2090979"/>
                  <a:gd name="connsiteY0" fmla="*/ 0 h 443345"/>
                  <a:gd name="connsiteX1" fmla="*/ 1904709 w 2090979"/>
                  <a:gd name="connsiteY1" fmla="*/ 0 h 443345"/>
                  <a:gd name="connsiteX2" fmla="*/ 2090979 w 2090979"/>
                  <a:gd name="connsiteY2" fmla="*/ 186270 h 443345"/>
                  <a:gd name="connsiteX3" fmla="*/ 2090979 w 2090979"/>
                  <a:gd name="connsiteY3" fmla="*/ 443345 h 443345"/>
                  <a:gd name="connsiteX4" fmla="*/ 0 w 2090979"/>
                  <a:gd name="connsiteY4" fmla="*/ 443345 h 443345"/>
                  <a:gd name="connsiteX5" fmla="*/ 0 w 2090979"/>
                  <a:gd name="connsiteY5" fmla="*/ 186270 h 443345"/>
                  <a:gd name="connsiteX6" fmla="*/ 186270 w 2090979"/>
                  <a:gd name="connsiteY6" fmla="*/ 0 h 4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0979" h="443345">
                    <a:moveTo>
                      <a:pt x="186270" y="0"/>
                    </a:moveTo>
                    <a:lnTo>
                      <a:pt x="1904709" y="0"/>
                    </a:lnTo>
                    <a:cubicBezTo>
                      <a:pt x="2007583" y="0"/>
                      <a:pt x="2090979" y="83396"/>
                      <a:pt x="2090979" y="186270"/>
                    </a:cubicBezTo>
                    <a:lnTo>
                      <a:pt x="2090979" y="443345"/>
                    </a:lnTo>
                    <a:lnTo>
                      <a:pt x="0" y="443345"/>
                    </a:lnTo>
                    <a:lnTo>
                      <a:pt x="0" y="186270"/>
                    </a:lnTo>
                    <a:cubicBezTo>
                      <a:pt x="0" y="83396"/>
                      <a:pt x="83396" y="0"/>
                      <a:pt x="186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이등변 삼각형 13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E3968B-06F4-C21E-3BD6-159727A34A49}"/>
                  </a:ext>
                </a:extLst>
              </p:cNvPr>
              <p:cNvSpPr/>
              <p:nvPr/>
            </p:nvSpPr>
            <p:spPr>
              <a:xfrm rot="5400000" flipH="1">
                <a:off x="2367837" y="4319106"/>
                <a:ext cx="78249" cy="7880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id="{D16BE6C3-7EF3-FE5E-97E9-1725416D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6783" y="2325284"/>
            <a:ext cx="923263" cy="923263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C0617CD8-8FFF-2BC1-83BC-A09C1CC2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4707" y="4626167"/>
            <a:ext cx="923263" cy="923263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E0AE5715-B480-9682-F951-3A279D76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9885" y="2564924"/>
            <a:ext cx="923263" cy="923263"/>
          </a:xfrm>
          <a:prstGeom prst="rect">
            <a:avLst/>
          </a:prstGeom>
        </p:spPr>
      </p:pic>
      <p:pic>
        <p:nvPicPr>
          <p:cNvPr id="168" name="그래픽 167" descr="단일 톱니바퀴 단색으로 채워진">
            <a:hlinkClick r:id="rId6" action="ppaction://hlinksldjump"/>
            <a:extLst>
              <a:ext uri="{FF2B5EF4-FFF2-40B4-BE49-F238E27FC236}">
                <a16:creationId xmlns:a16="http://schemas.microsoft.com/office/drawing/2014/main" id="{96C2DC36-FE2D-19C1-3A6F-A839FCB1C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38215" y="6341345"/>
            <a:ext cx="436290" cy="436290"/>
          </a:xfrm>
          <a:prstGeom prst="rect">
            <a:avLst/>
          </a:prstGeom>
        </p:spPr>
      </p:pic>
      <p:pic>
        <p:nvPicPr>
          <p:cNvPr id="169" name="그래픽 168" descr="남자 옆모습 단색으로 채워진">
            <a:extLst>
              <a:ext uri="{FF2B5EF4-FFF2-40B4-BE49-F238E27FC236}">
                <a16:creationId xmlns:a16="http://schemas.microsoft.com/office/drawing/2014/main" id="{A2A25197-743B-0D13-36B6-5F6F19AE74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2402" y="6334609"/>
            <a:ext cx="436291" cy="436291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DBE3E5C-A116-8322-4C78-5E4CC7EACDF5}"/>
              </a:ext>
            </a:extLst>
          </p:cNvPr>
          <p:cNvGrpSpPr/>
          <p:nvPr/>
        </p:nvGrpSpPr>
        <p:grpSpPr>
          <a:xfrm>
            <a:off x="10065596" y="374991"/>
            <a:ext cx="2008909" cy="1907309"/>
            <a:chOff x="326335" y="288893"/>
            <a:chExt cx="2008909" cy="1907309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9204E59-2819-5BCF-4D63-22077EEF1169}"/>
                </a:ext>
              </a:extLst>
            </p:cNvPr>
            <p:cNvGrpSpPr/>
            <p:nvPr/>
          </p:nvGrpSpPr>
          <p:grpSpPr>
            <a:xfrm>
              <a:off x="326335" y="288893"/>
              <a:ext cx="2008909" cy="1907309"/>
              <a:chOff x="0" y="0"/>
              <a:chExt cx="12192000" cy="6858000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1AECBB4D-B27E-838B-E79C-498066CC0070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B5055415-1883-F071-26A0-1497699D2F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4DE04C4-4873-2E52-5179-7C86990D1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0" y="0"/>
                  <a:ext cx="12192000" cy="685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B5AD0D3-36D9-7B3B-1130-0571D3CB3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0"/>
                <a:ext cx="12192000" cy="685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CE2E72-D546-CFD5-B06E-A5640CA6B59B}"/>
                </a:ext>
              </a:extLst>
            </p:cNvPr>
            <p:cNvSpPr txBox="1"/>
            <p:nvPr/>
          </p:nvSpPr>
          <p:spPr>
            <a:xfrm>
              <a:off x="656534" y="765493"/>
              <a:ext cx="1348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지도 이미지</a:t>
              </a:r>
            </a:p>
          </p:txBody>
        </p:sp>
      </p:grpSp>
      <p:sp>
        <p:nvSpPr>
          <p:cNvPr id="178" name="직사각형 177">
            <a:hlinkClick r:id="rId11" action="ppaction://hlinksldjump"/>
            <a:extLst>
              <a:ext uri="{FF2B5EF4-FFF2-40B4-BE49-F238E27FC236}">
                <a16:creationId xmlns:a16="http://schemas.microsoft.com/office/drawing/2014/main" id="{C7DD4782-871D-8F04-87E9-DB0AF19A35EC}"/>
              </a:ext>
            </a:extLst>
          </p:cNvPr>
          <p:cNvSpPr/>
          <p:nvPr/>
        </p:nvSpPr>
        <p:spPr>
          <a:xfrm>
            <a:off x="11881652" y="133374"/>
            <a:ext cx="192853" cy="1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11" action="ppaction://hlinksldjump"/>
            <a:extLst>
              <a:ext uri="{FF2B5EF4-FFF2-40B4-BE49-F238E27FC236}">
                <a16:creationId xmlns:a16="http://schemas.microsoft.com/office/drawing/2014/main" id="{AF6AEFFA-6C56-4D91-B62C-0BA65354AEDE}"/>
              </a:ext>
            </a:extLst>
          </p:cNvPr>
          <p:cNvSpPr/>
          <p:nvPr/>
        </p:nvSpPr>
        <p:spPr>
          <a:xfrm>
            <a:off x="11913529" y="210756"/>
            <a:ext cx="133426" cy="38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DC2BB63-B6D0-9C56-A562-C6AD97AF19AA}"/>
              </a:ext>
            </a:extLst>
          </p:cNvPr>
          <p:cNvSpPr/>
          <p:nvPr/>
        </p:nvSpPr>
        <p:spPr>
          <a:xfrm>
            <a:off x="10062043" y="107876"/>
            <a:ext cx="1029855" cy="2422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지역 이름</a:t>
            </a: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60670FF-87AE-9A16-5585-E1A6E4FBB9AB}"/>
              </a:ext>
            </a:extLst>
          </p:cNvPr>
          <p:cNvGrpSpPr/>
          <p:nvPr/>
        </p:nvGrpSpPr>
        <p:grpSpPr>
          <a:xfrm>
            <a:off x="1350439" y="725868"/>
            <a:ext cx="9654457" cy="5256385"/>
            <a:chOff x="1350439" y="725868"/>
            <a:chExt cx="9654457" cy="5256385"/>
          </a:xfrm>
        </p:grpSpPr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CEDDA906-3933-D3AA-39F7-9E1F7CA781E0}"/>
                </a:ext>
              </a:extLst>
            </p:cNvPr>
            <p:cNvGrpSpPr/>
            <p:nvPr/>
          </p:nvGrpSpPr>
          <p:grpSpPr>
            <a:xfrm>
              <a:off x="1350439" y="725868"/>
              <a:ext cx="9654457" cy="5256385"/>
              <a:chOff x="1350439" y="725868"/>
              <a:chExt cx="9654457" cy="5256385"/>
            </a:xfrm>
          </p:grpSpPr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BFFA4B67-2B20-532B-CD59-11484787956D}"/>
                  </a:ext>
                </a:extLst>
              </p:cNvPr>
              <p:cNvGrpSpPr/>
              <p:nvPr/>
            </p:nvGrpSpPr>
            <p:grpSpPr>
              <a:xfrm>
                <a:off x="1350439" y="725868"/>
                <a:ext cx="9654457" cy="5256385"/>
                <a:chOff x="1350439" y="725868"/>
                <a:chExt cx="9654457" cy="5256385"/>
              </a:xfrm>
            </p:grpSpPr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20737BEB-3162-23E7-C674-2F78680CFABA}"/>
                    </a:ext>
                  </a:extLst>
                </p:cNvPr>
                <p:cNvSpPr/>
                <p:nvPr/>
              </p:nvSpPr>
              <p:spPr>
                <a:xfrm>
                  <a:off x="1350439" y="725868"/>
                  <a:ext cx="9654457" cy="5256385"/>
                </a:xfrm>
                <a:prstGeom prst="rect">
                  <a:avLst/>
                </a:prstGeom>
                <a:solidFill>
                  <a:schemeClr val="tx1">
                    <a:alpha val="7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133802A7-B285-ED2F-6067-EE84EF983D91}"/>
                    </a:ext>
                  </a:extLst>
                </p:cNvPr>
                <p:cNvSpPr txBox="1"/>
                <p:nvPr/>
              </p:nvSpPr>
              <p:spPr>
                <a:xfrm>
                  <a:off x="5439828" y="967864"/>
                  <a:ext cx="12911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토벌 완료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E8B94607-3E9E-A7E7-4E71-0EAFC82DDF38}"/>
                    </a:ext>
                  </a:extLst>
                </p:cNvPr>
                <p:cNvSpPr txBox="1"/>
                <p:nvPr/>
              </p:nvSpPr>
              <p:spPr>
                <a:xfrm>
                  <a:off x="3296333" y="1535284"/>
                  <a:ext cx="1092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획득 아이템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34ADB800-25CD-18DB-7D3A-C9202B54150F}"/>
                    </a:ext>
                  </a:extLst>
                </p:cNvPr>
                <p:cNvSpPr txBox="1"/>
                <p:nvPr/>
              </p:nvSpPr>
              <p:spPr>
                <a:xfrm>
                  <a:off x="8361513" y="1535284"/>
                  <a:ext cx="650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영향력</a:t>
                  </a: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48E6DE56-EC04-D5DC-1327-1ECF160F804C}"/>
                    </a:ext>
                  </a:extLst>
                </p:cNvPr>
                <p:cNvSpPr/>
                <p:nvPr/>
              </p:nvSpPr>
              <p:spPr>
                <a:xfrm>
                  <a:off x="1772333" y="2019300"/>
                  <a:ext cx="4140200" cy="1587500"/>
                </a:xfrm>
                <a:prstGeom prst="rect">
                  <a:avLst/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8" name="그룹 327">
                  <a:extLst>
                    <a:ext uri="{FF2B5EF4-FFF2-40B4-BE49-F238E27FC236}">
                      <a16:creationId xmlns:a16="http://schemas.microsoft.com/office/drawing/2014/main" id="{DDBE23DA-9AD7-4C64-CE13-8BB0FAF3A3B1}"/>
                    </a:ext>
                  </a:extLst>
                </p:cNvPr>
                <p:cNvGrpSpPr/>
                <p:nvPr/>
              </p:nvGrpSpPr>
              <p:grpSpPr>
                <a:xfrm>
                  <a:off x="1943100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87" name="직사각형 386">
                    <a:extLst>
                      <a:ext uri="{FF2B5EF4-FFF2-40B4-BE49-F238E27FC236}">
                        <a16:creationId xmlns:a16="http://schemas.microsoft.com/office/drawing/2014/main" id="{4D231E72-91A1-32B9-F01F-93F47E3A11B3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6EB346CD-CCFA-F489-6B96-09DA46604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AE43394C-DD54-5180-70DC-BA387B870C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그룹 328">
                  <a:extLst>
                    <a:ext uri="{FF2B5EF4-FFF2-40B4-BE49-F238E27FC236}">
                      <a16:creationId xmlns:a16="http://schemas.microsoft.com/office/drawing/2014/main" id="{F90C7283-D304-D1B5-C829-6FA2D8F746E3}"/>
                    </a:ext>
                  </a:extLst>
                </p:cNvPr>
                <p:cNvGrpSpPr/>
                <p:nvPr/>
              </p:nvGrpSpPr>
              <p:grpSpPr>
                <a:xfrm>
                  <a:off x="2736334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84" name="직사각형 383">
                    <a:extLst>
                      <a:ext uri="{FF2B5EF4-FFF2-40B4-BE49-F238E27FC236}">
                        <a16:creationId xmlns:a16="http://schemas.microsoft.com/office/drawing/2014/main" id="{ECFEB863-C9E6-C92B-0993-6E4B6529B481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DD8AA7C4-BBDF-A30B-66CB-FB91389FE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4C55285-6731-84AB-3059-38645A3C0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C12C700B-6104-9012-A55F-C4CB60DF3FCD}"/>
                    </a:ext>
                  </a:extLst>
                </p:cNvPr>
                <p:cNvGrpSpPr/>
                <p:nvPr/>
              </p:nvGrpSpPr>
              <p:grpSpPr>
                <a:xfrm>
                  <a:off x="3529568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81" name="직사각형 380">
                    <a:extLst>
                      <a:ext uri="{FF2B5EF4-FFF2-40B4-BE49-F238E27FC236}">
                        <a16:creationId xmlns:a16="http://schemas.microsoft.com/office/drawing/2014/main" id="{41DFF161-CDB4-3C30-851D-DB01EF2888B1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EAE070D0-E841-D73C-0E9B-90D6673FE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E361C28A-A580-CDF8-3FFE-45528845B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그룹 330">
                  <a:extLst>
                    <a:ext uri="{FF2B5EF4-FFF2-40B4-BE49-F238E27FC236}">
                      <a16:creationId xmlns:a16="http://schemas.microsoft.com/office/drawing/2014/main" id="{87D69640-4A95-6A90-2CDE-835156BA5172}"/>
                    </a:ext>
                  </a:extLst>
                </p:cNvPr>
                <p:cNvGrpSpPr/>
                <p:nvPr/>
              </p:nvGrpSpPr>
              <p:grpSpPr>
                <a:xfrm>
                  <a:off x="5116037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78" name="직사각형 377">
                    <a:extLst>
                      <a:ext uri="{FF2B5EF4-FFF2-40B4-BE49-F238E27FC236}">
                        <a16:creationId xmlns:a16="http://schemas.microsoft.com/office/drawing/2014/main" id="{03DBCAF1-271E-7D43-7695-104E5BEF1F56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A247941-BA80-D471-95DA-8145228577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2F90DF54-E5EC-8F45-4475-D45A0F0DE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그룹 331">
                  <a:extLst>
                    <a:ext uri="{FF2B5EF4-FFF2-40B4-BE49-F238E27FC236}">
                      <a16:creationId xmlns:a16="http://schemas.microsoft.com/office/drawing/2014/main" id="{E3026631-A9B4-C2D1-20B3-CD5F6FEDE804}"/>
                    </a:ext>
                  </a:extLst>
                </p:cNvPr>
                <p:cNvGrpSpPr/>
                <p:nvPr/>
              </p:nvGrpSpPr>
              <p:grpSpPr>
                <a:xfrm>
                  <a:off x="4322802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75" name="직사각형 374">
                    <a:extLst>
                      <a:ext uri="{FF2B5EF4-FFF2-40B4-BE49-F238E27FC236}">
                        <a16:creationId xmlns:a16="http://schemas.microsoft.com/office/drawing/2014/main" id="{B1885BC5-D0E7-9D0E-E077-4799E897DDCC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7AA31E98-DD64-326B-45F6-F4322BE17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A251818E-F4C1-3E3B-FA09-7C3BCB9C32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976E5D2E-29B3-0CB1-6A5F-5505F0868626}"/>
                    </a:ext>
                  </a:extLst>
                </p:cNvPr>
                <p:cNvGrpSpPr/>
                <p:nvPr/>
              </p:nvGrpSpPr>
              <p:grpSpPr>
                <a:xfrm>
                  <a:off x="1943100" y="2879418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72" name="직사각형 371">
                    <a:extLst>
                      <a:ext uri="{FF2B5EF4-FFF2-40B4-BE49-F238E27FC236}">
                        <a16:creationId xmlns:a16="http://schemas.microsoft.com/office/drawing/2014/main" id="{3FA292EA-2D32-B6FA-E8EB-1B046D0B1709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E9F84062-E430-A3D5-D770-646C2F571D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7034D46C-B57D-76E0-1E14-AE3CD406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426F3050-D0F8-CB53-24CE-5830E8826908}"/>
                    </a:ext>
                  </a:extLst>
                </p:cNvPr>
                <p:cNvGrpSpPr/>
                <p:nvPr/>
              </p:nvGrpSpPr>
              <p:grpSpPr>
                <a:xfrm>
                  <a:off x="2736334" y="2879418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69" name="직사각형 368">
                    <a:extLst>
                      <a:ext uri="{FF2B5EF4-FFF2-40B4-BE49-F238E27FC236}">
                        <a16:creationId xmlns:a16="http://schemas.microsoft.com/office/drawing/2014/main" id="{41E3C4FE-16CE-1992-D16A-18C8B33838B9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7B1FD1CD-96D6-0B97-9CD4-1D118A681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642F6723-F971-A9B0-7F7F-FF1A31A95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99E39EDE-0A96-E4FC-231D-E185018ABB4C}"/>
                    </a:ext>
                  </a:extLst>
                </p:cNvPr>
                <p:cNvSpPr txBox="1"/>
                <p:nvPr/>
              </p:nvSpPr>
              <p:spPr>
                <a:xfrm>
                  <a:off x="3081162" y="3698052"/>
                  <a:ext cx="14683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경매 아이템 목록</a:t>
                  </a: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043FACA6-6AA6-353C-D8D8-A7F905AF0C5F}"/>
                    </a:ext>
                  </a:extLst>
                </p:cNvPr>
                <p:cNvSpPr/>
                <p:nvPr/>
              </p:nvSpPr>
              <p:spPr>
                <a:xfrm>
                  <a:off x="1772333" y="4090816"/>
                  <a:ext cx="4140200" cy="1587500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253D371F-01F5-7668-EB39-EDAD03985187}"/>
                    </a:ext>
                  </a:extLst>
                </p:cNvPr>
                <p:cNvGrpSpPr/>
                <p:nvPr/>
              </p:nvGrpSpPr>
              <p:grpSpPr>
                <a:xfrm>
                  <a:off x="1943100" y="4243216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66" name="직사각형 365">
                    <a:extLst>
                      <a:ext uri="{FF2B5EF4-FFF2-40B4-BE49-F238E27FC236}">
                        <a16:creationId xmlns:a16="http://schemas.microsoft.com/office/drawing/2014/main" id="{AE92C2AE-C27F-5C01-A4AA-FFEED8549C4F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D7D4101C-DBFF-74CF-C0F9-76712955A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74A163C0-D6F2-8C69-A4DE-7A2C8A605D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428593B8-C237-4223-495C-6148F9C08F36}"/>
                    </a:ext>
                  </a:extLst>
                </p:cNvPr>
                <p:cNvGrpSpPr/>
                <p:nvPr/>
              </p:nvGrpSpPr>
              <p:grpSpPr>
                <a:xfrm>
                  <a:off x="2736334" y="4243216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63" name="직사각형 362">
                    <a:extLst>
                      <a:ext uri="{FF2B5EF4-FFF2-40B4-BE49-F238E27FC236}">
                        <a16:creationId xmlns:a16="http://schemas.microsoft.com/office/drawing/2014/main" id="{4F348725-737C-30D4-B158-F366EA16D5DF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1F512F1D-EAEF-95D0-9F20-306E061BB0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B067D3BD-B175-B2E3-08AC-3DEE4DD11C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E7EF22EA-D247-63FE-C351-2FD13AFC89CF}"/>
                    </a:ext>
                  </a:extLst>
                </p:cNvPr>
                <p:cNvGrpSpPr/>
                <p:nvPr/>
              </p:nvGrpSpPr>
              <p:grpSpPr>
                <a:xfrm>
                  <a:off x="3529568" y="4243216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360" name="직사각형 359">
                    <a:extLst>
                      <a:ext uri="{FF2B5EF4-FFF2-40B4-BE49-F238E27FC236}">
                        <a16:creationId xmlns:a16="http://schemas.microsoft.com/office/drawing/2014/main" id="{3E54A7F1-18E0-9194-BDE5-9A324AC10FE6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14AB3448-6016-D043-A976-8EF8895D3F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8AAA96DB-A6A4-13C2-58FD-8C64820EB3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F718F36D-5BB8-3100-B3E2-8832B63BF321}"/>
                    </a:ext>
                  </a:extLst>
                </p:cNvPr>
                <p:cNvSpPr/>
                <p:nvPr/>
              </p:nvSpPr>
              <p:spPr>
                <a:xfrm>
                  <a:off x="6616700" y="2019300"/>
                  <a:ext cx="4140200" cy="3659016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46E4DDCC-FF51-6283-243E-5633F1463950}"/>
                    </a:ext>
                  </a:extLst>
                </p:cNvPr>
                <p:cNvSpPr txBox="1"/>
                <p:nvPr/>
              </p:nvSpPr>
              <p:spPr>
                <a:xfrm>
                  <a:off x="8183891" y="2344700"/>
                  <a:ext cx="10058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가한 피해</a:t>
                  </a: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7E9215F7-B47A-5545-0678-BE9191B0C68F}"/>
                    </a:ext>
                  </a:extLst>
                </p:cNvPr>
                <p:cNvSpPr txBox="1"/>
                <p:nvPr/>
              </p:nvSpPr>
              <p:spPr>
                <a:xfrm>
                  <a:off x="6663039" y="3169394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자신</a:t>
                  </a:r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2A7D922B-456F-1B0F-BBA1-308872158BA6}"/>
                    </a:ext>
                  </a:extLst>
                </p:cNvPr>
                <p:cNvSpPr txBox="1"/>
                <p:nvPr/>
              </p:nvSpPr>
              <p:spPr>
                <a:xfrm>
                  <a:off x="6663039" y="3697156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파티원 </a:t>
                  </a:r>
                  <a:r>
                    <a:rPr lang="en-US" altLang="ko-KR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A</a:t>
                  </a:r>
                  <a:endParaRPr lang="ko-KR" altLang="en-US" sz="1400" dirty="0"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0F9EFBE1-DADE-8768-6A74-144D14241532}"/>
                    </a:ext>
                  </a:extLst>
                </p:cNvPr>
                <p:cNvSpPr txBox="1"/>
                <p:nvPr/>
              </p:nvSpPr>
              <p:spPr>
                <a:xfrm>
                  <a:off x="6663039" y="4224918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파티원 </a:t>
                  </a:r>
                  <a:r>
                    <a:rPr lang="en-US" altLang="ko-KR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B</a:t>
                  </a:r>
                  <a:endParaRPr lang="ko-KR" altLang="en-US" sz="1400" dirty="0"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3F658648-AABC-2C09-88B3-139F4992A6EB}"/>
                    </a:ext>
                  </a:extLst>
                </p:cNvPr>
                <p:cNvSpPr txBox="1"/>
                <p:nvPr/>
              </p:nvSpPr>
              <p:spPr>
                <a:xfrm>
                  <a:off x="6663039" y="4752681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파티원 </a:t>
                  </a:r>
                  <a:r>
                    <a:rPr lang="en-US" altLang="ko-KR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C</a:t>
                  </a:r>
                  <a:endParaRPr lang="ko-KR" altLang="en-US" sz="1400" dirty="0"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26AD1FCF-18DF-CBF5-A582-06A913FB7956}"/>
                    </a:ext>
                  </a:extLst>
                </p:cNvPr>
                <p:cNvSpPr/>
                <p:nvPr/>
              </p:nvSpPr>
              <p:spPr>
                <a:xfrm>
                  <a:off x="7749969" y="3165167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664A3343-829F-ECDA-3036-25DEE1458A51}"/>
                    </a:ext>
                  </a:extLst>
                </p:cNvPr>
                <p:cNvSpPr/>
                <p:nvPr/>
              </p:nvSpPr>
              <p:spPr>
                <a:xfrm>
                  <a:off x="7749969" y="3693178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912C5EEE-D485-982B-7FF7-821D28F44F96}"/>
                    </a:ext>
                  </a:extLst>
                </p:cNvPr>
                <p:cNvSpPr/>
                <p:nvPr/>
              </p:nvSpPr>
              <p:spPr>
                <a:xfrm>
                  <a:off x="7749969" y="4221189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C3D94A36-743D-6817-4B00-34E540C01BE2}"/>
                    </a:ext>
                  </a:extLst>
                </p:cNvPr>
                <p:cNvSpPr/>
                <p:nvPr/>
              </p:nvSpPr>
              <p:spPr>
                <a:xfrm>
                  <a:off x="7749969" y="4749199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6EF0CC68-9EE5-8A1C-854A-62F5AD31EC3B}"/>
                    </a:ext>
                  </a:extLst>
                </p:cNvPr>
                <p:cNvSpPr/>
                <p:nvPr/>
              </p:nvSpPr>
              <p:spPr>
                <a:xfrm>
                  <a:off x="7749968" y="3152695"/>
                  <a:ext cx="1986113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49106E72-B69C-3A26-1172-A2BCD2264D4B}"/>
                    </a:ext>
                  </a:extLst>
                </p:cNvPr>
                <p:cNvSpPr/>
                <p:nvPr/>
              </p:nvSpPr>
              <p:spPr>
                <a:xfrm>
                  <a:off x="7749968" y="3684863"/>
                  <a:ext cx="2257632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B2D1F0B1-70A3-154E-D0CB-D9D4E30C0821}"/>
                    </a:ext>
                  </a:extLst>
                </p:cNvPr>
                <p:cNvSpPr/>
                <p:nvPr/>
              </p:nvSpPr>
              <p:spPr>
                <a:xfrm>
                  <a:off x="7749968" y="4217031"/>
                  <a:ext cx="1005817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15A24289-617A-942E-005B-F9094042DB22}"/>
                    </a:ext>
                  </a:extLst>
                </p:cNvPr>
                <p:cNvSpPr/>
                <p:nvPr/>
              </p:nvSpPr>
              <p:spPr>
                <a:xfrm>
                  <a:off x="7749968" y="4749199"/>
                  <a:ext cx="1439739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0F4C6120-C5C1-6545-EECE-534EFBB8115B}"/>
                    </a:ext>
                  </a:extLst>
                </p:cNvPr>
                <p:cNvSpPr txBox="1"/>
                <p:nvPr/>
              </p:nvSpPr>
              <p:spPr>
                <a:xfrm>
                  <a:off x="7715590" y="3177692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364D93B5-FE9C-C5F7-FDA4-CF9C831D609B}"/>
                    </a:ext>
                  </a:extLst>
                </p:cNvPr>
                <p:cNvSpPr txBox="1"/>
                <p:nvPr/>
              </p:nvSpPr>
              <p:spPr>
                <a:xfrm>
                  <a:off x="7704151" y="3711519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1FBC1A7E-21D1-E2B2-7258-5736B407C840}"/>
                    </a:ext>
                  </a:extLst>
                </p:cNvPr>
                <p:cNvSpPr txBox="1"/>
                <p:nvPr/>
              </p:nvSpPr>
              <p:spPr>
                <a:xfrm>
                  <a:off x="7704152" y="4219426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DDC99774-3459-336A-5C97-C1C6644C0B09}"/>
                    </a:ext>
                  </a:extLst>
                </p:cNvPr>
                <p:cNvSpPr txBox="1"/>
                <p:nvPr/>
              </p:nvSpPr>
              <p:spPr>
                <a:xfrm>
                  <a:off x="7715194" y="4777519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358" name="직사각형 357">
                  <a:extLst>
                    <a:ext uri="{FF2B5EF4-FFF2-40B4-BE49-F238E27FC236}">
                      <a16:creationId xmlns:a16="http://schemas.microsoft.com/office/drawing/2014/main" id="{EC107ED1-A8C7-B1E3-0EB8-00544551C3B0}"/>
                    </a:ext>
                  </a:extLst>
                </p:cNvPr>
                <p:cNvSpPr/>
                <p:nvPr/>
              </p:nvSpPr>
              <p:spPr>
                <a:xfrm>
                  <a:off x="9113329" y="2360058"/>
                  <a:ext cx="254000" cy="25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이등변 삼각형 358">
                  <a:extLst>
                    <a:ext uri="{FF2B5EF4-FFF2-40B4-BE49-F238E27FC236}">
                      <a16:creationId xmlns:a16="http://schemas.microsoft.com/office/drawing/2014/main" id="{28521A32-00F9-FEB9-EAC6-8925897B8A2C}"/>
                    </a:ext>
                  </a:extLst>
                </p:cNvPr>
                <p:cNvSpPr/>
                <p:nvPr/>
              </p:nvSpPr>
              <p:spPr>
                <a:xfrm flipV="1">
                  <a:off x="9138818" y="2411950"/>
                  <a:ext cx="210319" cy="18131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2" name="십자형 321">
                <a:extLst>
                  <a:ext uri="{FF2B5EF4-FFF2-40B4-BE49-F238E27FC236}">
                    <a16:creationId xmlns:a16="http://schemas.microsoft.com/office/drawing/2014/main" id="{F70F81C2-FFEF-7FD8-B605-C333FA52BE59}"/>
                  </a:ext>
                </a:extLst>
              </p:cNvPr>
              <p:cNvSpPr/>
              <p:nvPr/>
            </p:nvSpPr>
            <p:spPr>
              <a:xfrm rot="2656832">
                <a:off x="10679427" y="782236"/>
                <a:ext cx="265273" cy="265273"/>
              </a:xfrm>
              <a:prstGeom prst="plus">
                <a:avLst>
                  <a:gd name="adj" fmla="val 422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0" name="그래픽 319" descr="왕관 단색으로 채워진">
              <a:extLst>
                <a:ext uri="{FF2B5EF4-FFF2-40B4-BE49-F238E27FC236}">
                  <a16:creationId xmlns:a16="http://schemas.microsoft.com/office/drawing/2014/main" id="{52CA6676-FD1F-D58F-9112-0FF2D094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13527" y="3629675"/>
              <a:ext cx="319551" cy="319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2118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357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1B640EB2-F75A-E7A9-D1EE-668EE9513DA7}"/>
              </a:ext>
            </a:extLst>
          </p:cNvPr>
          <p:cNvGrpSpPr/>
          <p:nvPr/>
        </p:nvGrpSpPr>
        <p:grpSpPr>
          <a:xfrm>
            <a:off x="1350439" y="725868"/>
            <a:ext cx="9654457" cy="5256385"/>
            <a:chOff x="1350439" y="725868"/>
            <a:chExt cx="9654457" cy="5256385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D6A172DB-B46D-8B9C-A25A-D2BFC80554E1}"/>
                </a:ext>
              </a:extLst>
            </p:cNvPr>
            <p:cNvGrpSpPr/>
            <p:nvPr/>
          </p:nvGrpSpPr>
          <p:grpSpPr>
            <a:xfrm>
              <a:off x="1350439" y="725868"/>
              <a:ext cx="9654457" cy="5256385"/>
              <a:chOff x="1350439" y="725868"/>
              <a:chExt cx="9654457" cy="5256385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4A0CF8F0-4F2E-6E4D-E3B0-884F894C1C22}"/>
                  </a:ext>
                </a:extLst>
              </p:cNvPr>
              <p:cNvGrpSpPr/>
              <p:nvPr/>
            </p:nvGrpSpPr>
            <p:grpSpPr>
              <a:xfrm>
                <a:off x="1350439" y="725868"/>
                <a:ext cx="9654457" cy="5256385"/>
                <a:chOff x="1350439" y="725868"/>
                <a:chExt cx="9654457" cy="5256385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A39F4599-4E82-C3E3-03AD-ADB7F6ACBCD0}"/>
                    </a:ext>
                  </a:extLst>
                </p:cNvPr>
                <p:cNvSpPr/>
                <p:nvPr/>
              </p:nvSpPr>
              <p:spPr>
                <a:xfrm>
                  <a:off x="1350439" y="725868"/>
                  <a:ext cx="9654457" cy="5256385"/>
                </a:xfrm>
                <a:prstGeom prst="rect">
                  <a:avLst/>
                </a:prstGeom>
                <a:solidFill>
                  <a:schemeClr val="tx1">
                    <a:alpha val="7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5DB9EC4-D91B-CDAB-128C-66A00A31BC7F}"/>
                    </a:ext>
                  </a:extLst>
                </p:cNvPr>
                <p:cNvSpPr txBox="1"/>
                <p:nvPr/>
              </p:nvSpPr>
              <p:spPr>
                <a:xfrm>
                  <a:off x="5439828" y="967864"/>
                  <a:ext cx="12911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토벌 완료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068E623-F883-3F61-E203-A84D3F4764A3}"/>
                    </a:ext>
                  </a:extLst>
                </p:cNvPr>
                <p:cNvSpPr txBox="1"/>
                <p:nvPr/>
              </p:nvSpPr>
              <p:spPr>
                <a:xfrm>
                  <a:off x="3296333" y="1535284"/>
                  <a:ext cx="1092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획득 아이템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C3A17A6-A844-EE1D-A3CC-0B86EC995860}"/>
                    </a:ext>
                  </a:extLst>
                </p:cNvPr>
                <p:cNvSpPr txBox="1"/>
                <p:nvPr/>
              </p:nvSpPr>
              <p:spPr>
                <a:xfrm>
                  <a:off x="8361513" y="1535284"/>
                  <a:ext cx="650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영향력</a:t>
                  </a:r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D3804F16-5828-47F4-9475-7C01B20DC601}"/>
                    </a:ext>
                  </a:extLst>
                </p:cNvPr>
                <p:cNvSpPr/>
                <p:nvPr/>
              </p:nvSpPr>
              <p:spPr>
                <a:xfrm>
                  <a:off x="1772333" y="2019300"/>
                  <a:ext cx="4140200" cy="1587500"/>
                </a:xfrm>
                <a:prstGeom prst="rect">
                  <a:avLst/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DF01CE8A-67C2-CB7D-6C67-984C0D6CC3FD}"/>
                    </a:ext>
                  </a:extLst>
                </p:cNvPr>
                <p:cNvGrpSpPr/>
                <p:nvPr/>
              </p:nvGrpSpPr>
              <p:grpSpPr>
                <a:xfrm>
                  <a:off x="1943100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81" name="직사각형 180">
                    <a:extLst>
                      <a:ext uri="{FF2B5EF4-FFF2-40B4-BE49-F238E27FC236}">
                        <a16:creationId xmlns:a16="http://schemas.microsoft.com/office/drawing/2014/main" id="{D5836052-6A9E-E93B-C4EC-61D58C181839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F2F653D3-66A1-28DF-C62E-18A96F6E4F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E316365C-A994-EBB5-87A1-59F032721F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07106937-9832-EDE7-C5C8-CBCB96E780AB}"/>
                    </a:ext>
                  </a:extLst>
                </p:cNvPr>
                <p:cNvGrpSpPr/>
                <p:nvPr/>
              </p:nvGrpSpPr>
              <p:grpSpPr>
                <a:xfrm>
                  <a:off x="2736334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78" name="직사각형 177">
                    <a:extLst>
                      <a:ext uri="{FF2B5EF4-FFF2-40B4-BE49-F238E27FC236}">
                        <a16:creationId xmlns:a16="http://schemas.microsoft.com/office/drawing/2014/main" id="{8E737EEC-0A44-3E54-8E8D-2F3E2A007A97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9C0F5353-C6AE-035D-A56C-E1E16AAA3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C6D0AA20-709E-35AE-FF4B-177E6FCA99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9B96F04E-DB9F-0ECC-973E-450698117168}"/>
                    </a:ext>
                  </a:extLst>
                </p:cNvPr>
                <p:cNvGrpSpPr/>
                <p:nvPr/>
              </p:nvGrpSpPr>
              <p:grpSpPr>
                <a:xfrm>
                  <a:off x="3529568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75" name="직사각형 174">
                    <a:extLst>
                      <a:ext uri="{FF2B5EF4-FFF2-40B4-BE49-F238E27FC236}">
                        <a16:creationId xmlns:a16="http://schemas.microsoft.com/office/drawing/2014/main" id="{5E715E82-C746-3303-071F-0C31776974C4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81D90A2F-3F06-EAF9-1867-441379720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>
                    <a:extLst>
                      <a:ext uri="{FF2B5EF4-FFF2-40B4-BE49-F238E27FC236}">
                        <a16:creationId xmlns:a16="http://schemas.microsoft.com/office/drawing/2014/main" id="{27765A2F-6AB4-B02E-E6D5-28FE81A3F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F378BE82-6D74-7F13-666B-D11BA34CDA2F}"/>
                    </a:ext>
                  </a:extLst>
                </p:cNvPr>
                <p:cNvGrpSpPr/>
                <p:nvPr/>
              </p:nvGrpSpPr>
              <p:grpSpPr>
                <a:xfrm>
                  <a:off x="5116037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72" name="직사각형 171">
                    <a:extLst>
                      <a:ext uri="{FF2B5EF4-FFF2-40B4-BE49-F238E27FC236}">
                        <a16:creationId xmlns:a16="http://schemas.microsoft.com/office/drawing/2014/main" id="{F56BBBA0-921F-61AA-F5B9-B637F1D118C6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E5256074-A1A5-4D5B-F4B7-C3B5AEDB6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D3E54097-83D3-2C97-D27D-04B0348F3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F8D51404-1548-B264-5703-74B3E67FD6BC}"/>
                    </a:ext>
                  </a:extLst>
                </p:cNvPr>
                <p:cNvGrpSpPr/>
                <p:nvPr/>
              </p:nvGrpSpPr>
              <p:grpSpPr>
                <a:xfrm>
                  <a:off x="4322802" y="2171700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69" name="직사각형 168">
                    <a:extLst>
                      <a:ext uri="{FF2B5EF4-FFF2-40B4-BE49-F238E27FC236}">
                        <a16:creationId xmlns:a16="http://schemas.microsoft.com/office/drawing/2014/main" id="{40348EB7-E7A5-C3CE-22EC-76D0383ED951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2511A107-7066-24E5-AA6F-E8AB9FF299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>
                    <a:extLst>
                      <a:ext uri="{FF2B5EF4-FFF2-40B4-BE49-F238E27FC236}">
                        <a16:creationId xmlns:a16="http://schemas.microsoft.com/office/drawing/2014/main" id="{C25D3A72-432A-9B9A-05FF-66B851FA4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C9FA8618-BA62-FA00-EEF0-7B2EACFC0C06}"/>
                    </a:ext>
                  </a:extLst>
                </p:cNvPr>
                <p:cNvGrpSpPr/>
                <p:nvPr/>
              </p:nvGrpSpPr>
              <p:grpSpPr>
                <a:xfrm>
                  <a:off x="1943100" y="2879418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22BE6EE8-DD20-6187-218F-21D30D8403C2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5F0C90A9-D294-8DF9-7D56-7E2F4342C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1A20B045-FFE0-93ED-63EC-959BA4D0E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3C15FBDA-D82F-AD19-8E3A-5C3DA1658828}"/>
                    </a:ext>
                  </a:extLst>
                </p:cNvPr>
                <p:cNvGrpSpPr/>
                <p:nvPr/>
              </p:nvGrpSpPr>
              <p:grpSpPr>
                <a:xfrm>
                  <a:off x="2736334" y="2879418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A470B4D3-85EF-37D6-FA5E-66F8FD2F1FA3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4" name="직선 연결선 163">
                    <a:extLst>
                      <a:ext uri="{FF2B5EF4-FFF2-40B4-BE49-F238E27FC236}">
                        <a16:creationId xmlns:a16="http://schemas.microsoft.com/office/drawing/2014/main" id="{946D9C25-F9B3-1E62-2C06-A70AD1AFB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>
                    <a:extLst>
                      <a:ext uri="{FF2B5EF4-FFF2-40B4-BE49-F238E27FC236}">
                        <a16:creationId xmlns:a16="http://schemas.microsoft.com/office/drawing/2014/main" id="{593E2A04-0B87-3325-C902-B3564E62A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48F64A8-5826-63BF-D829-20D0641F9DFF}"/>
                    </a:ext>
                  </a:extLst>
                </p:cNvPr>
                <p:cNvSpPr txBox="1"/>
                <p:nvPr/>
              </p:nvSpPr>
              <p:spPr>
                <a:xfrm>
                  <a:off x="3081162" y="3698052"/>
                  <a:ext cx="14683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경매 아이템 목록</a:t>
                  </a:r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DAE90E48-D729-8975-32E6-264559CB587E}"/>
                    </a:ext>
                  </a:extLst>
                </p:cNvPr>
                <p:cNvSpPr/>
                <p:nvPr/>
              </p:nvSpPr>
              <p:spPr>
                <a:xfrm>
                  <a:off x="1772333" y="4090816"/>
                  <a:ext cx="4140200" cy="1587500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22D72CF5-C9FC-F957-8EFB-3C12715AC5C4}"/>
                    </a:ext>
                  </a:extLst>
                </p:cNvPr>
                <p:cNvGrpSpPr/>
                <p:nvPr/>
              </p:nvGrpSpPr>
              <p:grpSpPr>
                <a:xfrm>
                  <a:off x="1943100" y="4243216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60" name="직사각형 159">
                    <a:extLst>
                      <a:ext uri="{FF2B5EF4-FFF2-40B4-BE49-F238E27FC236}">
                        <a16:creationId xmlns:a16="http://schemas.microsoft.com/office/drawing/2014/main" id="{836B85FA-2516-9BEC-AA4B-AE07482311B3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B3BEC073-E8FD-B9C2-77E8-73576D985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5BE10A96-56AE-0A78-0B2E-183758A680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D6181D06-76A7-15AA-5860-F09CAE8A9169}"/>
                    </a:ext>
                  </a:extLst>
                </p:cNvPr>
                <p:cNvGrpSpPr/>
                <p:nvPr/>
              </p:nvGrpSpPr>
              <p:grpSpPr>
                <a:xfrm>
                  <a:off x="2736334" y="4243216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C7D7A39B-FD02-C862-F1C9-F52705E61418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8" name="직선 연결선 157">
                    <a:extLst>
                      <a:ext uri="{FF2B5EF4-FFF2-40B4-BE49-F238E27FC236}">
                        <a16:creationId xmlns:a16="http://schemas.microsoft.com/office/drawing/2014/main" id="{293F3219-9F5A-3E45-EBF4-DA85383C7D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>
                    <a:extLst>
                      <a:ext uri="{FF2B5EF4-FFF2-40B4-BE49-F238E27FC236}">
                        <a16:creationId xmlns:a16="http://schemas.microsoft.com/office/drawing/2014/main" id="{41ED29BC-50FE-FBEF-0288-0DF4D0D379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D2D7A13E-CE20-1CDA-30EB-9169B4161922}"/>
                    </a:ext>
                  </a:extLst>
                </p:cNvPr>
                <p:cNvGrpSpPr/>
                <p:nvPr/>
              </p:nvGrpSpPr>
              <p:grpSpPr>
                <a:xfrm>
                  <a:off x="3529568" y="4243216"/>
                  <a:ext cx="571500" cy="571500"/>
                  <a:chOff x="736600" y="2311400"/>
                  <a:chExt cx="469900" cy="469900"/>
                </a:xfrm>
              </p:grpSpPr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683B945F-378F-8459-9F04-D260B96F15D2}"/>
                      </a:ext>
                    </a:extLst>
                  </p:cNvPr>
                  <p:cNvSpPr/>
                  <p:nvPr/>
                </p:nvSpPr>
                <p:spPr>
                  <a:xfrm>
                    <a:off x="736600" y="2311400"/>
                    <a:ext cx="469900" cy="4699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5" name="직선 연결선 154">
                    <a:extLst>
                      <a:ext uri="{FF2B5EF4-FFF2-40B4-BE49-F238E27FC236}">
                        <a16:creationId xmlns:a16="http://schemas.microsoft.com/office/drawing/2014/main" id="{832F67B5-386D-32FD-8B7A-7B9B6E45F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>
                    <a:extLst>
                      <a:ext uri="{FF2B5EF4-FFF2-40B4-BE49-F238E27FC236}">
                        <a16:creationId xmlns:a16="http://schemas.microsoft.com/office/drawing/2014/main" id="{0F7007C8-7BF8-BAC6-F6B4-E1013C293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600" y="2311400"/>
                    <a:ext cx="444500" cy="46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48CBC903-B044-01E7-1761-91D10F441AF7}"/>
                    </a:ext>
                  </a:extLst>
                </p:cNvPr>
                <p:cNvSpPr/>
                <p:nvPr/>
              </p:nvSpPr>
              <p:spPr>
                <a:xfrm>
                  <a:off x="6616700" y="2019300"/>
                  <a:ext cx="4140200" cy="3659016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AC6E6A7-12D8-6FBA-299C-1CF9398852AF}"/>
                    </a:ext>
                  </a:extLst>
                </p:cNvPr>
                <p:cNvSpPr txBox="1"/>
                <p:nvPr/>
              </p:nvSpPr>
              <p:spPr>
                <a:xfrm>
                  <a:off x="8183891" y="2344700"/>
                  <a:ext cx="10058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가한 피해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B260FD1-23B5-65F5-2947-2D1761B3FBDD}"/>
                    </a:ext>
                  </a:extLst>
                </p:cNvPr>
                <p:cNvSpPr txBox="1"/>
                <p:nvPr/>
              </p:nvSpPr>
              <p:spPr>
                <a:xfrm>
                  <a:off x="6663039" y="3169394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자신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986E1BD-043D-A318-20CB-6B52806F48B4}"/>
                    </a:ext>
                  </a:extLst>
                </p:cNvPr>
                <p:cNvSpPr txBox="1"/>
                <p:nvPr/>
              </p:nvSpPr>
              <p:spPr>
                <a:xfrm>
                  <a:off x="6663039" y="3697156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파티원 </a:t>
                  </a:r>
                  <a:r>
                    <a:rPr lang="en-US" altLang="ko-KR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A</a:t>
                  </a:r>
                  <a:endParaRPr lang="ko-KR" altLang="en-US" sz="1400" dirty="0"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643FE5B-5B52-82C7-44B7-7E1E6D1A0EFA}"/>
                    </a:ext>
                  </a:extLst>
                </p:cNvPr>
                <p:cNvSpPr txBox="1"/>
                <p:nvPr/>
              </p:nvSpPr>
              <p:spPr>
                <a:xfrm>
                  <a:off x="6663039" y="4224918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파티원 </a:t>
                  </a:r>
                  <a:r>
                    <a:rPr lang="en-US" altLang="ko-KR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B</a:t>
                  </a:r>
                  <a:endParaRPr lang="ko-KR" altLang="en-US" sz="1400" dirty="0"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E7C1F76-AB52-E08E-7225-00EE6CDD0286}"/>
                    </a:ext>
                  </a:extLst>
                </p:cNvPr>
                <p:cNvSpPr txBox="1"/>
                <p:nvPr/>
              </p:nvSpPr>
              <p:spPr>
                <a:xfrm>
                  <a:off x="6663039" y="4752681"/>
                  <a:ext cx="1005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파티원 </a:t>
                  </a:r>
                  <a:r>
                    <a:rPr lang="en-US" altLang="ko-KR" sz="1400" dirty="0"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C</a:t>
                  </a:r>
                  <a:endParaRPr lang="ko-KR" altLang="en-US" sz="1400" dirty="0"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A3B8C87B-59A4-2739-3C07-16DC0F9E5E2A}"/>
                    </a:ext>
                  </a:extLst>
                </p:cNvPr>
                <p:cNvSpPr/>
                <p:nvPr/>
              </p:nvSpPr>
              <p:spPr>
                <a:xfrm>
                  <a:off x="7749969" y="3165167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563DCAC4-EA44-59F3-DB2F-A35E76E6A29C}"/>
                    </a:ext>
                  </a:extLst>
                </p:cNvPr>
                <p:cNvSpPr/>
                <p:nvPr/>
              </p:nvSpPr>
              <p:spPr>
                <a:xfrm>
                  <a:off x="7749969" y="3693178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49F29D93-7C25-1D4C-BC43-6ED7CC9AB03E}"/>
                    </a:ext>
                  </a:extLst>
                </p:cNvPr>
                <p:cNvSpPr/>
                <p:nvPr/>
              </p:nvSpPr>
              <p:spPr>
                <a:xfrm>
                  <a:off x="7749969" y="4221189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5B827994-C4A8-48AF-2824-A0FAAFE3D6B2}"/>
                    </a:ext>
                  </a:extLst>
                </p:cNvPr>
                <p:cNvSpPr/>
                <p:nvPr/>
              </p:nvSpPr>
              <p:spPr>
                <a:xfrm>
                  <a:off x="7749969" y="4749199"/>
                  <a:ext cx="2750812" cy="307777"/>
                </a:xfrm>
                <a:prstGeom prst="rect">
                  <a:avLst/>
                </a:prstGeom>
                <a:noFill/>
                <a:ln w="22225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682D4F85-F1D6-F2AD-CCA2-C82C43342A0B}"/>
                    </a:ext>
                  </a:extLst>
                </p:cNvPr>
                <p:cNvSpPr/>
                <p:nvPr/>
              </p:nvSpPr>
              <p:spPr>
                <a:xfrm>
                  <a:off x="7749968" y="3152695"/>
                  <a:ext cx="1986113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43EBF8F-F311-5A50-9F5F-6BF1B8D47850}"/>
                    </a:ext>
                  </a:extLst>
                </p:cNvPr>
                <p:cNvSpPr/>
                <p:nvPr/>
              </p:nvSpPr>
              <p:spPr>
                <a:xfrm>
                  <a:off x="7749968" y="3684863"/>
                  <a:ext cx="2257632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F98BCCF-333B-2E01-2F2E-CBBC292BB06E}"/>
                    </a:ext>
                  </a:extLst>
                </p:cNvPr>
                <p:cNvSpPr/>
                <p:nvPr/>
              </p:nvSpPr>
              <p:spPr>
                <a:xfrm>
                  <a:off x="7749968" y="4217031"/>
                  <a:ext cx="1005817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23F92FE-6752-EA9A-73FA-AFA0515687DA}"/>
                    </a:ext>
                  </a:extLst>
                </p:cNvPr>
                <p:cNvSpPr/>
                <p:nvPr/>
              </p:nvSpPr>
              <p:spPr>
                <a:xfrm>
                  <a:off x="7749968" y="4749199"/>
                  <a:ext cx="1439739" cy="307777"/>
                </a:xfrm>
                <a:prstGeom prst="rect">
                  <a:avLst/>
                </a:prstGeom>
                <a:solidFill>
                  <a:srgbClr val="CD2929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AFEAA07-E536-5910-FCB3-E7E702976153}"/>
                    </a:ext>
                  </a:extLst>
                </p:cNvPr>
                <p:cNvSpPr txBox="1"/>
                <p:nvPr/>
              </p:nvSpPr>
              <p:spPr>
                <a:xfrm>
                  <a:off x="7715590" y="3177692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0E0FE4B-005A-D141-3BC2-D6E32AC975C9}"/>
                    </a:ext>
                  </a:extLst>
                </p:cNvPr>
                <p:cNvSpPr txBox="1"/>
                <p:nvPr/>
              </p:nvSpPr>
              <p:spPr>
                <a:xfrm>
                  <a:off x="7704151" y="3711519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1CF4C29-8152-FA9C-0742-8F5D821DC69A}"/>
                    </a:ext>
                  </a:extLst>
                </p:cNvPr>
                <p:cNvSpPr txBox="1"/>
                <p:nvPr/>
              </p:nvSpPr>
              <p:spPr>
                <a:xfrm>
                  <a:off x="7704152" y="4219426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D441CB33-2633-D8C7-1FC1-10C2F33E29A3}"/>
                    </a:ext>
                  </a:extLst>
                </p:cNvPr>
                <p:cNvSpPr txBox="1"/>
                <p:nvPr/>
              </p:nvSpPr>
              <p:spPr>
                <a:xfrm>
                  <a:off x="7715194" y="4777519"/>
                  <a:ext cx="1005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156,324</a:t>
                  </a:r>
                  <a:endParaRPr lang="ko-KR" altLang="en-US" sz="1200" dirty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25B950E-4170-CDE0-9EA7-7AB4C432FD8B}"/>
                    </a:ext>
                  </a:extLst>
                </p:cNvPr>
                <p:cNvSpPr/>
                <p:nvPr/>
              </p:nvSpPr>
              <p:spPr>
                <a:xfrm>
                  <a:off x="9113329" y="2360058"/>
                  <a:ext cx="254000" cy="25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152">
                  <a:extLst>
                    <a:ext uri="{FF2B5EF4-FFF2-40B4-BE49-F238E27FC236}">
                      <a16:creationId xmlns:a16="http://schemas.microsoft.com/office/drawing/2014/main" id="{84EED6A1-1097-5A52-10CF-B658DE7AABFB}"/>
                    </a:ext>
                  </a:extLst>
                </p:cNvPr>
                <p:cNvSpPr/>
                <p:nvPr/>
              </p:nvSpPr>
              <p:spPr>
                <a:xfrm flipV="1">
                  <a:off x="9138818" y="2411950"/>
                  <a:ext cx="210319" cy="18131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십자형 183">
                <a:extLst>
                  <a:ext uri="{FF2B5EF4-FFF2-40B4-BE49-F238E27FC236}">
                    <a16:creationId xmlns:a16="http://schemas.microsoft.com/office/drawing/2014/main" id="{867CC8C9-69EF-6A31-8B2E-F2684EA47E7C}"/>
                  </a:ext>
                </a:extLst>
              </p:cNvPr>
              <p:cNvSpPr/>
              <p:nvPr/>
            </p:nvSpPr>
            <p:spPr>
              <a:xfrm rot="2656832">
                <a:off x="10679427" y="782236"/>
                <a:ext cx="265273" cy="265273"/>
              </a:xfrm>
              <a:prstGeom prst="plus">
                <a:avLst>
                  <a:gd name="adj" fmla="val 422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7" name="그래픽 186" descr="왕관 단색으로 채워진">
              <a:extLst>
                <a:ext uri="{FF2B5EF4-FFF2-40B4-BE49-F238E27FC236}">
                  <a16:creationId xmlns:a16="http://schemas.microsoft.com/office/drawing/2014/main" id="{5C6A576C-7F9F-FC81-B54A-BBC9EA7E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3527" y="3629675"/>
              <a:ext cx="319551" cy="319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467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116C3F-EAB5-B5B1-72A6-46BABF5C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36" y="0"/>
            <a:ext cx="37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3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95ADB-B017-432B-DC2B-12B49E002196}"/>
              </a:ext>
            </a:extLst>
          </p:cNvPr>
          <p:cNvSpPr txBox="1"/>
          <p:nvPr/>
        </p:nvSpPr>
        <p:spPr>
          <a:xfrm>
            <a:off x="3592904" y="2767280"/>
            <a:ext cx="5006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1E9AB-E9D8-0478-0C0D-10804824D099}"/>
              </a:ext>
            </a:extLst>
          </p:cNvPr>
          <p:cNvSpPr txBox="1"/>
          <p:nvPr/>
        </p:nvSpPr>
        <p:spPr>
          <a:xfrm>
            <a:off x="5195453" y="4090719"/>
            <a:ext cx="18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화면을 클릭하여 게임시작</a:t>
            </a:r>
            <a:r>
              <a:rPr lang="en-US" altLang="ko-KR" sz="1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…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2815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196469-70E4-2B9A-2D52-62B83FEC0A66}"/>
              </a:ext>
            </a:extLst>
          </p:cNvPr>
          <p:cNvGrpSpPr/>
          <p:nvPr/>
        </p:nvGrpSpPr>
        <p:grpSpPr>
          <a:xfrm>
            <a:off x="2054695" y="454859"/>
            <a:ext cx="7454538" cy="4761901"/>
            <a:chOff x="2008513" y="577275"/>
            <a:chExt cx="7454538" cy="4761901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F0F9AEC-B410-9F48-3ED3-20B01C749363}"/>
                </a:ext>
              </a:extLst>
            </p:cNvPr>
            <p:cNvSpPr/>
            <p:nvPr/>
          </p:nvSpPr>
          <p:spPr>
            <a:xfrm>
              <a:off x="2008513" y="4741556"/>
              <a:ext cx="7454537" cy="581891"/>
            </a:xfrm>
            <a:custGeom>
              <a:avLst/>
              <a:gdLst>
                <a:gd name="connsiteX0" fmla="*/ 0 w 7454537"/>
                <a:gd name="connsiteY0" fmla="*/ 0 h 581891"/>
                <a:gd name="connsiteX1" fmla="*/ 7454537 w 7454537"/>
                <a:gd name="connsiteY1" fmla="*/ 0 h 581891"/>
                <a:gd name="connsiteX2" fmla="*/ 7454537 w 7454537"/>
                <a:gd name="connsiteY2" fmla="*/ 474343 h 581891"/>
                <a:gd name="connsiteX3" fmla="*/ 7346989 w 7454537"/>
                <a:gd name="connsiteY3" fmla="*/ 581891 h 581891"/>
                <a:gd name="connsiteX4" fmla="*/ 107548 w 7454537"/>
                <a:gd name="connsiteY4" fmla="*/ 581891 h 581891"/>
                <a:gd name="connsiteX5" fmla="*/ 0 w 7454537"/>
                <a:gd name="connsiteY5" fmla="*/ 474343 h 581891"/>
                <a:gd name="connsiteX6" fmla="*/ 0 w 7454537"/>
                <a:gd name="connsiteY6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4537" h="581891">
                  <a:moveTo>
                    <a:pt x="0" y="0"/>
                  </a:moveTo>
                  <a:lnTo>
                    <a:pt x="7454537" y="0"/>
                  </a:lnTo>
                  <a:lnTo>
                    <a:pt x="7454537" y="474343"/>
                  </a:lnTo>
                  <a:cubicBezTo>
                    <a:pt x="7454537" y="533740"/>
                    <a:pt x="7406386" y="581891"/>
                    <a:pt x="7346989" y="581891"/>
                  </a:cubicBezTo>
                  <a:lnTo>
                    <a:pt x="107548" y="581891"/>
                  </a:lnTo>
                  <a:cubicBezTo>
                    <a:pt x="48151" y="581891"/>
                    <a:pt x="0" y="533740"/>
                    <a:pt x="0" y="474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A2A3C4E-9DDF-90AD-DFB9-9CA7C8159C66}"/>
                </a:ext>
              </a:extLst>
            </p:cNvPr>
            <p:cNvSpPr/>
            <p:nvPr/>
          </p:nvSpPr>
          <p:spPr>
            <a:xfrm>
              <a:off x="2008513" y="577275"/>
              <a:ext cx="7454537" cy="4164280"/>
            </a:xfrm>
            <a:custGeom>
              <a:avLst/>
              <a:gdLst>
                <a:gd name="connsiteX0" fmla="*/ 107548 w 7454537"/>
                <a:gd name="connsiteY0" fmla="*/ 0 h 4164280"/>
                <a:gd name="connsiteX1" fmla="*/ 7346989 w 7454537"/>
                <a:gd name="connsiteY1" fmla="*/ 0 h 4164280"/>
                <a:gd name="connsiteX2" fmla="*/ 7454537 w 7454537"/>
                <a:gd name="connsiteY2" fmla="*/ 107548 h 4164280"/>
                <a:gd name="connsiteX3" fmla="*/ 7454537 w 7454537"/>
                <a:gd name="connsiteY3" fmla="*/ 4164280 h 4164280"/>
                <a:gd name="connsiteX4" fmla="*/ 0 w 7454537"/>
                <a:gd name="connsiteY4" fmla="*/ 4164280 h 4164280"/>
                <a:gd name="connsiteX5" fmla="*/ 0 w 7454537"/>
                <a:gd name="connsiteY5" fmla="*/ 107548 h 4164280"/>
                <a:gd name="connsiteX6" fmla="*/ 107548 w 7454537"/>
                <a:gd name="connsiteY6" fmla="*/ 0 h 416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4537" h="4164280">
                  <a:moveTo>
                    <a:pt x="107548" y="0"/>
                  </a:moveTo>
                  <a:lnTo>
                    <a:pt x="7346989" y="0"/>
                  </a:lnTo>
                  <a:cubicBezTo>
                    <a:pt x="7406386" y="0"/>
                    <a:pt x="7454537" y="48151"/>
                    <a:pt x="7454537" y="107548"/>
                  </a:cubicBezTo>
                  <a:lnTo>
                    <a:pt x="7454537" y="4164280"/>
                  </a:lnTo>
                  <a:lnTo>
                    <a:pt x="0" y="4164280"/>
                  </a:lnTo>
                  <a:lnTo>
                    <a:pt x="0" y="107548"/>
                  </a:lnTo>
                  <a:cubicBezTo>
                    <a:pt x="0" y="48151"/>
                    <a:pt x="48151" y="0"/>
                    <a:pt x="10754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AC4034E-A624-F06E-BE80-C4D0ECD9A98E}"/>
                </a:ext>
              </a:extLst>
            </p:cNvPr>
            <p:cNvCxnSpPr/>
            <p:nvPr/>
          </p:nvCxnSpPr>
          <p:spPr>
            <a:xfrm>
              <a:off x="2900218" y="4741555"/>
              <a:ext cx="0" cy="581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02F965B-F214-CA7F-BF83-6C266DD3F942}"/>
                </a:ext>
              </a:extLst>
            </p:cNvPr>
            <p:cNvGrpSpPr/>
            <p:nvPr/>
          </p:nvGrpSpPr>
          <p:grpSpPr>
            <a:xfrm>
              <a:off x="2284548" y="4814016"/>
              <a:ext cx="339635" cy="334033"/>
              <a:chOff x="9790544" y="674253"/>
              <a:chExt cx="339635" cy="3340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541D0A-1C6A-2AE1-B325-F4E63385F0C1}"/>
                  </a:ext>
                </a:extLst>
              </p:cNvPr>
              <p:cNvSpPr/>
              <p:nvPr/>
            </p:nvSpPr>
            <p:spPr>
              <a:xfrm>
                <a:off x="9790545" y="674255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C0FEA76-A878-F5BF-B767-2B3926C248C2}"/>
                  </a:ext>
                </a:extLst>
              </p:cNvPr>
              <p:cNvSpPr/>
              <p:nvPr/>
            </p:nvSpPr>
            <p:spPr>
              <a:xfrm>
                <a:off x="9909759" y="674253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06E73E0-F098-3D93-B11D-7BF07D83CCB8}"/>
                  </a:ext>
                </a:extLst>
              </p:cNvPr>
              <p:cNvSpPr/>
              <p:nvPr/>
            </p:nvSpPr>
            <p:spPr>
              <a:xfrm>
                <a:off x="10037816" y="674254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561AE1C-95B0-EC8C-FF33-E8F0E8D5CCD6}"/>
                  </a:ext>
                </a:extLst>
              </p:cNvPr>
              <p:cNvSpPr/>
              <p:nvPr/>
            </p:nvSpPr>
            <p:spPr>
              <a:xfrm>
                <a:off x="9790544" y="795089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7C357C8-A257-E849-9096-7525CA9569BD}"/>
                  </a:ext>
                </a:extLst>
              </p:cNvPr>
              <p:cNvSpPr/>
              <p:nvPr/>
            </p:nvSpPr>
            <p:spPr>
              <a:xfrm>
                <a:off x="9909759" y="795088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AF946A4-C97F-B236-8CD2-ED779010A7B7}"/>
                  </a:ext>
                </a:extLst>
              </p:cNvPr>
              <p:cNvSpPr/>
              <p:nvPr/>
            </p:nvSpPr>
            <p:spPr>
              <a:xfrm>
                <a:off x="10037816" y="799706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5EECEF-B380-5BA3-7596-6DAEDB0F27DF}"/>
                  </a:ext>
                </a:extLst>
              </p:cNvPr>
              <p:cNvSpPr/>
              <p:nvPr/>
            </p:nvSpPr>
            <p:spPr>
              <a:xfrm>
                <a:off x="9790544" y="915923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B2F42E8-7643-4746-7233-836C98BF02A8}"/>
                  </a:ext>
                </a:extLst>
              </p:cNvPr>
              <p:cNvSpPr/>
              <p:nvPr/>
            </p:nvSpPr>
            <p:spPr>
              <a:xfrm>
                <a:off x="9909758" y="915923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92C737F-BECB-477F-5BF0-6DF4D58A8949}"/>
                  </a:ext>
                </a:extLst>
              </p:cNvPr>
              <p:cNvSpPr/>
              <p:nvPr/>
            </p:nvSpPr>
            <p:spPr>
              <a:xfrm>
                <a:off x="10037816" y="915922"/>
                <a:ext cx="92363" cy="923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DF835F7-E73F-55AB-5AD6-349E9B8468C7}"/>
                </a:ext>
              </a:extLst>
            </p:cNvPr>
            <p:cNvSpPr/>
            <p:nvPr/>
          </p:nvSpPr>
          <p:spPr>
            <a:xfrm>
              <a:off x="3147489" y="4784222"/>
              <a:ext cx="363826" cy="36382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34F6CD-E180-23D6-56A1-EAA445E996BF}"/>
                </a:ext>
              </a:extLst>
            </p:cNvPr>
            <p:cNvSpPr txBox="1"/>
            <p:nvPr/>
          </p:nvSpPr>
          <p:spPr>
            <a:xfrm>
              <a:off x="2941977" y="5123732"/>
              <a:ext cx="8917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아사달 여행기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ED9418-177B-0BD6-F301-747C8DBA1927}"/>
                </a:ext>
              </a:extLst>
            </p:cNvPr>
            <p:cNvSpPr txBox="1"/>
            <p:nvPr/>
          </p:nvSpPr>
          <p:spPr>
            <a:xfrm>
              <a:off x="2634010" y="1334158"/>
              <a:ext cx="165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아사달 여행기</a:t>
              </a:r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007F9437-ABF0-6620-BB3C-8B29406EA197}"/>
                </a:ext>
              </a:extLst>
            </p:cNvPr>
            <p:cNvSpPr/>
            <p:nvPr/>
          </p:nvSpPr>
          <p:spPr>
            <a:xfrm>
              <a:off x="2427404" y="1736579"/>
              <a:ext cx="1708727" cy="56388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게임시작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46CA61-CC52-3436-F4B7-53A69E881AD1}"/>
                </a:ext>
              </a:extLst>
            </p:cNvPr>
            <p:cNvSpPr/>
            <p:nvPr/>
          </p:nvSpPr>
          <p:spPr>
            <a:xfrm>
              <a:off x="2376911" y="3220338"/>
              <a:ext cx="1644073" cy="1293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5F0485-3D52-FB89-8488-B3F67D7BFC04}"/>
                </a:ext>
              </a:extLst>
            </p:cNvPr>
            <p:cNvSpPr/>
            <p:nvPr/>
          </p:nvSpPr>
          <p:spPr>
            <a:xfrm>
              <a:off x="4426682" y="3220338"/>
              <a:ext cx="1644073" cy="1293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70592C-B482-392F-A6D7-84A79B485C35}"/>
                </a:ext>
              </a:extLst>
            </p:cNvPr>
            <p:cNvSpPr/>
            <p:nvPr/>
          </p:nvSpPr>
          <p:spPr>
            <a:xfrm>
              <a:off x="6476452" y="3220338"/>
              <a:ext cx="1644073" cy="1293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C80F7E4-484C-8FFF-A436-86194EE08C10}"/>
                </a:ext>
              </a:extLst>
            </p:cNvPr>
            <p:cNvSpPr/>
            <p:nvPr/>
          </p:nvSpPr>
          <p:spPr>
            <a:xfrm>
              <a:off x="8574075" y="3220337"/>
              <a:ext cx="888976" cy="1293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411FC4-9928-C690-0A42-0002A1E72AFC}"/>
              </a:ext>
            </a:extLst>
          </p:cNvPr>
          <p:cNvGrpSpPr/>
          <p:nvPr/>
        </p:nvGrpSpPr>
        <p:grpSpPr>
          <a:xfrm>
            <a:off x="10764365" y="4661248"/>
            <a:ext cx="149012" cy="544042"/>
            <a:chOff x="8385843" y="4685456"/>
            <a:chExt cx="149012" cy="544042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5CCEC83-97F4-DD2E-7195-0D68A95CDFA2}"/>
                </a:ext>
              </a:extLst>
            </p:cNvPr>
            <p:cNvSpPr/>
            <p:nvPr/>
          </p:nvSpPr>
          <p:spPr>
            <a:xfrm rot="5400000">
              <a:off x="8188328" y="4882971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2C94185-7998-FC45-D33B-89087C5C3CCB}"/>
                </a:ext>
              </a:extLst>
            </p:cNvPr>
            <p:cNvSpPr/>
            <p:nvPr/>
          </p:nvSpPr>
          <p:spPr>
            <a:xfrm rot="5400000">
              <a:off x="8241662" y="4893617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0689FFA-6167-96BB-9AF9-9464DC55545E}"/>
                </a:ext>
              </a:extLst>
            </p:cNvPr>
            <p:cNvSpPr/>
            <p:nvPr/>
          </p:nvSpPr>
          <p:spPr>
            <a:xfrm rot="5400000">
              <a:off x="8421225" y="4905618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0583DF-7016-1C15-C273-06AE3AF56248}"/>
              </a:ext>
            </a:extLst>
          </p:cNvPr>
          <p:cNvGrpSpPr/>
          <p:nvPr/>
        </p:nvGrpSpPr>
        <p:grpSpPr>
          <a:xfrm>
            <a:off x="10251925" y="4481590"/>
            <a:ext cx="149012" cy="544042"/>
            <a:chOff x="2332456" y="4074033"/>
            <a:chExt cx="149012" cy="544042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C1F9870-FE68-9847-FED6-29621463284F}"/>
                </a:ext>
              </a:extLst>
            </p:cNvPr>
            <p:cNvSpPr/>
            <p:nvPr/>
          </p:nvSpPr>
          <p:spPr>
            <a:xfrm rot="16200000">
              <a:off x="2134941" y="4271548"/>
              <a:ext cx="544042" cy="149012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0544B93-9D42-CCF5-1BE6-54857033E8E9}"/>
                </a:ext>
              </a:extLst>
            </p:cNvPr>
            <p:cNvSpPr/>
            <p:nvPr/>
          </p:nvSpPr>
          <p:spPr>
            <a:xfrm rot="16200000">
              <a:off x="2188275" y="4290118"/>
              <a:ext cx="437374" cy="119796"/>
            </a:xfrm>
            <a:custGeom>
              <a:avLst/>
              <a:gdLst>
                <a:gd name="connsiteX0" fmla="*/ 186270 w 2090979"/>
                <a:gd name="connsiteY0" fmla="*/ 0 h 443345"/>
                <a:gd name="connsiteX1" fmla="*/ 1904709 w 2090979"/>
                <a:gd name="connsiteY1" fmla="*/ 0 h 443345"/>
                <a:gd name="connsiteX2" fmla="*/ 2090979 w 2090979"/>
                <a:gd name="connsiteY2" fmla="*/ 186270 h 443345"/>
                <a:gd name="connsiteX3" fmla="*/ 2090979 w 2090979"/>
                <a:gd name="connsiteY3" fmla="*/ 443345 h 443345"/>
                <a:gd name="connsiteX4" fmla="*/ 0 w 2090979"/>
                <a:gd name="connsiteY4" fmla="*/ 443345 h 443345"/>
                <a:gd name="connsiteX5" fmla="*/ 0 w 2090979"/>
                <a:gd name="connsiteY5" fmla="*/ 186270 h 443345"/>
                <a:gd name="connsiteX6" fmla="*/ 186270 w 2090979"/>
                <a:gd name="connsiteY6" fmla="*/ 0 h 44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0979" h="443345">
                  <a:moveTo>
                    <a:pt x="186270" y="0"/>
                  </a:moveTo>
                  <a:lnTo>
                    <a:pt x="1904709" y="0"/>
                  </a:lnTo>
                  <a:cubicBezTo>
                    <a:pt x="2007583" y="0"/>
                    <a:pt x="2090979" y="83396"/>
                    <a:pt x="2090979" y="186270"/>
                  </a:cubicBezTo>
                  <a:lnTo>
                    <a:pt x="2090979" y="443345"/>
                  </a:lnTo>
                  <a:lnTo>
                    <a:pt x="0" y="443345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293A23CA-250F-0130-3212-076A67CFC2C2}"/>
                </a:ext>
              </a:extLst>
            </p:cNvPr>
            <p:cNvSpPr/>
            <p:nvPr/>
          </p:nvSpPr>
          <p:spPr>
            <a:xfrm rot="5400000" flipH="1">
              <a:off x="2367837" y="4319106"/>
              <a:ext cx="78249" cy="7880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3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28BB0B-8392-7D5D-3ED9-3898BF6D22F5}"/>
              </a:ext>
            </a:extLst>
          </p:cNvPr>
          <p:cNvGrpSpPr/>
          <p:nvPr/>
        </p:nvGrpSpPr>
        <p:grpSpPr>
          <a:xfrm>
            <a:off x="4082471" y="2926534"/>
            <a:ext cx="4027057" cy="5041275"/>
            <a:chOff x="4082471" y="2926534"/>
            <a:chExt cx="4027057" cy="5041275"/>
          </a:xfrm>
        </p:grpSpPr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FD30316E-4A80-AEAB-902A-23CFD1897D53}"/>
                </a:ext>
              </a:extLst>
            </p:cNvPr>
            <p:cNvSpPr/>
            <p:nvPr/>
          </p:nvSpPr>
          <p:spPr>
            <a:xfrm>
              <a:off x="5878285" y="3587398"/>
              <a:ext cx="435429" cy="4380411"/>
            </a:xfrm>
            <a:prstGeom prst="can">
              <a:avLst/>
            </a:prstGeom>
            <a:solidFill>
              <a:srgbClr val="9535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74FB402D-B3F5-B7CA-2804-784D34C8CAF6}"/>
                </a:ext>
              </a:extLst>
            </p:cNvPr>
            <p:cNvSpPr/>
            <p:nvPr/>
          </p:nvSpPr>
          <p:spPr>
            <a:xfrm>
              <a:off x="6382328" y="3682993"/>
              <a:ext cx="1727200" cy="341746"/>
            </a:xfrm>
            <a:prstGeom prst="homePlate">
              <a:avLst/>
            </a:prstGeom>
            <a:solidFill>
              <a:srgbClr val="9535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서버명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419726F4-74AF-008D-C9F6-7032C3138F03}"/>
                </a:ext>
              </a:extLst>
            </p:cNvPr>
            <p:cNvSpPr/>
            <p:nvPr/>
          </p:nvSpPr>
          <p:spPr>
            <a:xfrm flipH="1">
              <a:off x="4082471" y="4128649"/>
              <a:ext cx="1727200" cy="341746"/>
            </a:xfrm>
            <a:prstGeom prst="homePlate">
              <a:avLst/>
            </a:prstGeom>
            <a:solidFill>
              <a:srgbClr val="9535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서버명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FA6385A8-3BB9-9EE2-102A-70AA483FFD4E}"/>
                </a:ext>
              </a:extLst>
            </p:cNvPr>
            <p:cNvSpPr/>
            <p:nvPr/>
          </p:nvSpPr>
          <p:spPr>
            <a:xfrm>
              <a:off x="6382328" y="4537358"/>
              <a:ext cx="1727200" cy="341746"/>
            </a:xfrm>
            <a:prstGeom prst="homePlate">
              <a:avLst/>
            </a:prstGeom>
            <a:solidFill>
              <a:srgbClr val="9535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서버명 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28D9635-5CF0-5857-19B5-8EB4C136E3DD}"/>
                </a:ext>
              </a:extLst>
            </p:cNvPr>
            <p:cNvGrpSpPr/>
            <p:nvPr/>
          </p:nvGrpSpPr>
          <p:grpSpPr>
            <a:xfrm>
              <a:off x="5580493" y="2926534"/>
              <a:ext cx="1086428" cy="973513"/>
              <a:chOff x="1377947" y="1008495"/>
              <a:chExt cx="2088574" cy="2085672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F100B3F5-1E70-02F5-D175-430887726850}"/>
                  </a:ext>
                </a:extLst>
              </p:cNvPr>
              <p:cNvSpPr/>
              <p:nvPr/>
            </p:nvSpPr>
            <p:spPr>
              <a:xfrm>
                <a:off x="1377947" y="1008495"/>
                <a:ext cx="1827502" cy="2085672"/>
              </a:xfrm>
              <a:custGeom>
                <a:avLst/>
                <a:gdLst>
                  <a:gd name="connsiteX0" fmla="*/ 1566430 w 1827502"/>
                  <a:gd name="connsiteY0" fmla="*/ 0 h 2085672"/>
                  <a:gd name="connsiteX1" fmla="*/ 1305359 w 1827502"/>
                  <a:gd name="connsiteY1" fmla="*/ 261072 h 2085672"/>
                  <a:gd name="connsiteX2" fmla="*/ 1305359 w 1827502"/>
                  <a:gd name="connsiteY2" fmla="*/ 667183 h 2085672"/>
                  <a:gd name="connsiteX3" fmla="*/ 1102303 w 1827502"/>
                  <a:gd name="connsiteY3" fmla="*/ 870239 h 2085672"/>
                  <a:gd name="connsiteX4" fmla="*/ 397409 w 1827502"/>
                  <a:gd name="connsiteY4" fmla="*/ 870239 h 2085672"/>
                  <a:gd name="connsiteX5" fmla="*/ 145040 w 1827502"/>
                  <a:gd name="connsiteY5" fmla="*/ 725199 h 2085672"/>
                  <a:gd name="connsiteX6" fmla="*/ 0 w 1827502"/>
                  <a:gd name="connsiteY6" fmla="*/ 870239 h 2085672"/>
                  <a:gd name="connsiteX7" fmla="*/ 92825 w 1827502"/>
                  <a:gd name="connsiteY7" fmla="*/ 1006577 h 2085672"/>
                  <a:gd name="connsiteX8" fmla="*/ 87024 w 1827502"/>
                  <a:gd name="connsiteY8" fmla="*/ 1044287 h 2085672"/>
                  <a:gd name="connsiteX9" fmla="*/ 232064 w 1827502"/>
                  <a:gd name="connsiteY9" fmla="*/ 1189327 h 2085672"/>
                  <a:gd name="connsiteX10" fmla="*/ 232064 w 1827502"/>
                  <a:gd name="connsiteY10" fmla="*/ 1189327 h 2085672"/>
                  <a:gd name="connsiteX11" fmla="*/ 841231 w 1827502"/>
                  <a:gd name="connsiteY11" fmla="*/ 1679561 h 2085672"/>
                  <a:gd name="connsiteX12" fmla="*/ 841231 w 1827502"/>
                  <a:gd name="connsiteY12" fmla="*/ 1856510 h 2085672"/>
                  <a:gd name="connsiteX13" fmla="*/ 783215 w 1827502"/>
                  <a:gd name="connsiteY13" fmla="*/ 1911625 h 2085672"/>
                  <a:gd name="connsiteX14" fmla="*/ 812223 w 1827502"/>
                  <a:gd name="connsiteY14" fmla="*/ 1963839 h 2085672"/>
                  <a:gd name="connsiteX15" fmla="*/ 983370 w 1827502"/>
                  <a:gd name="connsiteY15" fmla="*/ 2076971 h 2085672"/>
                  <a:gd name="connsiteX16" fmla="*/ 1015279 w 1827502"/>
                  <a:gd name="connsiteY16" fmla="*/ 2085673 h 2085672"/>
                  <a:gd name="connsiteX17" fmla="*/ 1041386 w 1827502"/>
                  <a:gd name="connsiteY17" fmla="*/ 2079871 h 2085672"/>
                  <a:gd name="connsiteX18" fmla="*/ 1073295 w 1827502"/>
                  <a:gd name="connsiteY18" fmla="*/ 2027657 h 2085672"/>
                  <a:gd name="connsiteX19" fmla="*/ 1073295 w 1827502"/>
                  <a:gd name="connsiteY19" fmla="*/ 2024756 h 2085672"/>
                  <a:gd name="connsiteX20" fmla="*/ 1113906 w 1827502"/>
                  <a:gd name="connsiteY20" fmla="*/ 1969641 h 2085672"/>
                  <a:gd name="connsiteX21" fmla="*/ 1122608 w 1827502"/>
                  <a:gd name="connsiteY21" fmla="*/ 1966740 h 2085672"/>
                  <a:gd name="connsiteX22" fmla="*/ 1160319 w 1827502"/>
                  <a:gd name="connsiteY22" fmla="*/ 1891320 h 2085672"/>
                  <a:gd name="connsiteX23" fmla="*/ 1102303 w 1827502"/>
                  <a:gd name="connsiteY23" fmla="*/ 1853609 h 2085672"/>
                  <a:gd name="connsiteX24" fmla="*/ 957263 w 1827502"/>
                  <a:gd name="connsiteY24" fmla="*/ 1853609 h 2085672"/>
                  <a:gd name="connsiteX25" fmla="*/ 957263 w 1827502"/>
                  <a:gd name="connsiteY25" fmla="*/ 1676661 h 2085672"/>
                  <a:gd name="connsiteX26" fmla="*/ 1073295 w 1827502"/>
                  <a:gd name="connsiteY26" fmla="*/ 1656355 h 2085672"/>
                  <a:gd name="connsiteX27" fmla="*/ 1073295 w 1827502"/>
                  <a:gd name="connsiteY27" fmla="*/ 1740478 h 2085672"/>
                  <a:gd name="connsiteX28" fmla="*/ 1015279 w 1827502"/>
                  <a:gd name="connsiteY28" fmla="*/ 1795593 h 2085672"/>
                  <a:gd name="connsiteX29" fmla="*/ 1015279 w 1827502"/>
                  <a:gd name="connsiteY29" fmla="*/ 1798494 h 2085672"/>
                  <a:gd name="connsiteX30" fmla="*/ 1099402 w 1827502"/>
                  <a:gd name="connsiteY30" fmla="*/ 1798494 h 2085672"/>
                  <a:gd name="connsiteX31" fmla="*/ 1212533 w 1827502"/>
                  <a:gd name="connsiteY31" fmla="*/ 1876816 h 2085672"/>
                  <a:gd name="connsiteX32" fmla="*/ 1209632 w 1827502"/>
                  <a:gd name="connsiteY32" fmla="*/ 1960939 h 2085672"/>
                  <a:gd name="connsiteX33" fmla="*/ 1215434 w 1827502"/>
                  <a:gd name="connsiteY33" fmla="*/ 1963839 h 2085672"/>
                  <a:gd name="connsiteX34" fmla="*/ 1247343 w 1827502"/>
                  <a:gd name="connsiteY34" fmla="*/ 1972542 h 2085672"/>
                  <a:gd name="connsiteX35" fmla="*/ 1273450 w 1827502"/>
                  <a:gd name="connsiteY35" fmla="*/ 1966740 h 2085672"/>
                  <a:gd name="connsiteX36" fmla="*/ 1305359 w 1827502"/>
                  <a:gd name="connsiteY36" fmla="*/ 1914526 h 2085672"/>
                  <a:gd name="connsiteX37" fmla="*/ 1305359 w 1827502"/>
                  <a:gd name="connsiteY37" fmla="*/ 1911625 h 2085672"/>
                  <a:gd name="connsiteX38" fmla="*/ 1345970 w 1827502"/>
                  <a:gd name="connsiteY38" fmla="*/ 1856510 h 2085672"/>
                  <a:gd name="connsiteX39" fmla="*/ 1354672 w 1827502"/>
                  <a:gd name="connsiteY39" fmla="*/ 1853609 h 2085672"/>
                  <a:gd name="connsiteX40" fmla="*/ 1392383 w 1827502"/>
                  <a:gd name="connsiteY40" fmla="*/ 1778189 h 2085672"/>
                  <a:gd name="connsiteX41" fmla="*/ 1334367 w 1827502"/>
                  <a:gd name="connsiteY41" fmla="*/ 1740478 h 2085672"/>
                  <a:gd name="connsiteX42" fmla="*/ 1189327 w 1827502"/>
                  <a:gd name="connsiteY42" fmla="*/ 1740478 h 2085672"/>
                  <a:gd name="connsiteX43" fmla="*/ 1189327 w 1827502"/>
                  <a:gd name="connsiteY43" fmla="*/ 1618645 h 2085672"/>
                  <a:gd name="connsiteX44" fmla="*/ 1595438 w 1827502"/>
                  <a:gd name="connsiteY44" fmla="*/ 986271 h 2085672"/>
                  <a:gd name="connsiteX45" fmla="*/ 1595438 w 1827502"/>
                  <a:gd name="connsiteY45" fmla="*/ 519243 h 2085672"/>
                  <a:gd name="connsiteX46" fmla="*/ 1827502 w 1827502"/>
                  <a:gd name="connsiteY46" fmla="*/ 261072 h 2085672"/>
                  <a:gd name="connsiteX47" fmla="*/ 1566430 w 1827502"/>
                  <a:gd name="connsiteY47" fmla="*/ 0 h 208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827502" h="2085672">
                    <a:moveTo>
                      <a:pt x="1566430" y="0"/>
                    </a:moveTo>
                    <a:cubicBezTo>
                      <a:pt x="1421391" y="0"/>
                      <a:pt x="1305359" y="116032"/>
                      <a:pt x="1305359" y="261072"/>
                    </a:cubicBezTo>
                    <a:lnTo>
                      <a:pt x="1305359" y="667183"/>
                    </a:lnTo>
                    <a:cubicBezTo>
                      <a:pt x="1305359" y="780314"/>
                      <a:pt x="1215434" y="870239"/>
                      <a:pt x="1102303" y="870239"/>
                    </a:cubicBezTo>
                    <a:lnTo>
                      <a:pt x="397409" y="870239"/>
                    </a:lnTo>
                    <a:cubicBezTo>
                      <a:pt x="348096" y="783215"/>
                      <a:pt x="252369" y="725199"/>
                      <a:pt x="145040" y="725199"/>
                    </a:cubicBezTo>
                    <a:cubicBezTo>
                      <a:pt x="63818" y="725199"/>
                      <a:pt x="0" y="789017"/>
                      <a:pt x="0" y="870239"/>
                    </a:cubicBezTo>
                    <a:cubicBezTo>
                      <a:pt x="0" y="931156"/>
                      <a:pt x="37710" y="983370"/>
                      <a:pt x="92825" y="1006577"/>
                    </a:cubicBezTo>
                    <a:cubicBezTo>
                      <a:pt x="89925" y="1018180"/>
                      <a:pt x="87024" y="1029783"/>
                      <a:pt x="87024" y="1044287"/>
                    </a:cubicBezTo>
                    <a:cubicBezTo>
                      <a:pt x="87024" y="1125509"/>
                      <a:pt x="150841" y="1189327"/>
                      <a:pt x="232064" y="1189327"/>
                    </a:cubicBezTo>
                    <a:lnTo>
                      <a:pt x="232064" y="1189327"/>
                    </a:lnTo>
                    <a:cubicBezTo>
                      <a:pt x="313286" y="1456200"/>
                      <a:pt x="551151" y="1656355"/>
                      <a:pt x="841231" y="1679561"/>
                    </a:cubicBezTo>
                    <a:lnTo>
                      <a:pt x="841231" y="1856510"/>
                    </a:lnTo>
                    <a:cubicBezTo>
                      <a:pt x="809322" y="1856510"/>
                      <a:pt x="783215" y="1879717"/>
                      <a:pt x="783215" y="1911625"/>
                    </a:cubicBezTo>
                    <a:cubicBezTo>
                      <a:pt x="783215" y="1931931"/>
                      <a:pt x="794818" y="1952236"/>
                      <a:pt x="812223" y="1963839"/>
                    </a:cubicBezTo>
                    <a:lnTo>
                      <a:pt x="983370" y="2076971"/>
                    </a:lnTo>
                    <a:cubicBezTo>
                      <a:pt x="992073" y="2082772"/>
                      <a:pt x="1003676" y="2085673"/>
                      <a:pt x="1015279" y="2085673"/>
                    </a:cubicBezTo>
                    <a:cubicBezTo>
                      <a:pt x="1023981" y="2085673"/>
                      <a:pt x="1032684" y="2082772"/>
                      <a:pt x="1041386" y="2079871"/>
                    </a:cubicBezTo>
                    <a:cubicBezTo>
                      <a:pt x="1061692" y="2071169"/>
                      <a:pt x="1073295" y="2050863"/>
                      <a:pt x="1073295" y="2027657"/>
                    </a:cubicBezTo>
                    <a:lnTo>
                      <a:pt x="1073295" y="2024756"/>
                    </a:lnTo>
                    <a:cubicBezTo>
                      <a:pt x="1073295" y="1998649"/>
                      <a:pt x="1090700" y="1978343"/>
                      <a:pt x="1113906" y="1969641"/>
                    </a:cubicBezTo>
                    <a:lnTo>
                      <a:pt x="1122608" y="1966740"/>
                    </a:lnTo>
                    <a:cubicBezTo>
                      <a:pt x="1151616" y="1958038"/>
                      <a:pt x="1169021" y="1923228"/>
                      <a:pt x="1160319" y="1891320"/>
                    </a:cubicBezTo>
                    <a:cubicBezTo>
                      <a:pt x="1151616" y="1868113"/>
                      <a:pt x="1128410" y="1853609"/>
                      <a:pt x="1102303" y="1853609"/>
                    </a:cubicBezTo>
                    <a:lnTo>
                      <a:pt x="957263" y="1853609"/>
                    </a:lnTo>
                    <a:lnTo>
                      <a:pt x="957263" y="1676661"/>
                    </a:lnTo>
                    <a:cubicBezTo>
                      <a:pt x="997874" y="1673760"/>
                      <a:pt x="1035585" y="1667958"/>
                      <a:pt x="1073295" y="1656355"/>
                    </a:cubicBezTo>
                    <a:lnTo>
                      <a:pt x="1073295" y="1740478"/>
                    </a:lnTo>
                    <a:cubicBezTo>
                      <a:pt x="1041386" y="1740478"/>
                      <a:pt x="1015279" y="1763685"/>
                      <a:pt x="1015279" y="1795593"/>
                    </a:cubicBezTo>
                    <a:cubicBezTo>
                      <a:pt x="1015279" y="1795593"/>
                      <a:pt x="1015279" y="1795593"/>
                      <a:pt x="1015279" y="1798494"/>
                    </a:cubicBezTo>
                    <a:lnTo>
                      <a:pt x="1099402" y="1798494"/>
                    </a:lnTo>
                    <a:cubicBezTo>
                      <a:pt x="1151616" y="1798494"/>
                      <a:pt x="1195128" y="1830403"/>
                      <a:pt x="1212533" y="1876816"/>
                    </a:cubicBezTo>
                    <a:cubicBezTo>
                      <a:pt x="1221236" y="1902923"/>
                      <a:pt x="1221236" y="1931931"/>
                      <a:pt x="1209632" y="1960939"/>
                    </a:cubicBezTo>
                    <a:lnTo>
                      <a:pt x="1215434" y="1963839"/>
                    </a:lnTo>
                    <a:cubicBezTo>
                      <a:pt x="1224136" y="1969641"/>
                      <a:pt x="1235739" y="1972542"/>
                      <a:pt x="1247343" y="1972542"/>
                    </a:cubicBezTo>
                    <a:cubicBezTo>
                      <a:pt x="1256045" y="1972542"/>
                      <a:pt x="1264747" y="1969641"/>
                      <a:pt x="1273450" y="1966740"/>
                    </a:cubicBezTo>
                    <a:cubicBezTo>
                      <a:pt x="1293755" y="1958038"/>
                      <a:pt x="1305359" y="1937732"/>
                      <a:pt x="1305359" y="1914526"/>
                    </a:cubicBezTo>
                    <a:lnTo>
                      <a:pt x="1305359" y="1911625"/>
                    </a:lnTo>
                    <a:cubicBezTo>
                      <a:pt x="1305359" y="1885518"/>
                      <a:pt x="1322763" y="1865213"/>
                      <a:pt x="1345970" y="1856510"/>
                    </a:cubicBezTo>
                    <a:lnTo>
                      <a:pt x="1354672" y="1853609"/>
                    </a:lnTo>
                    <a:cubicBezTo>
                      <a:pt x="1383680" y="1844907"/>
                      <a:pt x="1401085" y="1810097"/>
                      <a:pt x="1392383" y="1778189"/>
                    </a:cubicBezTo>
                    <a:cubicBezTo>
                      <a:pt x="1383680" y="1754982"/>
                      <a:pt x="1360474" y="1740478"/>
                      <a:pt x="1334367" y="1740478"/>
                    </a:cubicBezTo>
                    <a:lnTo>
                      <a:pt x="1189327" y="1740478"/>
                    </a:lnTo>
                    <a:lnTo>
                      <a:pt x="1189327" y="1618645"/>
                    </a:lnTo>
                    <a:cubicBezTo>
                      <a:pt x="1430093" y="1508414"/>
                      <a:pt x="1595438" y="1267648"/>
                      <a:pt x="1595438" y="986271"/>
                    </a:cubicBezTo>
                    <a:lnTo>
                      <a:pt x="1595438" y="519243"/>
                    </a:lnTo>
                    <a:cubicBezTo>
                      <a:pt x="1725974" y="504739"/>
                      <a:pt x="1827502" y="394508"/>
                      <a:pt x="1827502" y="261072"/>
                    </a:cubicBezTo>
                    <a:cubicBezTo>
                      <a:pt x="1827502" y="116032"/>
                      <a:pt x="1711470" y="0"/>
                      <a:pt x="1566430" y="0"/>
                    </a:cubicBezTo>
                    <a:close/>
                  </a:path>
                </a:pathLst>
              </a:custGeom>
              <a:solidFill>
                <a:srgbClr val="953517"/>
              </a:solidFill>
              <a:ln w="289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1666B22E-56E5-528D-F614-F5A07D58C9B8}"/>
                  </a:ext>
                </a:extLst>
              </p:cNvPr>
              <p:cNvSpPr/>
              <p:nvPr/>
            </p:nvSpPr>
            <p:spPr>
              <a:xfrm>
                <a:off x="3228656" y="1272468"/>
                <a:ext cx="237865" cy="142139"/>
              </a:xfrm>
              <a:custGeom>
                <a:avLst/>
                <a:gdLst>
                  <a:gd name="connsiteX0" fmla="*/ 113131 w 237865"/>
                  <a:gd name="connsiteY0" fmla="*/ 17405 h 142139"/>
                  <a:gd name="connsiteX1" fmla="*/ 34809 w 237865"/>
                  <a:gd name="connsiteY1" fmla="*/ 0 h 142139"/>
                  <a:gd name="connsiteX2" fmla="*/ 0 w 237865"/>
                  <a:gd name="connsiteY2" fmla="*/ 142139 h 142139"/>
                  <a:gd name="connsiteX3" fmla="*/ 40611 w 237865"/>
                  <a:gd name="connsiteY3" fmla="*/ 142139 h 142139"/>
                  <a:gd name="connsiteX4" fmla="*/ 208857 w 237865"/>
                  <a:gd name="connsiteY4" fmla="*/ 69619 h 142139"/>
                  <a:gd name="connsiteX5" fmla="*/ 237865 w 237865"/>
                  <a:gd name="connsiteY5" fmla="*/ 26107 h 142139"/>
                  <a:gd name="connsiteX6" fmla="*/ 113131 w 237865"/>
                  <a:gd name="connsiteY6" fmla="*/ 17405 h 14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7865" h="142139">
                    <a:moveTo>
                      <a:pt x="113131" y="17405"/>
                    </a:moveTo>
                    <a:cubicBezTo>
                      <a:pt x="84123" y="14504"/>
                      <a:pt x="58016" y="8702"/>
                      <a:pt x="34809" y="0"/>
                    </a:cubicBezTo>
                    <a:cubicBezTo>
                      <a:pt x="34809" y="52214"/>
                      <a:pt x="23206" y="101528"/>
                      <a:pt x="0" y="142139"/>
                    </a:cubicBezTo>
                    <a:cubicBezTo>
                      <a:pt x="14504" y="142139"/>
                      <a:pt x="26107" y="142139"/>
                      <a:pt x="40611" y="142139"/>
                    </a:cubicBezTo>
                    <a:cubicBezTo>
                      <a:pt x="124734" y="142139"/>
                      <a:pt x="176949" y="104429"/>
                      <a:pt x="208857" y="69619"/>
                    </a:cubicBezTo>
                    <a:cubicBezTo>
                      <a:pt x="223361" y="55115"/>
                      <a:pt x="232064" y="37710"/>
                      <a:pt x="237865" y="26107"/>
                    </a:cubicBezTo>
                    <a:cubicBezTo>
                      <a:pt x="214659" y="26107"/>
                      <a:pt x="176949" y="23206"/>
                      <a:pt x="113131" y="17405"/>
                    </a:cubicBezTo>
                    <a:close/>
                  </a:path>
                </a:pathLst>
              </a:custGeom>
              <a:solidFill>
                <a:srgbClr val="953517"/>
              </a:solidFill>
              <a:ln w="289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AC392A-1152-472E-65A9-03A99C29781E}"/>
              </a:ext>
            </a:extLst>
          </p:cNvPr>
          <p:cNvSpPr txBox="1"/>
          <p:nvPr/>
        </p:nvSpPr>
        <p:spPr>
          <a:xfrm>
            <a:off x="3592903" y="734157"/>
            <a:ext cx="5006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아사달 여행기</a:t>
            </a:r>
          </a:p>
        </p:txBody>
      </p:sp>
    </p:spTree>
    <p:extLst>
      <p:ext uri="{BB962C8B-B14F-4D97-AF65-F5344CB8AC3E}">
        <p14:creationId xmlns:p14="http://schemas.microsoft.com/office/powerpoint/2010/main" val="350105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E9ED03-29EC-D5F2-9D05-B8DD1CB7801E}"/>
              </a:ext>
            </a:extLst>
          </p:cNvPr>
          <p:cNvSpPr/>
          <p:nvPr/>
        </p:nvSpPr>
        <p:spPr>
          <a:xfrm>
            <a:off x="8954141" y="3424565"/>
            <a:ext cx="3229838" cy="342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97C349F-7D08-DDF1-29B2-80E5F7054ABA}"/>
              </a:ext>
            </a:extLst>
          </p:cNvPr>
          <p:cNvSpPr/>
          <p:nvPr/>
        </p:nvSpPr>
        <p:spPr>
          <a:xfrm>
            <a:off x="0" y="3429000"/>
            <a:ext cx="3229838" cy="342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AC6E3C-7276-9392-0527-8A3AAD135F2F}"/>
              </a:ext>
            </a:extLst>
          </p:cNvPr>
          <p:cNvSpPr/>
          <p:nvPr/>
        </p:nvSpPr>
        <p:spPr>
          <a:xfrm>
            <a:off x="9006800" y="1359991"/>
            <a:ext cx="3177179" cy="1503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E34B45-1ACC-FB3A-6F56-A60202848DEB}"/>
              </a:ext>
            </a:extLst>
          </p:cNvPr>
          <p:cNvSpPr/>
          <p:nvPr/>
        </p:nvSpPr>
        <p:spPr>
          <a:xfrm>
            <a:off x="0" y="1400096"/>
            <a:ext cx="3177179" cy="1503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7AD693-36D3-6399-9A40-E764B1BA0795}"/>
              </a:ext>
            </a:extLst>
          </p:cNvPr>
          <p:cNvSpPr/>
          <p:nvPr/>
        </p:nvSpPr>
        <p:spPr>
          <a:xfrm>
            <a:off x="3826042" y="1475875"/>
            <a:ext cx="2237873" cy="5382126"/>
          </a:xfrm>
          <a:prstGeom prst="rect">
            <a:avLst/>
          </a:prstGeom>
          <a:solidFill>
            <a:srgbClr val="AA3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84CDA8-33A4-5E13-0BA5-2995E1B4B315}"/>
              </a:ext>
            </a:extLst>
          </p:cNvPr>
          <p:cNvSpPr/>
          <p:nvPr/>
        </p:nvSpPr>
        <p:spPr>
          <a:xfrm>
            <a:off x="6128086" y="1475874"/>
            <a:ext cx="2237874" cy="5382126"/>
          </a:xfrm>
          <a:prstGeom prst="rect">
            <a:avLst/>
          </a:prstGeom>
          <a:solidFill>
            <a:srgbClr val="AA3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C8BD1AF-6734-5F9C-82E1-D4E7EABDEEE4}"/>
              </a:ext>
            </a:extLst>
          </p:cNvPr>
          <p:cNvSpPr/>
          <p:nvPr/>
        </p:nvSpPr>
        <p:spPr>
          <a:xfrm>
            <a:off x="5334001" y="3625516"/>
            <a:ext cx="1556084" cy="1556084"/>
          </a:xfrm>
          <a:custGeom>
            <a:avLst/>
            <a:gdLst>
              <a:gd name="connsiteX0" fmla="*/ 721894 w 1556084"/>
              <a:gd name="connsiteY0" fmla="*/ 5660 h 1556084"/>
              <a:gd name="connsiteX1" fmla="*/ 721894 w 1556084"/>
              <a:gd name="connsiteY1" fmla="*/ 1550424 h 1556084"/>
              <a:gd name="connsiteX2" fmla="*/ 621239 w 1556084"/>
              <a:gd name="connsiteY2" fmla="*/ 1540277 h 1556084"/>
              <a:gd name="connsiteX3" fmla="*/ 0 w 1556084"/>
              <a:gd name="connsiteY3" fmla="*/ 778042 h 1556084"/>
              <a:gd name="connsiteX4" fmla="*/ 621239 w 1556084"/>
              <a:gd name="connsiteY4" fmla="*/ 15807 h 1556084"/>
              <a:gd name="connsiteX5" fmla="*/ 778042 w 1556084"/>
              <a:gd name="connsiteY5" fmla="*/ 0 h 1556084"/>
              <a:gd name="connsiteX6" fmla="*/ 1556084 w 1556084"/>
              <a:gd name="connsiteY6" fmla="*/ 778042 h 1556084"/>
              <a:gd name="connsiteX7" fmla="*/ 778042 w 1556084"/>
              <a:gd name="connsiteY7" fmla="*/ 1556084 h 1556084"/>
              <a:gd name="connsiteX8" fmla="*/ 770021 w 1556084"/>
              <a:gd name="connsiteY8" fmla="*/ 1555276 h 1556084"/>
              <a:gd name="connsiteX9" fmla="*/ 770021 w 1556084"/>
              <a:gd name="connsiteY9" fmla="*/ 809 h 155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6084" h="1556084">
                <a:moveTo>
                  <a:pt x="721894" y="5660"/>
                </a:moveTo>
                <a:lnTo>
                  <a:pt x="721894" y="1550424"/>
                </a:lnTo>
                <a:lnTo>
                  <a:pt x="621239" y="1540277"/>
                </a:lnTo>
                <a:cubicBezTo>
                  <a:pt x="266699" y="1467728"/>
                  <a:pt x="0" y="1154031"/>
                  <a:pt x="0" y="778042"/>
                </a:cubicBezTo>
                <a:cubicBezTo>
                  <a:pt x="0" y="402054"/>
                  <a:pt x="266699" y="88357"/>
                  <a:pt x="621239" y="15807"/>
                </a:cubicBezTo>
                <a:close/>
                <a:moveTo>
                  <a:pt x="778042" y="0"/>
                </a:moveTo>
                <a:cubicBezTo>
                  <a:pt x="1207743" y="0"/>
                  <a:pt x="1556084" y="348341"/>
                  <a:pt x="1556084" y="778042"/>
                </a:cubicBezTo>
                <a:cubicBezTo>
                  <a:pt x="1556084" y="1207743"/>
                  <a:pt x="1207743" y="1556084"/>
                  <a:pt x="778042" y="1556084"/>
                </a:cubicBezTo>
                <a:lnTo>
                  <a:pt x="770021" y="1555276"/>
                </a:lnTo>
                <a:lnTo>
                  <a:pt x="770021" y="8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26AB011-FBF7-4D09-FF49-65BD9E9335B1}"/>
              </a:ext>
            </a:extLst>
          </p:cNvPr>
          <p:cNvSpPr/>
          <p:nvPr/>
        </p:nvSpPr>
        <p:spPr>
          <a:xfrm>
            <a:off x="6135012" y="6082365"/>
            <a:ext cx="785942" cy="775635"/>
          </a:xfrm>
          <a:custGeom>
            <a:avLst/>
            <a:gdLst>
              <a:gd name="connsiteX0" fmla="*/ 8021 w 785942"/>
              <a:gd name="connsiteY0" fmla="*/ 0 h 775635"/>
              <a:gd name="connsiteX1" fmla="*/ 782046 w 785942"/>
              <a:gd name="connsiteY1" fmla="*/ 698492 h 775635"/>
              <a:gd name="connsiteX2" fmla="*/ 785942 w 785942"/>
              <a:gd name="connsiteY2" fmla="*/ 775635 h 775635"/>
              <a:gd name="connsiteX3" fmla="*/ 0 w 785942"/>
              <a:gd name="connsiteY3" fmla="*/ 775635 h 775635"/>
              <a:gd name="connsiteX4" fmla="*/ 0 w 785942"/>
              <a:gd name="connsiteY4" fmla="*/ 809 h 775635"/>
              <a:gd name="connsiteX5" fmla="*/ 8021 w 785942"/>
              <a:gd name="connsiteY5" fmla="*/ 0 h 77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942" h="775635">
                <a:moveTo>
                  <a:pt x="8021" y="0"/>
                </a:moveTo>
                <a:cubicBezTo>
                  <a:pt x="410866" y="0"/>
                  <a:pt x="742203" y="306159"/>
                  <a:pt x="782046" y="698492"/>
                </a:cubicBezTo>
                <a:lnTo>
                  <a:pt x="785942" y="775635"/>
                </a:lnTo>
                <a:lnTo>
                  <a:pt x="0" y="775635"/>
                </a:lnTo>
                <a:lnTo>
                  <a:pt x="0" y="809"/>
                </a:lnTo>
                <a:lnTo>
                  <a:pt x="8021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D1D42B6-0087-1340-BA6E-597204BBF415}"/>
              </a:ext>
            </a:extLst>
          </p:cNvPr>
          <p:cNvSpPr/>
          <p:nvPr/>
        </p:nvSpPr>
        <p:spPr>
          <a:xfrm>
            <a:off x="5334001" y="6088025"/>
            <a:ext cx="721682" cy="769975"/>
          </a:xfrm>
          <a:custGeom>
            <a:avLst/>
            <a:gdLst>
              <a:gd name="connsiteX0" fmla="*/ 721682 w 721682"/>
              <a:gd name="connsiteY0" fmla="*/ 0 h 769975"/>
              <a:gd name="connsiteX1" fmla="*/ 721682 w 721682"/>
              <a:gd name="connsiteY1" fmla="*/ 769975 h 769975"/>
              <a:gd name="connsiteX2" fmla="*/ 0 w 721682"/>
              <a:gd name="connsiteY2" fmla="*/ 769975 h 769975"/>
              <a:gd name="connsiteX3" fmla="*/ 11940 w 721682"/>
              <a:gd name="connsiteY3" fmla="*/ 634656 h 769975"/>
              <a:gd name="connsiteX4" fmla="*/ 621027 w 721682"/>
              <a:gd name="connsiteY4" fmla="*/ 10147 h 769975"/>
              <a:gd name="connsiteX5" fmla="*/ 721682 w 721682"/>
              <a:gd name="connsiteY5" fmla="*/ 0 h 7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682" h="769975">
                <a:moveTo>
                  <a:pt x="721682" y="0"/>
                </a:moveTo>
                <a:lnTo>
                  <a:pt x="721682" y="769975"/>
                </a:lnTo>
                <a:lnTo>
                  <a:pt x="0" y="769975"/>
                </a:lnTo>
                <a:lnTo>
                  <a:pt x="11940" y="634656"/>
                </a:lnTo>
                <a:cubicBezTo>
                  <a:pt x="67835" y="321738"/>
                  <a:pt x="310805" y="73628"/>
                  <a:pt x="621027" y="10147"/>
                </a:cubicBezTo>
                <a:lnTo>
                  <a:pt x="721682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92E9D26-8B1A-7169-2709-EA1785373487}"/>
              </a:ext>
            </a:extLst>
          </p:cNvPr>
          <p:cNvSpPr/>
          <p:nvPr/>
        </p:nvSpPr>
        <p:spPr>
          <a:xfrm>
            <a:off x="5327336" y="1475874"/>
            <a:ext cx="718072" cy="729070"/>
          </a:xfrm>
          <a:custGeom>
            <a:avLst/>
            <a:gdLst>
              <a:gd name="connsiteX0" fmla="*/ 0 w 718072"/>
              <a:gd name="connsiteY0" fmla="*/ 0 h 729070"/>
              <a:gd name="connsiteX1" fmla="*/ 718072 w 718072"/>
              <a:gd name="connsiteY1" fmla="*/ 0 h 729070"/>
              <a:gd name="connsiteX2" fmla="*/ 718072 w 718072"/>
              <a:gd name="connsiteY2" fmla="*/ 729070 h 729070"/>
              <a:gd name="connsiteX3" fmla="*/ 617417 w 718072"/>
              <a:gd name="connsiteY3" fmla="*/ 718923 h 729070"/>
              <a:gd name="connsiteX4" fmla="*/ 8330 w 718072"/>
              <a:gd name="connsiteY4" fmla="*/ 94415 h 729070"/>
              <a:gd name="connsiteX5" fmla="*/ 0 w 718072"/>
              <a:gd name="connsiteY5" fmla="*/ 0 h 72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072" h="729070">
                <a:moveTo>
                  <a:pt x="0" y="0"/>
                </a:moveTo>
                <a:lnTo>
                  <a:pt x="718072" y="0"/>
                </a:lnTo>
                <a:lnTo>
                  <a:pt x="718072" y="729070"/>
                </a:lnTo>
                <a:lnTo>
                  <a:pt x="617417" y="718923"/>
                </a:lnTo>
                <a:cubicBezTo>
                  <a:pt x="307195" y="655443"/>
                  <a:pt x="64225" y="407333"/>
                  <a:pt x="8330" y="944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00E5815-01E9-F323-1905-355BE41303BB}"/>
              </a:ext>
            </a:extLst>
          </p:cNvPr>
          <p:cNvSpPr/>
          <p:nvPr/>
        </p:nvSpPr>
        <p:spPr>
          <a:xfrm>
            <a:off x="6129266" y="1475874"/>
            <a:ext cx="783876" cy="734730"/>
          </a:xfrm>
          <a:custGeom>
            <a:avLst/>
            <a:gdLst>
              <a:gd name="connsiteX0" fmla="*/ 0 w 783876"/>
              <a:gd name="connsiteY0" fmla="*/ 0 h 734730"/>
              <a:gd name="connsiteX1" fmla="*/ 783876 w 783876"/>
              <a:gd name="connsiteY1" fmla="*/ 0 h 734730"/>
              <a:gd name="connsiteX2" fmla="*/ 782046 w 783876"/>
              <a:gd name="connsiteY2" fmla="*/ 36238 h 734730"/>
              <a:gd name="connsiteX3" fmla="*/ 8021 w 783876"/>
              <a:gd name="connsiteY3" fmla="*/ 734730 h 734730"/>
              <a:gd name="connsiteX4" fmla="*/ 0 w 783876"/>
              <a:gd name="connsiteY4" fmla="*/ 733922 h 734730"/>
              <a:gd name="connsiteX5" fmla="*/ 0 w 783876"/>
              <a:gd name="connsiteY5" fmla="*/ 0 h 73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3876" h="734730">
                <a:moveTo>
                  <a:pt x="0" y="0"/>
                </a:moveTo>
                <a:lnTo>
                  <a:pt x="783876" y="0"/>
                </a:lnTo>
                <a:lnTo>
                  <a:pt x="782046" y="36238"/>
                </a:lnTo>
                <a:cubicBezTo>
                  <a:pt x="742203" y="428571"/>
                  <a:pt x="410866" y="734730"/>
                  <a:pt x="8021" y="734730"/>
                </a:cubicBezTo>
                <a:lnTo>
                  <a:pt x="0" y="73392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0DFAE0-4F77-C6D0-4D3F-4A72DD202AE0}"/>
              </a:ext>
            </a:extLst>
          </p:cNvPr>
          <p:cNvSpPr/>
          <p:nvPr/>
        </p:nvSpPr>
        <p:spPr>
          <a:xfrm>
            <a:off x="3032801" y="746804"/>
            <a:ext cx="729070" cy="729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2A9C0D-6E6C-DFF1-ED9F-7DECDBE7B0FB}"/>
              </a:ext>
            </a:extLst>
          </p:cNvPr>
          <p:cNvSpPr/>
          <p:nvPr/>
        </p:nvSpPr>
        <p:spPr>
          <a:xfrm>
            <a:off x="8414089" y="746804"/>
            <a:ext cx="729070" cy="729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76AB92-2E67-B7F5-12E1-D25452C6A39D}"/>
              </a:ext>
            </a:extLst>
          </p:cNvPr>
          <p:cNvSpPr/>
          <p:nvPr/>
        </p:nvSpPr>
        <p:spPr>
          <a:xfrm>
            <a:off x="3826042" y="810972"/>
            <a:ext cx="4539918" cy="600733"/>
          </a:xfrm>
          <a:prstGeom prst="rect">
            <a:avLst/>
          </a:prstGeom>
          <a:solidFill>
            <a:srgbClr val="AA3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67CB81-C3CF-2D04-9EB5-92D56285A98E}"/>
              </a:ext>
            </a:extLst>
          </p:cNvPr>
          <p:cNvSpPr/>
          <p:nvPr/>
        </p:nvSpPr>
        <p:spPr>
          <a:xfrm>
            <a:off x="0" y="810972"/>
            <a:ext cx="2968630" cy="600733"/>
          </a:xfrm>
          <a:prstGeom prst="rect">
            <a:avLst/>
          </a:prstGeom>
          <a:solidFill>
            <a:srgbClr val="AA3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6E0188-858F-258C-C46F-778E97C9EAA0}"/>
              </a:ext>
            </a:extLst>
          </p:cNvPr>
          <p:cNvSpPr/>
          <p:nvPr/>
        </p:nvSpPr>
        <p:spPr>
          <a:xfrm>
            <a:off x="9223372" y="799364"/>
            <a:ext cx="2968628" cy="600733"/>
          </a:xfrm>
          <a:prstGeom prst="rect">
            <a:avLst/>
          </a:prstGeom>
          <a:solidFill>
            <a:srgbClr val="AA3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8D28A1-9F94-6F4C-B861-123A46A89FEC}"/>
              </a:ext>
            </a:extLst>
          </p:cNvPr>
          <p:cNvSpPr/>
          <p:nvPr/>
        </p:nvSpPr>
        <p:spPr>
          <a:xfrm rot="16200000">
            <a:off x="814768" y="3894855"/>
            <a:ext cx="5325556" cy="600733"/>
          </a:xfrm>
          <a:prstGeom prst="rect">
            <a:avLst/>
          </a:prstGeom>
          <a:solidFill>
            <a:srgbClr val="AA3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9BD743-8CC1-C26D-0F7D-CAA75BF0CFD7}"/>
              </a:ext>
            </a:extLst>
          </p:cNvPr>
          <p:cNvSpPr/>
          <p:nvPr/>
        </p:nvSpPr>
        <p:spPr>
          <a:xfrm rot="16200000">
            <a:off x="6035636" y="3894856"/>
            <a:ext cx="5325556" cy="600733"/>
          </a:xfrm>
          <a:prstGeom prst="rect">
            <a:avLst/>
          </a:prstGeom>
          <a:solidFill>
            <a:srgbClr val="AA3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5ED0F9-B869-1094-8A56-8BBFB84331B1}"/>
              </a:ext>
            </a:extLst>
          </p:cNvPr>
          <p:cNvSpPr/>
          <p:nvPr/>
        </p:nvSpPr>
        <p:spPr>
          <a:xfrm>
            <a:off x="-8021" y="2828267"/>
            <a:ext cx="3153115" cy="600733"/>
          </a:xfrm>
          <a:prstGeom prst="rect">
            <a:avLst/>
          </a:prstGeom>
          <a:solidFill>
            <a:srgbClr val="AA3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5D45F6-4FE8-5115-9838-685DF6484C48}"/>
              </a:ext>
            </a:extLst>
          </p:cNvPr>
          <p:cNvSpPr/>
          <p:nvPr/>
        </p:nvSpPr>
        <p:spPr>
          <a:xfrm>
            <a:off x="9046907" y="2828267"/>
            <a:ext cx="3096967" cy="600733"/>
          </a:xfrm>
          <a:prstGeom prst="rect">
            <a:avLst/>
          </a:prstGeom>
          <a:solidFill>
            <a:srgbClr val="AA3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DF4076D-A81D-4A21-371D-4EEF84331E7D}"/>
              </a:ext>
            </a:extLst>
          </p:cNvPr>
          <p:cNvGrpSpPr/>
          <p:nvPr/>
        </p:nvGrpSpPr>
        <p:grpSpPr>
          <a:xfrm>
            <a:off x="3896714" y="4309099"/>
            <a:ext cx="1421244" cy="188917"/>
            <a:chOff x="3897808" y="4193216"/>
            <a:chExt cx="1421244" cy="18891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ABA428D-687E-65DD-DD70-23511C0B4265}"/>
                </a:ext>
              </a:extLst>
            </p:cNvPr>
            <p:cNvSpPr/>
            <p:nvPr/>
          </p:nvSpPr>
          <p:spPr>
            <a:xfrm>
              <a:off x="5130135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85B8332-969F-B0BB-CD01-B9ED8E5D5689}"/>
                </a:ext>
              </a:extLst>
            </p:cNvPr>
            <p:cNvSpPr/>
            <p:nvPr/>
          </p:nvSpPr>
          <p:spPr>
            <a:xfrm>
              <a:off x="4205890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390B385-49F0-F552-0BC9-BBF02FC72AFC}"/>
                </a:ext>
              </a:extLst>
            </p:cNvPr>
            <p:cNvSpPr/>
            <p:nvPr/>
          </p:nvSpPr>
          <p:spPr>
            <a:xfrm>
              <a:off x="4513972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DBB9C80-1735-01FF-D3EA-24C51AE0134F}"/>
                </a:ext>
              </a:extLst>
            </p:cNvPr>
            <p:cNvSpPr/>
            <p:nvPr/>
          </p:nvSpPr>
          <p:spPr>
            <a:xfrm>
              <a:off x="4822054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74D81B5-9342-E86A-0BB1-EFA516F73180}"/>
                </a:ext>
              </a:extLst>
            </p:cNvPr>
            <p:cNvSpPr/>
            <p:nvPr/>
          </p:nvSpPr>
          <p:spPr>
            <a:xfrm>
              <a:off x="3897808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60F12E-732F-4DE4-9CDD-BE2EE14D35AE}"/>
              </a:ext>
            </a:extLst>
          </p:cNvPr>
          <p:cNvGrpSpPr/>
          <p:nvPr/>
        </p:nvGrpSpPr>
        <p:grpSpPr>
          <a:xfrm>
            <a:off x="6933686" y="4309098"/>
            <a:ext cx="1421244" cy="188917"/>
            <a:chOff x="3897808" y="4193216"/>
            <a:chExt cx="1421244" cy="18891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6CE47E3-6C30-F875-23BF-4C738DF22330}"/>
                </a:ext>
              </a:extLst>
            </p:cNvPr>
            <p:cNvSpPr/>
            <p:nvPr/>
          </p:nvSpPr>
          <p:spPr>
            <a:xfrm>
              <a:off x="5130135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969F952-AC46-956C-3DAC-97F7F8C06384}"/>
                </a:ext>
              </a:extLst>
            </p:cNvPr>
            <p:cNvSpPr/>
            <p:nvPr/>
          </p:nvSpPr>
          <p:spPr>
            <a:xfrm>
              <a:off x="4205890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5B6E72E-EAB9-8247-3DE4-E5EA59842C6A}"/>
                </a:ext>
              </a:extLst>
            </p:cNvPr>
            <p:cNvSpPr/>
            <p:nvPr/>
          </p:nvSpPr>
          <p:spPr>
            <a:xfrm>
              <a:off x="4513972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B3A6378-A0B8-B025-EA1C-5CF916807EC1}"/>
                </a:ext>
              </a:extLst>
            </p:cNvPr>
            <p:cNvSpPr/>
            <p:nvPr/>
          </p:nvSpPr>
          <p:spPr>
            <a:xfrm>
              <a:off x="4822054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271DBF4-1613-80F3-8BD2-99F809D30C3E}"/>
                </a:ext>
              </a:extLst>
            </p:cNvPr>
            <p:cNvSpPr/>
            <p:nvPr/>
          </p:nvSpPr>
          <p:spPr>
            <a:xfrm>
              <a:off x="3897808" y="4193216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917771F-5D12-40DB-2ABC-C81DEB329E80}"/>
              </a:ext>
            </a:extLst>
          </p:cNvPr>
          <p:cNvGrpSpPr/>
          <p:nvPr/>
        </p:nvGrpSpPr>
        <p:grpSpPr>
          <a:xfrm>
            <a:off x="3936059" y="2392069"/>
            <a:ext cx="2023596" cy="188917"/>
            <a:chOff x="3936059" y="2392069"/>
            <a:chExt cx="2023596" cy="18891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79F117-53EB-5557-0746-84920352BE78}"/>
                </a:ext>
              </a:extLst>
            </p:cNvPr>
            <p:cNvSpPr/>
            <p:nvPr/>
          </p:nvSpPr>
          <p:spPr>
            <a:xfrm>
              <a:off x="515917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44795B7-F1D2-C044-FF42-567FC2D53DDD}"/>
                </a:ext>
              </a:extLst>
            </p:cNvPr>
            <p:cNvSpPr/>
            <p:nvPr/>
          </p:nvSpPr>
          <p:spPr>
            <a:xfrm>
              <a:off x="424183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B69095A-4ED5-7AF6-8ECC-ECCFC095ECA1}"/>
                </a:ext>
              </a:extLst>
            </p:cNvPr>
            <p:cNvSpPr/>
            <p:nvPr/>
          </p:nvSpPr>
          <p:spPr>
            <a:xfrm>
              <a:off x="454761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A77BB5D-9939-22A1-2B0A-E4611FE37939}"/>
                </a:ext>
              </a:extLst>
            </p:cNvPr>
            <p:cNvSpPr/>
            <p:nvPr/>
          </p:nvSpPr>
          <p:spPr>
            <a:xfrm>
              <a:off x="485339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7C7473A-4040-D680-757D-C4231BA34250}"/>
                </a:ext>
              </a:extLst>
            </p:cNvPr>
            <p:cNvSpPr/>
            <p:nvPr/>
          </p:nvSpPr>
          <p:spPr>
            <a:xfrm>
              <a:off x="39360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0B7021-AD0D-8353-E7A9-6B914794E29B}"/>
                </a:ext>
              </a:extLst>
            </p:cNvPr>
            <p:cNvSpPr/>
            <p:nvPr/>
          </p:nvSpPr>
          <p:spPr>
            <a:xfrm>
              <a:off x="54649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F53551D-FDFB-68CE-39CE-6B94034F0F5A}"/>
                </a:ext>
              </a:extLst>
            </p:cNvPr>
            <p:cNvSpPr/>
            <p:nvPr/>
          </p:nvSpPr>
          <p:spPr>
            <a:xfrm>
              <a:off x="5770738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418618-4453-F499-F36B-54D767DFEF2C}"/>
              </a:ext>
            </a:extLst>
          </p:cNvPr>
          <p:cNvGrpSpPr/>
          <p:nvPr/>
        </p:nvGrpSpPr>
        <p:grpSpPr>
          <a:xfrm>
            <a:off x="3894206" y="5718589"/>
            <a:ext cx="2023596" cy="188917"/>
            <a:chOff x="3936059" y="2392069"/>
            <a:chExt cx="2023596" cy="188917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59BF436-7C58-525F-BC8C-CAA74396305E}"/>
                </a:ext>
              </a:extLst>
            </p:cNvPr>
            <p:cNvSpPr/>
            <p:nvPr/>
          </p:nvSpPr>
          <p:spPr>
            <a:xfrm>
              <a:off x="515917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D74DC2A-1EDF-E27E-11E9-7858EF1EDA47}"/>
                </a:ext>
              </a:extLst>
            </p:cNvPr>
            <p:cNvSpPr/>
            <p:nvPr/>
          </p:nvSpPr>
          <p:spPr>
            <a:xfrm>
              <a:off x="424183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552A19C-14FF-46DF-956F-9501EE2493DD}"/>
                </a:ext>
              </a:extLst>
            </p:cNvPr>
            <p:cNvSpPr/>
            <p:nvPr/>
          </p:nvSpPr>
          <p:spPr>
            <a:xfrm>
              <a:off x="454761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1A69EDF-B771-1396-2008-934418AE1A8B}"/>
                </a:ext>
              </a:extLst>
            </p:cNvPr>
            <p:cNvSpPr/>
            <p:nvPr/>
          </p:nvSpPr>
          <p:spPr>
            <a:xfrm>
              <a:off x="485339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595C34E-0826-800F-C957-324FCFEF8CE2}"/>
                </a:ext>
              </a:extLst>
            </p:cNvPr>
            <p:cNvSpPr/>
            <p:nvPr/>
          </p:nvSpPr>
          <p:spPr>
            <a:xfrm>
              <a:off x="39360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897DB80-916C-CCF7-1ACB-46BC0E890843}"/>
                </a:ext>
              </a:extLst>
            </p:cNvPr>
            <p:cNvSpPr/>
            <p:nvPr/>
          </p:nvSpPr>
          <p:spPr>
            <a:xfrm>
              <a:off x="54649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B79A541-D1A2-D299-7C27-DBEBDEC0D9F5}"/>
                </a:ext>
              </a:extLst>
            </p:cNvPr>
            <p:cNvSpPr/>
            <p:nvPr/>
          </p:nvSpPr>
          <p:spPr>
            <a:xfrm>
              <a:off x="5770738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43415EE-0774-CA08-E01C-E08861AE918A}"/>
              </a:ext>
            </a:extLst>
          </p:cNvPr>
          <p:cNvGrpSpPr/>
          <p:nvPr/>
        </p:nvGrpSpPr>
        <p:grpSpPr>
          <a:xfrm>
            <a:off x="6283726" y="5711983"/>
            <a:ext cx="2023596" cy="188917"/>
            <a:chOff x="3936059" y="2392069"/>
            <a:chExt cx="2023596" cy="188917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329A912-E431-3486-0715-3F46B008949D}"/>
                </a:ext>
              </a:extLst>
            </p:cNvPr>
            <p:cNvSpPr/>
            <p:nvPr/>
          </p:nvSpPr>
          <p:spPr>
            <a:xfrm>
              <a:off x="515917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5A28F57-1618-E879-4E96-CB67BB2EC227}"/>
                </a:ext>
              </a:extLst>
            </p:cNvPr>
            <p:cNvSpPr/>
            <p:nvPr/>
          </p:nvSpPr>
          <p:spPr>
            <a:xfrm>
              <a:off x="424183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BF5B5DE-BADF-58DD-6EB6-680E3B6788E9}"/>
                </a:ext>
              </a:extLst>
            </p:cNvPr>
            <p:cNvSpPr/>
            <p:nvPr/>
          </p:nvSpPr>
          <p:spPr>
            <a:xfrm>
              <a:off x="454761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F9B6F2D-0119-730D-6E64-261883C9326B}"/>
                </a:ext>
              </a:extLst>
            </p:cNvPr>
            <p:cNvSpPr/>
            <p:nvPr/>
          </p:nvSpPr>
          <p:spPr>
            <a:xfrm>
              <a:off x="485339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BBD98700-689F-A981-76E4-514446329C1F}"/>
                </a:ext>
              </a:extLst>
            </p:cNvPr>
            <p:cNvSpPr/>
            <p:nvPr/>
          </p:nvSpPr>
          <p:spPr>
            <a:xfrm>
              <a:off x="39360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44F1090-BC68-6910-B5F9-83AA72BEFA37}"/>
                </a:ext>
              </a:extLst>
            </p:cNvPr>
            <p:cNvSpPr/>
            <p:nvPr/>
          </p:nvSpPr>
          <p:spPr>
            <a:xfrm>
              <a:off x="54649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553F1DC-B870-9F4E-5440-BF2BBDAB8F3B}"/>
                </a:ext>
              </a:extLst>
            </p:cNvPr>
            <p:cNvSpPr/>
            <p:nvPr/>
          </p:nvSpPr>
          <p:spPr>
            <a:xfrm>
              <a:off x="5770738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4DE22FA-E0E6-77BD-B50C-C5D0733D0719}"/>
              </a:ext>
            </a:extLst>
          </p:cNvPr>
          <p:cNvGrpSpPr/>
          <p:nvPr/>
        </p:nvGrpSpPr>
        <p:grpSpPr>
          <a:xfrm>
            <a:off x="6236875" y="2385725"/>
            <a:ext cx="2023596" cy="188917"/>
            <a:chOff x="3936059" y="2392069"/>
            <a:chExt cx="2023596" cy="18891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38DB41C-9502-4EE3-7B9F-654D6E1D05E5}"/>
                </a:ext>
              </a:extLst>
            </p:cNvPr>
            <p:cNvSpPr/>
            <p:nvPr/>
          </p:nvSpPr>
          <p:spPr>
            <a:xfrm>
              <a:off x="515917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111F2F7-87E8-70F8-C962-4E75069BE822}"/>
                </a:ext>
              </a:extLst>
            </p:cNvPr>
            <p:cNvSpPr/>
            <p:nvPr/>
          </p:nvSpPr>
          <p:spPr>
            <a:xfrm>
              <a:off x="424183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5372252-EF49-F784-B87D-1D5F49E172B8}"/>
                </a:ext>
              </a:extLst>
            </p:cNvPr>
            <p:cNvSpPr/>
            <p:nvPr/>
          </p:nvSpPr>
          <p:spPr>
            <a:xfrm>
              <a:off x="454761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4A44A9F-CA02-5665-D520-328F04D6FA98}"/>
                </a:ext>
              </a:extLst>
            </p:cNvPr>
            <p:cNvSpPr/>
            <p:nvPr/>
          </p:nvSpPr>
          <p:spPr>
            <a:xfrm>
              <a:off x="485339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D997C7B-C961-9258-18E2-4E62183D47DD}"/>
                </a:ext>
              </a:extLst>
            </p:cNvPr>
            <p:cNvSpPr/>
            <p:nvPr/>
          </p:nvSpPr>
          <p:spPr>
            <a:xfrm>
              <a:off x="39360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A02677A-13D0-DDF7-B602-4F82DF0BF3A2}"/>
                </a:ext>
              </a:extLst>
            </p:cNvPr>
            <p:cNvSpPr/>
            <p:nvPr/>
          </p:nvSpPr>
          <p:spPr>
            <a:xfrm>
              <a:off x="5464959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6465A11-2DAC-778C-D79C-3FB3A03F5A3D}"/>
                </a:ext>
              </a:extLst>
            </p:cNvPr>
            <p:cNvSpPr/>
            <p:nvPr/>
          </p:nvSpPr>
          <p:spPr>
            <a:xfrm>
              <a:off x="5770738" y="2392069"/>
              <a:ext cx="188917" cy="1889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7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08B433-BAB0-41EB-C2A8-0F8D6F78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" y="-1279147"/>
            <a:ext cx="12199620" cy="81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7C9F44-000D-3FD0-164B-71C403BEFA6B}"/>
              </a:ext>
            </a:extLst>
          </p:cNvPr>
          <p:cNvGrpSpPr/>
          <p:nvPr/>
        </p:nvGrpSpPr>
        <p:grpSpPr>
          <a:xfrm>
            <a:off x="6419273" y="2789426"/>
            <a:ext cx="683490" cy="674254"/>
            <a:chOff x="6419273" y="2789426"/>
            <a:chExt cx="683490" cy="6742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E7B6F7-B0AE-1B35-4833-E00068DAB227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더하기 기호 4">
              <a:hlinkClick r:id="rId3" action="ppaction://hlinksldjump"/>
              <a:extLst>
                <a:ext uri="{FF2B5EF4-FFF2-40B4-BE49-F238E27FC236}">
                  <a16:creationId xmlns:a16="http://schemas.microsoft.com/office/drawing/2014/main" id="{ABBB072A-772C-0CCE-4C2D-E3EF6AD1D99A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72FD6-1F3C-6FA3-DD48-D05160F5CC99}"/>
              </a:ext>
            </a:extLst>
          </p:cNvPr>
          <p:cNvGrpSpPr/>
          <p:nvPr/>
        </p:nvGrpSpPr>
        <p:grpSpPr>
          <a:xfrm>
            <a:off x="4650509" y="2754746"/>
            <a:ext cx="683490" cy="674254"/>
            <a:chOff x="6419273" y="2789426"/>
            <a:chExt cx="683490" cy="67425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FEC2E33-C685-C46F-163E-8E86178166E8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659F6C5-3A25-53AA-B2F1-8EB8674156CE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D9E851-32B6-6366-AEE3-3B52B5F1A0BE}"/>
              </a:ext>
            </a:extLst>
          </p:cNvPr>
          <p:cNvGrpSpPr/>
          <p:nvPr/>
        </p:nvGrpSpPr>
        <p:grpSpPr>
          <a:xfrm>
            <a:off x="3071093" y="3542232"/>
            <a:ext cx="683490" cy="674254"/>
            <a:chOff x="6419273" y="2789426"/>
            <a:chExt cx="683490" cy="6742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EB6B56-18F4-D984-F339-8336FEF54F0A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더하기 기호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8B8C998C-BCB2-9720-F84D-10B1569E9F07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7FCAD4-96C3-13D7-B9CC-368EA83127DF}"/>
              </a:ext>
            </a:extLst>
          </p:cNvPr>
          <p:cNvGrpSpPr/>
          <p:nvPr/>
        </p:nvGrpSpPr>
        <p:grpSpPr>
          <a:xfrm>
            <a:off x="8446654" y="3435972"/>
            <a:ext cx="683490" cy="674254"/>
            <a:chOff x="6419273" y="2789426"/>
            <a:chExt cx="683490" cy="67425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AF00F6A-2B67-0736-8C65-13EC24E6C7C6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더하기 기호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079E2418-40BC-429E-D2FA-0E7EB350026D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AA3176-79BE-3908-1001-40BD8C44ECED}"/>
              </a:ext>
            </a:extLst>
          </p:cNvPr>
          <p:cNvGrpSpPr/>
          <p:nvPr/>
        </p:nvGrpSpPr>
        <p:grpSpPr>
          <a:xfrm>
            <a:off x="1343891" y="3992461"/>
            <a:ext cx="683490" cy="674254"/>
            <a:chOff x="6419273" y="2789426"/>
            <a:chExt cx="683490" cy="67425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93A041F-9AEC-A4C4-4D8E-521A0C50C47E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더하기 기호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AC35960D-3405-7614-D2F0-20CFD8D8CD17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C0BAD7-9300-D75A-2FE4-172B73683A84}"/>
              </a:ext>
            </a:extLst>
          </p:cNvPr>
          <p:cNvGrpSpPr/>
          <p:nvPr/>
        </p:nvGrpSpPr>
        <p:grpSpPr>
          <a:xfrm>
            <a:off x="10506364" y="3879359"/>
            <a:ext cx="683490" cy="674254"/>
            <a:chOff x="6419273" y="2789426"/>
            <a:chExt cx="683490" cy="6742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4178F4E-D82A-D101-E07B-F1906EBAF23F}"/>
                </a:ext>
              </a:extLst>
            </p:cNvPr>
            <p:cNvSpPr/>
            <p:nvPr/>
          </p:nvSpPr>
          <p:spPr>
            <a:xfrm>
              <a:off x="6428509" y="2789426"/>
              <a:ext cx="674254" cy="674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더하기 기호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5E7C67AE-0F4B-F325-E8B4-3F1EE7A99F66}"/>
                </a:ext>
              </a:extLst>
            </p:cNvPr>
            <p:cNvSpPr/>
            <p:nvPr/>
          </p:nvSpPr>
          <p:spPr>
            <a:xfrm>
              <a:off x="6419273" y="2789426"/>
              <a:ext cx="674254" cy="674254"/>
            </a:xfrm>
            <a:prstGeom prst="mathPlus">
              <a:avLst>
                <a:gd name="adj1" fmla="val 125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hlinkClick r:id="rId4" action="ppaction://hlinksldjump"/>
            <a:extLst>
              <a:ext uri="{FF2B5EF4-FFF2-40B4-BE49-F238E27FC236}">
                <a16:creationId xmlns:a16="http://schemas.microsoft.com/office/drawing/2014/main" id="{2DF967B0-D933-F3CF-2C89-A8D83B82E283}"/>
              </a:ext>
            </a:extLst>
          </p:cNvPr>
          <p:cNvSpPr/>
          <p:nvPr/>
        </p:nvSpPr>
        <p:spPr>
          <a:xfrm>
            <a:off x="4364184" y="6031347"/>
            <a:ext cx="1399308" cy="4156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삭제</a:t>
            </a:r>
          </a:p>
        </p:txBody>
      </p:sp>
      <p:sp>
        <p:nvSpPr>
          <p:cNvPr id="26" name="사각형: 둥근 모서리 25">
            <a:hlinkClick r:id="rId5" action="ppaction://hlinksldjump"/>
            <a:extLst>
              <a:ext uri="{FF2B5EF4-FFF2-40B4-BE49-F238E27FC236}">
                <a16:creationId xmlns:a16="http://schemas.microsoft.com/office/drawing/2014/main" id="{D5780E8E-1CB1-E768-1709-ED59D7004433}"/>
              </a:ext>
            </a:extLst>
          </p:cNvPr>
          <p:cNvSpPr/>
          <p:nvPr/>
        </p:nvSpPr>
        <p:spPr>
          <a:xfrm>
            <a:off x="6428509" y="6026728"/>
            <a:ext cx="1399308" cy="4156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 선택</a:t>
            </a:r>
          </a:p>
        </p:txBody>
      </p:sp>
    </p:spTree>
    <p:extLst>
      <p:ext uri="{BB962C8B-B14F-4D97-AF65-F5344CB8AC3E}">
        <p14:creationId xmlns:p14="http://schemas.microsoft.com/office/powerpoint/2010/main" val="247712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1794</Words>
  <Application>Microsoft Office PowerPoint</Application>
  <PresentationFormat>와이드스크린</PresentationFormat>
  <Paragraphs>1258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Arial</vt:lpstr>
      <vt:lpstr>맑은 고딕</vt:lpstr>
      <vt:lpstr>배달의민족 연성</vt:lpstr>
      <vt:lpstr>메이플스토리</vt:lpstr>
      <vt:lpstr>Office 테마</vt:lpstr>
      <vt:lpstr>F5를 눌러서 실행.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최</dc:creator>
  <cp:lastModifiedBy>현석 최</cp:lastModifiedBy>
  <cp:revision>23</cp:revision>
  <dcterms:created xsi:type="dcterms:W3CDTF">2024-02-27T16:32:59Z</dcterms:created>
  <dcterms:modified xsi:type="dcterms:W3CDTF">2025-05-22T07:36:55Z</dcterms:modified>
</cp:coreProperties>
</file>