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5FD1-2C07-484A-BECE-CF5E493B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E489C-4392-4493-B342-7B1820F5E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3F5C9-6776-4D3E-A483-A14BCDB8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A7A07-F066-4132-9699-8481558C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A2A50-AAD4-4B31-AADB-5695C463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8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147C5-628D-4436-9FFE-93772F15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9FCD3-46F3-4A7C-A922-495A91F55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805E6-4E85-431B-85D4-507FC60C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A0A9C-E9AC-48C9-8E6B-C8D70B64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4D95D-3274-4601-9449-764BFA8B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44BBB-0AAB-46F9-AF17-7B7AADFE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D1AC-7E18-40A5-A7E0-09EF24BF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CC601-DC90-4927-B0E1-3CE25A80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34926-B52F-42A7-85D0-1DD0E3ED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D1CB2-994E-4463-A227-E3C1DB5B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5E9E0-A7BD-4530-9D0C-6E48F0FA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98B7E-1849-4B26-A31E-DB477729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AC0C2-527B-4D2A-A417-A04678B0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6F806-D8E3-42A3-BA5B-1E4DF602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5901-D036-433E-B8FA-CF88BA2A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F5B6-4E46-4332-A7F7-4AA53A16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39A60-B5AD-4A60-89D1-A954B8B7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5BB8-3492-4DB4-B740-6861E73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AD9D7-5F13-4587-8980-83926753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0702-A37D-4602-851B-9F1A5C43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8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E1836-F1CF-4BBB-B925-E2465A9E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C5E5-941C-49CC-80E8-C3E01C637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78BE7-D2F6-4FAD-81CD-02D48D5A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AF7DF-FC87-4ED7-BCFD-93271220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D9AEB-ABE4-4671-8DC5-1B843714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81007-1E4B-42A4-B6D0-A64CBAC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0A13-13FE-4B30-9A8B-0800F898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68E2C-35DA-4E9D-AE86-6DE68E5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55FE0-CD7C-42BA-A117-43B075C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5ABB4A-D3A7-46D4-8FDC-22EAFFC35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2D86E-F3BA-4FEE-8B72-EC0EBC28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C0FF3-1DC7-45E2-B3B3-516C5D9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3C3A24-34B1-4D52-98B1-4D99B6D5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8B379-359A-4237-8749-A8CBFE3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CB4D1-E408-41BE-857E-0D025E9D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FA86F-8E99-47CD-A1D6-698FE06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A4348-5B78-4D66-ABDF-BA3C9DDB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CD6680-6045-4E34-A81D-D5DE213D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161D2-27E0-438C-8F31-3007946D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9B7FA-811B-4A9E-9848-94F17E2A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F3756-2291-4660-B868-6549B901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4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A18C2-1D27-4AE2-9C0B-5469DBF3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C2015-BA96-4D88-AC06-D8D54D09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CF0D0-2C63-416A-B84E-CB18373B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CE155-3EB0-4CF6-95B2-528C03A7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78512-1ED4-441B-89C6-1A105356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D176B-D85D-437B-9701-1E2F7FED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E7FB-92D6-4358-99D8-AD23186F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6F80D-F74F-460D-8ADB-F2CF5FAF5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2F709-F1AD-4319-B14B-175968A4C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7C1C5-E33B-4A76-B051-C9AD0DF5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CC476-B0E1-43FD-9495-341445B1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FC775-494D-44CA-8043-A8187AF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C52C7F-8168-4FDA-B775-57CE061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AC0FE-6A65-412A-82CC-A702FA29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7A1E-A04C-4F9C-90E6-B6A0918E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305A-2EA4-4156-BA32-AA47706B4FB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D0E2D-75C9-4214-BFEC-8259EA095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1DD7B-55E8-4541-B540-E7B3CA8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3B00-E370-4E50-B89E-63D3196D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5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77D7D6-CB36-491A-9925-DE59DAEA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16" y="723895"/>
            <a:ext cx="3308167" cy="330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4E62F-08E7-4C3D-B219-DAB3CEDD4041}"/>
              </a:ext>
            </a:extLst>
          </p:cNvPr>
          <p:cNvSpPr txBox="1"/>
          <p:nvPr/>
        </p:nvSpPr>
        <p:spPr>
          <a:xfrm>
            <a:off x="3864427" y="4412909"/>
            <a:ext cx="4463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Team name : </a:t>
            </a:r>
            <a:r>
              <a:rPr lang="en-US" altLang="ko-KR" sz="2200" b="1" dirty="0" err="1"/>
              <a:t>Byunggeon</a:t>
            </a:r>
            <a:endParaRPr lang="en-US" altLang="ko-KR" sz="2200" b="1" dirty="0"/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2200" b="1" dirty="0"/>
              <a:t>Department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: Sejong University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2200" b="1" dirty="0"/>
              <a:t>Major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: Information Security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224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가장이(가) 표시된 사진&#10;&#10;자동 생성된 설명">
            <a:extLst>
              <a:ext uri="{FF2B5EF4-FFF2-40B4-BE49-F238E27FC236}">
                <a16:creationId xmlns:a16="http://schemas.microsoft.com/office/drawing/2014/main" id="{66C823F8-A2BA-4FD3-8D76-340647CD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5" y="382109"/>
            <a:ext cx="1770818" cy="2361091"/>
          </a:xfrm>
          <a:prstGeom prst="rect">
            <a:avLst/>
          </a:prstGeom>
        </p:spPr>
      </p:pic>
      <p:pic>
        <p:nvPicPr>
          <p:cNvPr id="9" name="그림 8" descr="사람, 실내, 하얀색, 가장이(가) 표시된 사진&#10;&#10;자동 생성된 설명">
            <a:extLst>
              <a:ext uri="{FF2B5EF4-FFF2-40B4-BE49-F238E27FC236}">
                <a16:creationId xmlns:a16="http://schemas.microsoft.com/office/drawing/2014/main" id="{1E5744FC-06B5-425D-9914-6254383A7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82109"/>
            <a:ext cx="1959435" cy="2506564"/>
          </a:xfrm>
          <a:prstGeom prst="rect">
            <a:avLst/>
          </a:prstGeom>
        </p:spPr>
      </p:pic>
      <p:pic>
        <p:nvPicPr>
          <p:cNvPr id="11" name="그림 10" descr="사람, 의류, 실내, 가장이(가) 표시된 사진&#10;&#10;자동 생성된 설명">
            <a:extLst>
              <a:ext uri="{FF2B5EF4-FFF2-40B4-BE49-F238E27FC236}">
                <a16:creationId xmlns:a16="http://schemas.microsoft.com/office/drawing/2014/main" id="{E4FDA4FE-4396-4955-B9E4-92E12360C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49" y="3657067"/>
            <a:ext cx="1820636" cy="2427515"/>
          </a:xfrm>
          <a:prstGeom prst="rect">
            <a:avLst/>
          </a:prstGeom>
        </p:spPr>
      </p:pic>
      <p:pic>
        <p:nvPicPr>
          <p:cNvPr id="13" name="그림 12" descr="사람, 남자, 실내, 젊은이(가) 표시된 사진&#10;&#10;자동 생성된 설명">
            <a:extLst>
              <a:ext uri="{FF2B5EF4-FFF2-40B4-BE49-F238E27FC236}">
                <a16:creationId xmlns:a16="http://schemas.microsoft.com/office/drawing/2014/main" id="{BA00ACE0-FCE9-4C2D-AB5A-4739A4076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5" y="3776258"/>
            <a:ext cx="1805617" cy="2308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B9138-966A-4F86-A69A-BDD1969540C9}"/>
              </a:ext>
            </a:extLst>
          </p:cNvPr>
          <p:cNvSpPr txBox="1"/>
          <p:nvPr/>
        </p:nvSpPr>
        <p:spPr>
          <a:xfrm>
            <a:off x="2347941" y="904625"/>
            <a:ext cx="294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Byunggeon</a:t>
            </a:r>
            <a:r>
              <a:rPr lang="en-US" altLang="ko-KR" dirty="0"/>
              <a:t>-Choi</a:t>
            </a:r>
          </a:p>
          <a:p>
            <a:endParaRPr lang="en-US" altLang="ko-KR" dirty="0"/>
          </a:p>
          <a:p>
            <a:r>
              <a:rPr lang="en-US" altLang="ko-KR" dirty="0"/>
              <a:t>Role : Team leader,</a:t>
            </a:r>
          </a:p>
          <a:p>
            <a:r>
              <a:rPr lang="en-US" altLang="ko-KR" dirty="0"/>
              <a:t>        App development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88F56-46AB-4789-AB97-BBAD87E7BD9C}"/>
              </a:ext>
            </a:extLst>
          </p:cNvPr>
          <p:cNvSpPr txBox="1"/>
          <p:nvPr/>
        </p:nvSpPr>
        <p:spPr>
          <a:xfrm>
            <a:off x="8106483" y="904625"/>
            <a:ext cx="331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Jieun</a:t>
            </a:r>
            <a:r>
              <a:rPr lang="en-US" altLang="ko-KR" dirty="0"/>
              <a:t>-Park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Role : Hardware development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50868-602E-4C14-9466-4F8CBD86E994}"/>
              </a:ext>
            </a:extLst>
          </p:cNvPr>
          <p:cNvSpPr txBox="1"/>
          <p:nvPr/>
        </p:nvSpPr>
        <p:spPr>
          <a:xfrm>
            <a:off x="2347941" y="4272370"/>
            <a:ext cx="334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Jeongwoo-Seong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 : Server development,</a:t>
            </a:r>
          </a:p>
          <a:p>
            <a:r>
              <a:rPr lang="en-US" altLang="ko-KR" dirty="0"/>
              <a:t>        Software development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F19D8-80D7-4AE9-A1AB-8CBA9ECF3550}"/>
              </a:ext>
            </a:extLst>
          </p:cNvPr>
          <p:cNvSpPr txBox="1"/>
          <p:nvPr/>
        </p:nvSpPr>
        <p:spPr>
          <a:xfrm>
            <a:off x="8106483" y="4272370"/>
            <a:ext cx="351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Yewon</a:t>
            </a:r>
            <a:r>
              <a:rPr lang="en-US" altLang="ko-KR" dirty="0"/>
              <a:t>-Park</a:t>
            </a:r>
          </a:p>
          <a:p>
            <a:endParaRPr lang="en-US" altLang="ko-KR" dirty="0"/>
          </a:p>
          <a:p>
            <a:r>
              <a:rPr lang="en-US" altLang="ko-KR" dirty="0"/>
              <a:t>Role : Hardware development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87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최병건</dc:creator>
  <cp:lastModifiedBy>최병건</cp:lastModifiedBy>
  <cp:revision>4</cp:revision>
  <dcterms:created xsi:type="dcterms:W3CDTF">2021-09-28T06:33:26Z</dcterms:created>
  <dcterms:modified xsi:type="dcterms:W3CDTF">2021-09-28T07:25:52Z</dcterms:modified>
</cp:coreProperties>
</file>