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FD71-8C17-48B4-9021-9FDE33706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FDC2E-01E7-4059-99A8-C21EF84C0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28A6D-54DA-442E-9662-5E678C44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9325F-60EB-4CDC-84DB-7BC9328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146ED-BDA7-4DCB-A379-4F6B242D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4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EED89-7442-4A95-AAEC-273B5FF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E97ED-216D-4006-A8C0-0F22866A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8222B-7076-490F-97B8-7572E2DD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458D9-E201-4380-B4A0-C7843CC3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89A3-B0D3-4256-B8BB-3182E34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116C4-CE0D-4B62-A6CF-0FF03D95E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5BDCC-21A5-4E3D-9706-86FF8873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813D3-6944-4199-BBC4-58E546C2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71FC0-8023-408F-82E4-4096697E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97166-8935-4DC3-A84F-B45C119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5D03F-6BEF-406C-87E7-409D241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EF08-C594-4A3E-B3A3-B97C3E5D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9E1F1-7D23-4855-AABC-3BAC2F5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FA702-4564-49E4-A7F4-9E19017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2AE74-AE78-486D-A224-C19ED0E1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4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1EA9-D3B3-4AC8-BD88-313D8706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D8ACF-E0E2-4B5B-A39D-F8BFD2B5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30A95-E7A3-4070-B93A-75B6CBFF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14F36-140D-4160-9BF3-679DB780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C97B-A098-4D65-BD65-157A1F1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C6A3-9C8D-415D-8D59-C93AD676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81EF3-6CFE-459D-9590-48BBD4B76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5CEAF-9138-4A72-AD87-73A7A1D2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61E9D-AE8A-488F-A99E-E64ED4C6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C635-5FFD-4E3F-B707-389D66F8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D86CD-222A-4F48-8767-5F2A7209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33E0-8FB5-497E-90BF-62DEC53C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A118F-3C1D-4708-85FD-64E53458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2BE30-BA95-4601-93A8-F52A1379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06A3A-0006-45F7-9BFC-6FF5B654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859B6-D11F-4C19-B630-00D43A555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88AC7-A1D1-41A1-A210-48974C7B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11B67-3283-4D4B-907A-2A9F10D1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FBF54-9B35-457F-BB2E-9DD0689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870D7-B4A2-49F0-B41D-24B7E85A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31FFD-0A18-4839-9CDB-66CAF025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70081-7DCA-4CEB-95F9-15AE3F9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3E7CD9-5D3C-4B29-8232-4F95B120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D271E-6AA8-40A8-B21F-83BEB532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03379-8B3B-40C9-A16A-3134EB1B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86C42-1A1C-41DE-8A87-A3AA10B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C5B2-52DB-4681-A0A8-FDCD78E7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4A818-0E62-47D4-B870-4C30C696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0E0E8-2CD6-401B-8181-50F2EA3D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967AD-F509-4E9D-94BB-D320FB49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7F3E0-ACC3-49F4-9E2A-6CAA8F57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3A78B-7587-4C7C-BAC8-7AAB9F26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5488B-34C8-4568-B01E-C301D48D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49BBD-6A58-47D9-B1EB-2C524B137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E02D3-EEF7-472F-9A5A-A8F1FA53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85A1E-8905-4159-96B2-C80449F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0A98B-1F5C-4CD9-AF0A-21209ED2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4F05F-2F4D-4AA7-838D-627FB7B4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BE7DA-27A6-4C03-A202-C25ED336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FA444-EE3F-4BD2-A0E8-87DA16ED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55BD8-9036-4EC9-A85D-DDE9918DB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E04D-B21D-48B4-A767-6360EC2835E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60135-4ADA-4111-A2A5-1A387A840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7938E-1C51-4256-8AA5-20EA37D65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23D5-B762-4FCE-8E78-99835760B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0F4E-A77D-4917-9BA1-FC5F9169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21EDD-6BE1-4A25-BF3A-CDF4E6DBB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B7BE-C72F-4CC9-99E0-16849A62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C2C72-2216-4CE4-827C-6BF77594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8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5BFA-4315-417A-A770-C382EC5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ㄴㅇㅎㄴㄹ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5D964-A0DE-4F5E-B6FD-ECD26E92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ㄴㅇㅎㄴㅇ오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ㄹ</a:t>
            </a:r>
            <a:r>
              <a:rPr lang="en-US" altLang="ko-KR" dirty="0"/>
              <a:t>																</a:t>
            </a:r>
            <a:r>
              <a:rPr lang="ko-KR" altLang="en-US" dirty="0" err="1"/>
              <a:t>ㄴ오올헝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5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05D6-0332-4279-A76A-01035B8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F428C-5899-4621-A705-0CB8946F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44F417D4-2662-48A3-90BA-9D88FC1234E1}"/>
              </a:ext>
            </a:extLst>
          </p:cNvPr>
          <p:cNvSpPr/>
          <p:nvPr/>
        </p:nvSpPr>
        <p:spPr>
          <a:xfrm>
            <a:off x="7109927" y="4236098"/>
            <a:ext cx="3638938" cy="18101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D8E97557-99DE-4823-859D-1D13C5461DF9}"/>
              </a:ext>
            </a:extLst>
          </p:cNvPr>
          <p:cNvSpPr/>
          <p:nvPr/>
        </p:nvSpPr>
        <p:spPr>
          <a:xfrm>
            <a:off x="1268963" y="681037"/>
            <a:ext cx="1922106" cy="1707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</vt:lpstr>
      <vt:lpstr>test</vt:lpstr>
      <vt:lpstr>ㄴㅇㅎㄴㄹ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최 충호</dc:creator>
  <cp:lastModifiedBy>최 충호</cp:lastModifiedBy>
  <cp:revision>3</cp:revision>
  <dcterms:created xsi:type="dcterms:W3CDTF">2018-10-21T07:09:21Z</dcterms:created>
  <dcterms:modified xsi:type="dcterms:W3CDTF">2018-11-04T15:51:13Z</dcterms:modified>
</cp:coreProperties>
</file>