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56" r:id="rId4"/>
    <p:sldId id="260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48" y="5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37AA8-413D-4BDD-8E8F-2F812BC5B201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638DA-CF79-4E8C-A037-47238A9A6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92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075C-A0C5-4E19-A725-EE5B2C2C7482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23B6-424E-4C08-A1E3-84BEEE0BA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227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075C-A0C5-4E19-A725-EE5B2C2C7482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23B6-424E-4C08-A1E3-84BEEE0BA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88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075C-A0C5-4E19-A725-EE5B2C2C7482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23B6-424E-4C08-A1E3-84BEEE0BA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39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075C-A0C5-4E19-A725-EE5B2C2C7482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23B6-424E-4C08-A1E3-84BEEE0BA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43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075C-A0C5-4E19-A725-EE5B2C2C7482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23B6-424E-4C08-A1E3-84BEEE0BA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26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075C-A0C5-4E19-A725-EE5B2C2C7482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23B6-424E-4C08-A1E3-84BEEE0BA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73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075C-A0C5-4E19-A725-EE5B2C2C7482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23B6-424E-4C08-A1E3-84BEEE0BA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7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075C-A0C5-4E19-A725-EE5B2C2C7482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23B6-424E-4C08-A1E3-84BEEE0BA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11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075C-A0C5-4E19-A725-EE5B2C2C7482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23B6-424E-4C08-A1E3-84BEEE0BA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13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075C-A0C5-4E19-A725-EE5B2C2C7482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23B6-424E-4C08-A1E3-84BEEE0BA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66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075C-A0C5-4E19-A725-EE5B2C2C7482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23B6-424E-4C08-A1E3-84BEEE0BA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86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6075C-A0C5-4E19-A725-EE5B2C2C7482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F23B6-424E-4C08-A1E3-84BEEE0BA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61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65601" y="745593"/>
            <a:ext cx="2936369" cy="32943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6" name="직선 연결선 5"/>
          <p:cNvCxnSpPr/>
          <p:nvPr/>
        </p:nvCxnSpPr>
        <p:spPr>
          <a:xfrm>
            <a:off x="1385647" y="1113588"/>
            <a:ext cx="2916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933048" y="2947235"/>
            <a:ext cx="1690736" cy="37804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50" b="1">
                <a:solidFill>
                  <a:schemeClr val="tx1"/>
                </a:solidFill>
              </a:rPr>
              <a:t>원하는 구구단 출력</a:t>
            </a:r>
            <a:endParaRPr lang="ko-KR" altLang="en-US" sz="135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85647" y="789552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/>
              <a:t>단수입력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790146" y="735546"/>
            <a:ext cx="2936369" cy="32943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15" name="직선 연결선 14"/>
          <p:cNvCxnSpPr/>
          <p:nvPr/>
        </p:nvCxnSpPr>
        <p:spPr>
          <a:xfrm>
            <a:off x="4810192" y="1103541"/>
            <a:ext cx="2916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10191" y="779505"/>
            <a:ext cx="29163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/>
              <a:t>결과 </a:t>
            </a:r>
            <a:r>
              <a:rPr lang="ko-KR" altLang="en-US" sz="1350" dirty="0"/>
              <a:t>화면                             </a:t>
            </a:r>
            <a:r>
              <a:rPr lang="en-US" altLang="ko-KR" sz="1350" dirty="0"/>
              <a:t>X</a:t>
            </a:r>
            <a:endParaRPr lang="ko-KR" alt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5323458" y="1815666"/>
            <a:ext cx="15183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/>
              <a:t>해당 구구단 출력</a:t>
            </a:r>
          </a:p>
        </p:txBody>
      </p:sp>
      <p:sp>
        <p:nvSpPr>
          <p:cNvPr id="18" name="오른쪽 화살표 17"/>
          <p:cNvSpPr/>
          <p:nvPr/>
        </p:nvSpPr>
        <p:spPr>
          <a:xfrm>
            <a:off x="4409982" y="2265789"/>
            <a:ext cx="324036" cy="45012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9" name="TextBox 18"/>
          <p:cNvSpPr txBox="1"/>
          <p:nvPr/>
        </p:nvSpPr>
        <p:spPr>
          <a:xfrm>
            <a:off x="1508341" y="1981821"/>
            <a:ext cx="1111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/>
              <a:t>원하는 단수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573778" y="1988790"/>
            <a:ext cx="1512168" cy="276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29963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65601" y="745593"/>
            <a:ext cx="2936369" cy="32943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6" name="직선 연결선 5"/>
          <p:cNvCxnSpPr/>
          <p:nvPr/>
        </p:nvCxnSpPr>
        <p:spPr>
          <a:xfrm>
            <a:off x="1385647" y="1113588"/>
            <a:ext cx="2916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933048" y="2947235"/>
            <a:ext cx="1690736" cy="37804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50" b="1">
                <a:solidFill>
                  <a:schemeClr val="tx1"/>
                </a:solidFill>
              </a:rPr>
              <a:t>원하는 구구단 출력</a:t>
            </a:r>
            <a:endParaRPr lang="ko-KR" altLang="en-US" sz="135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85647" y="789552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/>
              <a:t>단수입력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790146" y="735546"/>
            <a:ext cx="2936369" cy="32943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15" name="직선 연결선 14"/>
          <p:cNvCxnSpPr/>
          <p:nvPr/>
        </p:nvCxnSpPr>
        <p:spPr>
          <a:xfrm>
            <a:off x="4810192" y="1103541"/>
            <a:ext cx="2916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10191" y="779505"/>
            <a:ext cx="29163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/>
              <a:t>결과 </a:t>
            </a:r>
            <a:r>
              <a:rPr lang="ko-KR" altLang="en-US" sz="1350" dirty="0"/>
              <a:t>화면                             </a:t>
            </a:r>
            <a:r>
              <a:rPr lang="en-US" altLang="ko-KR" sz="1350" dirty="0"/>
              <a:t>X</a:t>
            </a:r>
            <a:endParaRPr lang="ko-KR" alt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5227081" y="1285999"/>
            <a:ext cx="21275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X </a:t>
            </a:r>
            <a:r>
              <a:rPr lang="ko-KR" altLang="en-US" sz="1350" dirty="0"/>
              <a:t>단부터 </a:t>
            </a:r>
            <a:r>
              <a:rPr lang="en-US" altLang="ko-KR" sz="1350" dirty="0"/>
              <a:t>Y</a:t>
            </a:r>
            <a:r>
              <a:rPr lang="ko-KR" altLang="en-US" sz="1350" dirty="0"/>
              <a:t>단까지 구구단</a:t>
            </a:r>
          </a:p>
        </p:txBody>
      </p:sp>
      <p:sp>
        <p:nvSpPr>
          <p:cNvPr id="18" name="오른쪽 화살표 17"/>
          <p:cNvSpPr/>
          <p:nvPr/>
        </p:nvSpPr>
        <p:spPr>
          <a:xfrm>
            <a:off x="4409982" y="2265789"/>
            <a:ext cx="324036" cy="45012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9" name="TextBox 18"/>
          <p:cNvSpPr txBox="1"/>
          <p:nvPr/>
        </p:nvSpPr>
        <p:spPr>
          <a:xfrm>
            <a:off x="1508341" y="1981821"/>
            <a:ext cx="15664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/>
              <a:t>단수               </a:t>
            </a:r>
            <a:r>
              <a:rPr lang="en-US" altLang="ko-KR" sz="1350" dirty="0"/>
              <a:t>~</a:t>
            </a:r>
            <a:endParaRPr lang="ko-KR" altLang="en-US" sz="1350" dirty="0"/>
          </a:p>
        </p:txBody>
      </p:sp>
      <p:sp>
        <p:nvSpPr>
          <p:cNvPr id="20" name="직사각형 19"/>
          <p:cNvSpPr/>
          <p:nvPr/>
        </p:nvSpPr>
        <p:spPr>
          <a:xfrm>
            <a:off x="2019645" y="1988790"/>
            <a:ext cx="716152" cy="276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198A1F-4DA8-4CDE-906A-55F3899E0C8C}"/>
              </a:ext>
            </a:extLst>
          </p:cNvPr>
          <p:cNvSpPr/>
          <p:nvPr/>
        </p:nvSpPr>
        <p:spPr>
          <a:xfrm>
            <a:off x="3099765" y="1977684"/>
            <a:ext cx="716152" cy="276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255899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09143" y="716225"/>
            <a:ext cx="6688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단수 </a:t>
            </a:r>
            <a:r>
              <a:rPr lang="en-US" altLang="ko-KR" sz="2400" dirty="0" smtClean="0"/>
              <a:t>:           3        </a:t>
            </a:r>
            <a:r>
              <a:rPr lang="ko-KR" altLang="en-US" sz="2400" dirty="0" smtClean="0"/>
              <a:t>단</a:t>
            </a:r>
            <a:r>
              <a:rPr lang="en-US" altLang="ko-KR" sz="2400" dirty="0" smtClean="0"/>
              <a:t> ~        6        </a:t>
            </a:r>
            <a:r>
              <a:rPr lang="ko-KR" altLang="en-US" sz="2400" dirty="0" smtClean="0"/>
              <a:t>단까지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395536" y="87474"/>
            <a:ext cx="8496944" cy="2124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7_su2Input.html                                                                     -    </a:t>
            </a:r>
            <a:r>
              <a:rPr lang="ko-KR" altLang="en-US" dirty="0" smtClean="0">
                <a:solidFill>
                  <a:schemeClr val="tx1"/>
                </a:solidFill>
              </a:rPr>
              <a:t>□  </a:t>
            </a:r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95536" y="411510"/>
            <a:ext cx="84969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77296" y="699542"/>
            <a:ext cx="1587139" cy="37804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169584" y="716225"/>
            <a:ext cx="1587139" cy="37804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538672" y="1468825"/>
            <a:ext cx="2047640" cy="5150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구구단 출력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95536" y="2427733"/>
            <a:ext cx="8496944" cy="1759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7_su2gugudanout.jsp                                                              -    </a:t>
            </a:r>
            <a:r>
              <a:rPr lang="ko-KR" altLang="en-US" dirty="0" smtClean="0">
                <a:solidFill>
                  <a:schemeClr val="tx1"/>
                </a:solidFill>
              </a:rPr>
              <a:t>□  </a:t>
            </a:r>
            <a:r>
              <a:rPr lang="en-US" altLang="ko-KR" dirty="0" smtClean="0">
                <a:solidFill>
                  <a:schemeClr val="tx1"/>
                </a:solidFill>
              </a:rPr>
              <a:t>X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                     3</a:t>
            </a:r>
            <a:r>
              <a:rPr lang="ko-KR" altLang="en-US" dirty="0" smtClean="0">
                <a:solidFill>
                  <a:schemeClr val="tx1"/>
                </a:solidFill>
              </a:rPr>
              <a:t>단         </a:t>
            </a:r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</a:rPr>
              <a:t>단        </a:t>
            </a:r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</a:rPr>
              <a:t>단             </a:t>
            </a:r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r>
              <a:rPr lang="ko-KR" altLang="en-US" dirty="0" smtClean="0">
                <a:solidFill>
                  <a:schemeClr val="tx1"/>
                </a:solidFill>
              </a:rPr>
              <a:t>단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                3 * 1 = 3    4*1=4     5*1=5       6 * 1 = 6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             .             .            .                .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95536" y="2751770"/>
            <a:ext cx="84969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00671" y="4187341"/>
            <a:ext cx="6579045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7_su2Input.html</a:t>
            </a:r>
            <a:r>
              <a:rPr lang="ko-KR" altLang="en-US" sz="2000" dirty="0" smtClean="0"/>
              <a:t>에서 단수에 수를 입력하지 않거나</a:t>
            </a:r>
            <a:r>
              <a:rPr lang="en-US" altLang="ko-KR" sz="2000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     </a:t>
            </a:r>
            <a:r>
              <a:rPr lang="ko-KR" altLang="en-US" sz="2000" dirty="0" err="1" smtClean="0"/>
              <a:t>큰수를</a:t>
            </a:r>
            <a:r>
              <a:rPr lang="ko-KR" altLang="en-US" sz="2000" dirty="0" smtClean="0"/>
              <a:t> 먼저 입력하면 </a:t>
            </a:r>
            <a:r>
              <a:rPr lang="en-US" altLang="ko-KR" sz="2000" dirty="0" smtClean="0"/>
              <a:t>submit </a:t>
            </a:r>
            <a:r>
              <a:rPr lang="ko-KR" altLang="en-US" sz="2000" dirty="0" smtClean="0"/>
              <a:t>제한</a:t>
            </a:r>
            <a:endParaRPr lang="ko-KR" altLang="en-US" sz="2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29347" y="3640007"/>
            <a:ext cx="2047640" cy="4439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뒤로가</a:t>
            </a:r>
            <a:r>
              <a:rPr lang="ko-KR" altLang="en-US" dirty="0" err="1">
                <a:solidFill>
                  <a:schemeClr val="tx1"/>
                </a:solidFill>
              </a:rPr>
              <a:t>기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33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365601" y="735546"/>
            <a:ext cx="6360914" cy="2916324"/>
            <a:chOff x="1365601" y="735546"/>
            <a:chExt cx="6360914" cy="2916324"/>
          </a:xfrm>
        </p:grpSpPr>
        <p:sp>
          <p:nvSpPr>
            <p:cNvPr id="4" name="직사각형 3"/>
            <p:cNvSpPr/>
            <p:nvPr/>
          </p:nvSpPr>
          <p:spPr>
            <a:xfrm>
              <a:off x="1365601" y="745593"/>
              <a:ext cx="2936369" cy="29062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1385647" y="1113588"/>
              <a:ext cx="29163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655676" y="1815666"/>
              <a:ext cx="121700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50" dirty="0"/>
                <a:t>아이디    </a:t>
              </a:r>
              <a:r>
                <a:rPr lang="en-US" altLang="ko-KR" sz="1350" dirty="0" err="1"/>
                <a:t>aaa</a:t>
              </a:r>
              <a:endParaRPr lang="ko-KR" altLang="en-US" sz="135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7664" y="2247714"/>
              <a:ext cx="128112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50" dirty="0"/>
                <a:t>패스워드   </a:t>
              </a:r>
              <a:r>
                <a:rPr lang="en-US" altLang="ko-KR" sz="1350" dirty="0"/>
                <a:t>***</a:t>
              </a:r>
              <a:endParaRPr lang="ko-KR" altLang="en-US" sz="135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465766" y="1815666"/>
              <a:ext cx="1512168" cy="2769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65766" y="2247714"/>
              <a:ext cx="1512168" cy="2769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41730" y="2949792"/>
              <a:ext cx="1350150" cy="378042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350" dirty="0"/>
                <a:t>로그인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85647" y="789552"/>
              <a:ext cx="2981907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50" dirty="0"/>
                <a:t>로그인 화면                             </a:t>
              </a:r>
              <a:r>
                <a:rPr lang="en-US" altLang="ko-KR" sz="1350" dirty="0"/>
                <a:t>X</a:t>
              </a:r>
              <a:endParaRPr lang="ko-KR" altLang="en-US" sz="135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790146" y="735546"/>
              <a:ext cx="2936369" cy="29163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4810192" y="1103541"/>
              <a:ext cx="29163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810191" y="779505"/>
              <a:ext cx="291632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50"/>
                <a:t>결과 </a:t>
              </a:r>
              <a:r>
                <a:rPr lang="ko-KR" altLang="en-US" sz="1350" dirty="0"/>
                <a:t>화면                             </a:t>
              </a:r>
              <a:r>
                <a:rPr lang="en-US" altLang="ko-KR" sz="1350" dirty="0"/>
                <a:t>X</a:t>
              </a:r>
              <a:endParaRPr lang="ko-KR" altLang="en-US" sz="135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23459" y="1815666"/>
              <a:ext cx="19143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50" dirty="0"/>
                <a:t>아이디는 </a:t>
              </a:r>
              <a:r>
                <a:rPr lang="en-US" altLang="ko-KR" sz="1350" dirty="0" err="1"/>
                <a:t>aaa</a:t>
              </a:r>
              <a:r>
                <a:rPr lang="ko-KR" altLang="en-US" sz="1350" dirty="0"/>
                <a:t>이고</a:t>
              </a:r>
              <a:endParaRPr lang="en-US" altLang="ko-KR" sz="1350" dirty="0"/>
            </a:p>
            <a:p>
              <a:r>
                <a:rPr lang="ko-KR" altLang="en-US" sz="1350" dirty="0"/>
                <a:t>패스워드는 </a:t>
              </a:r>
              <a:r>
                <a:rPr lang="en-US" altLang="ko-KR" sz="1350" dirty="0"/>
                <a:t>111</a:t>
              </a:r>
              <a:r>
                <a:rPr lang="ko-KR" altLang="en-US" sz="1350" dirty="0"/>
                <a:t>입니다</a:t>
              </a:r>
              <a:endParaRPr lang="en-US" altLang="ko-KR" sz="1350" dirty="0"/>
            </a:p>
            <a:p>
              <a:endParaRPr lang="en-US" altLang="ko-KR" sz="1350" dirty="0"/>
            </a:p>
            <a:p>
              <a:r>
                <a:rPr lang="ko-KR" altLang="en-US" sz="1350" dirty="0"/>
                <a:t>홍길동님 반갑습니다</a:t>
              </a:r>
            </a:p>
          </p:txBody>
        </p:sp>
        <p:sp>
          <p:nvSpPr>
            <p:cNvPr id="18" name="오른쪽 화살표 17"/>
            <p:cNvSpPr/>
            <p:nvPr/>
          </p:nvSpPr>
          <p:spPr>
            <a:xfrm>
              <a:off x="4409982" y="2265789"/>
              <a:ext cx="324036" cy="45012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55676" y="1437624"/>
              <a:ext cx="147668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50" dirty="0"/>
                <a:t>이   </a:t>
              </a:r>
              <a:r>
                <a:rPr lang="ko-KR" altLang="en-US" sz="1350" dirty="0" err="1"/>
                <a:t>름</a:t>
              </a:r>
              <a:r>
                <a:rPr lang="ko-KR" altLang="en-US" sz="1350" dirty="0"/>
                <a:t>    홍길동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465766" y="1437624"/>
              <a:ext cx="1512168" cy="2769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65282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106</Words>
  <Application>Microsoft Office PowerPoint</Application>
  <PresentationFormat>화면 슬라이드 쇼(16:9)</PresentationFormat>
  <Paragraphs>30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</dc:creator>
  <cp:lastModifiedBy>Yi</cp:lastModifiedBy>
  <cp:revision>10</cp:revision>
  <dcterms:created xsi:type="dcterms:W3CDTF">2020-01-31T08:26:53Z</dcterms:created>
  <dcterms:modified xsi:type="dcterms:W3CDTF">2021-10-21T04:49:29Z</dcterms:modified>
</cp:coreProperties>
</file>