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24" r:id="rId17"/>
    <p:sldId id="336" r:id="rId18"/>
    <p:sldId id="325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89" d="100"/>
          <a:sy n="89" d="100"/>
        </p:scale>
        <p:origin x="468" y="6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10" y="2962189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C000"/>
                </a:solidFill>
              </a:rPr>
              <a:t>정보처리산업기사 과정평가형 자바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9942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65096"/>
            <a:ext cx="741682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5477</TotalTime>
  <Words>1454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360</cp:revision>
  <dcterms:created xsi:type="dcterms:W3CDTF">2016-06-22T05:17:17Z</dcterms:created>
  <dcterms:modified xsi:type="dcterms:W3CDTF">2022-06-30T06:58:01Z</dcterms:modified>
</cp:coreProperties>
</file>