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66" r:id="rId13"/>
    <p:sldId id="346" r:id="rId14"/>
    <p:sldId id="347" r:id="rId15"/>
    <p:sldId id="349" r:id="rId16"/>
    <p:sldId id="350" r:id="rId17"/>
    <p:sldId id="367" r:id="rId18"/>
    <p:sldId id="359" r:id="rId19"/>
    <p:sldId id="362" r:id="rId20"/>
    <p:sldId id="363" r:id="rId21"/>
    <p:sldId id="351" r:id="rId22"/>
    <p:sldId id="360" r:id="rId23"/>
    <p:sldId id="354" r:id="rId24"/>
    <p:sldId id="355" r:id="rId25"/>
    <p:sldId id="356" r:id="rId26"/>
    <p:sldId id="357" r:id="rId27"/>
    <p:sldId id="358" r:id="rId28"/>
    <p:sldId id="36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2416" autoAdjust="0"/>
  </p:normalViewPr>
  <p:slideViewPr>
    <p:cSldViewPr>
      <p:cViewPr varScale="1">
        <p:scale>
          <a:sx n="91" d="100"/>
          <a:sy n="91" d="100"/>
        </p:scale>
        <p:origin x="16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91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목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C000"/>
                </a:solidFill>
              </a:rPr>
              <a:t>정보처리산업기사 과정평가형 자바</a:t>
            </a:r>
            <a:r>
              <a:rPr lang="en-US" altLang="ko-KR" b="1" smtClean="0">
                <a:solidFill>
                  <a:srgbClr val="FFC000"/>
                </a:solidFill>
              </a:rPr>
              <a:t>(JAVA) </a:t>
            </a:r>
            <a:r>
              <a:rPr lang="ko-KR" altLang="en-US" b="1" smtClean="0">
                <a:solidFill>
                  <a:srgbClr val="FFC000"/>
                </a:solidFill>
              </a:rPr>
              <a:t>개발자 양성과정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smtClean="0">
                <a:solidFill>
                  <a:srgbClr val="FFC000"/>
                </a:solidFill>
              </a:rPr>
              <a:t>아무개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유무개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이무개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정무개</a:t>
            </a:r>
            <a:r>
              <a:rPr lang="en-US" altLang="ko-KR" b="1" smtClean="0">
                <a:solidFill>
                  <a:srgbClr val="FFC000"/>
                </a:solidFill>
              </a:rPr>
              <a:t>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9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 smtClean="0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 smtClean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1358" y="4365104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571820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1" y="1869742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70" y="3225815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9" y="3222451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1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159279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281388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278093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35650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4" y="492727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423909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1592799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57548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52148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027237" y="40633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889735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7" y="3483008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8995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20" y="1682168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2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97084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2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8" y="241610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3" y="2249935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7" y="318770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3" y="1540940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3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1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8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985376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900113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4" y="1989482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8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9" y="3408178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6" y="3429899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13342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4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8" y="3425702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527541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525514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5104723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5028360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5157195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5157195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15829" y="1770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3503" y="1424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7.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425797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4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6" y="4239093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614852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9" y="348300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3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38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2" y="13367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3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203065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3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234888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2" y="249442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2726924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700" y="289474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3422" y="3136325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3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6" y="360354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3837992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80" y="405235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3210" y="4286400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60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4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453800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71800" y="477245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4" y="5053350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5275511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27784" y="168304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2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3" y="198884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</a:t>
            </a:r>
          </a:p>
          <a:p>
            <a:r>
              <a:rPr lang="en-US" altLang="ko-KR" b="1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ko-KR" altLang="en-US" b="1" dirty="0" smtClean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45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11564" y="1322769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499992" y="132276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</a:t>
            </a:r>
            <a:r>
              <a:rPr lang="ko-KR" altLang="en-US" b="1" smtClean="0">
                <a:solidFill>
                  <a:srgbClr val="756B5F"/>
                </a:solidFill>
              </a:rPr>
              <a:t>및 </a:t>
            </a:r>
            <a:r>
              <a:rPr lang="ko-KR" altLang="en-US" b="1" smtClean="0">
                <a:solidFill>
                  <a:srgbClr val="756B5F"/>
                </a:solidFill>
              </a:rPr>
              <a:t>설계 </a:t>
            </a:r>
            <a:r>
              <a:rPr lang="en-US" altLang="ko-KR" smtClean="0">
                <a:solidFill>
                  <a:srgbClr val="FF0000"/>
                </a:solidFill>
              </a:rPr>
              <a:t>– </a:t>
            </a:r>
            <a:r>
              <a:rPr lang="ko-KR" altLang="en-US" smtClean="0">
                <a:solidFill>
                  <a:srgbClr val="FF0000"/>
                </a:solidFill>
              </a:rPr>
              <a:t>이 페이지나 다음 페이지 둘 중 하나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692696"/>
            <a:ext cx="84969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비회원측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9997" y="624972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rgbClr val="756B5F"/>
                </a:solidFill>
              </a:rPr>
              <a:t>INDEX</a:t>
            </a:r>
            <a:endParaRPr lang="ko-KR" altLang="en-US" sz="3200" b="1" dirty="0" smtClean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1196652" y="258896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3572916" y="294900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6012160" y="3270258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1217393" y="2624068"/>
            <a:ext cx="202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주제 및 목적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작업분할구조도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업무분장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mtClean="0"/>
              <a:t>작업일정</a:t>
            </a:r>
            <a:endParaRPr lang="en-US" altLang="ko-KR" smtClean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smtClean="0"/>
              <a:t>요구사항분석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3577988" y="2908167"/>
            <a:ext cx="20792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mtClean="0"/>
              <a:t>Usecase </a:t>
            </a:r>
            <a:r>
              <a:rPr lang="en-US" altLang="ko-KR" dirty="0" smtClean="0"/>
              <a:t>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dirty="0" smtClean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mtClean="0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smtClean="0"/>
              <a:t>기능정의서</a:t>
            </a:r>
            <a:endParaRPr lang="en-US" altLang="ko-KR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mtClean="0"/>
              <a:t>DB </a:t>
            </a:r>
            <a:r>
              <a:rPr lang="ko-KR" altLang="en-US" smtClean="0"/>
              <a:t>설계</a:t>
            </a:r>
            <a:endParaRPr lang="en-US" altLang="ko-KR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smtClean="0"/>
              <a:t>스토리보드 및 </a:t>
            </a:r>
            <a:r>
              <a:rPr lang="en-US" altLang="ko-KR" smtClean="0"/>
              <a:t>UI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6012160" y="3414862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핵심코드 및 시연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차후 개발 내용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후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1179066" y="1873430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1541849" y="2032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3618928" y="2206685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3981711" y="23656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6409531" y="26996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6042702" y="2554721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60" y="2048415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46" y="2418438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97" y="2732900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9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관리자측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DB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</a:t>
            </a:r>
            <a:r>
              <a:rPr lang="en-US" altLang="ko-KR" b="1" smtClean="0">
                <a:solidFill>
                  <a:srgbClr val="756B5F"/>
                </a:solidFill>
              </a:rPr>
              <a:t>. UI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15. </a:t>
            </a:r>
            <a:r>
              <a:rPr lang="ko-KR" altLang="en-US" b="1" dirty="0" smtClean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16. </a:t>
            </a:r>
            <a:r>
              <a:rPr lang="ko-KR" altLang="en-US" b="1" dirty="0" smtClean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437580" y="1185868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437580" y="3202092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422341" y="421020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430744" y="220044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유아무개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김아무개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12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422341" y="529032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이아무개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80956"/>
            <a:ext cx="8428759" cy="108000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Home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9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.0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DBMS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11g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Platform 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JavaScript, jQuery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rgbClr val="3F3F48"/>
                  </a:solidFill>
                  <a:latin typeface="+mn-ea"/>
                </a:rPr>
                <a:t>전자</a:t>
              </a:r>
              <a:r>
                <a:rPr lang="ko-KR" altLang="en-US" sz="1200" dirty="0" smtClean="0">
                  <a:solidFill>
                    <a:srgbClr val="3F3F48"/>
                  </a:solidFill>
                  <a:latin typeface="+mn-ea"/>
                </a:rPr>
                <a:t>정부 표준 프레임워크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framework),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framework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jquery-ui-1.11.4,   jquery-easyui-1.4.5,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2.  </a:t>
            </a:r>
            <a:r>
              <a:rPr lang="ko-KR" altLang="en-US" b="1" dirty="0" smtClean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59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68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2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88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010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0" y="2734076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734076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48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682377" y="548680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1914" y="980729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967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이</a:t>
              </a:r>
              <a:r>
                <a:rPr lang="ko-KR" altLang="en-US" sz="1400" b="1" smtClean="0"/>
                <a:t>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80917" y="980481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4.  </a:t>
            </a:r>
            <a:r>
              <a:rPr lang="ko-KR" altLang="en-US" b="1" dirty="0" smtClean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683568" y="3645024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정</a:t>
              </a:r>
              <a:r>
                <a:rPr lang="ko-KR" altLang="en-US" sz="1400" b="1" smtClean="0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05" y="4077073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smtClean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  <a:ea typeface="+mn-ea"/>
              </a:rPr>
              <a:t>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4158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82108" y="4076825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 Gantt Chart</a:t>
            </a:r>
            <a:r>
              <a:rPr lang="ko-KR" altLang="en-US" b="1" dirty="0" smtClean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62038"/>
            <a:ext cx="712879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1418</Words>
  <Application>Microsoft Office PowerPoint</Application>
  <PresentationFormat>화면 슬라이드 쇼(4:3)</PresentationFormat>
  <Paragraphs>460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388</cp:revision>
  <dcterms:created xsi:type="dcterms:W3CDTF">2016-06-22T05:17:17Z</dcterms:created>
  <dcterms:modified xsi:type="dcterms:W3CDTF">2022-07-27T07:03:03Z</dcterms:modified>
</cp:coreProperties>
</file>