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64" r:id="rId6"/>
    <p:sldId id="269" r:id="rId7"/>
    <p:sldId id="265" r:id="rId8"/>
    <p:sldId id="267" r:id="rId9"/>
    <p:sldId id="268" r:id="rId10"/>
    <p:sldId id="273" r:id="rId11"/>
    <p:sldId id="274" r:id="rId12"/>
    <p:sldId id="270" r:id="rId13"/>
    <p:sldId id="271" r:id="rId14"/>
    <p:sldId id="275" r:id="rId15"/>
    <p:sldId id="272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3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6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03C322-44DF-4640-A721-EC1056CDF43A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C04248BD-118A-4D2B-AC71-372C69680B92}">
      <dgm:prSet/>
      <dgm:spPr/>
      <dgm:t>
        <a:bodyPr/>
        <a:lstStyle/>
        <a:p>
          <a:pPr latinLnBrk="1"/>
          <a:r>
            <a:rPr lang="ko-KR" dirty="0"/>
            <a:t>프로젝트 개요 </a:t>
          </a:r>
        </a:p>
      </dgm:t>
    </dgm:pt>
    <dgm:pt modelId="{D6700DE7-2287-42F2-A8D5-6434BF9C0EE6}" type="parTrans" cxnId="{02B9D8E1-412C-4BD1-9CCD-7467179BB594}">
      <dgm:prSet/>
      <dgm:spPr/>
      <dgm:t>
        <a:bodyPr/>
        <a:lstStyle/>
        <a:p>
          <a:pPr latinLnBrk="1"/>
          <a:endParaRPr lang="ko-KR" altLang="en-US"/>
        </a:p>
      </dgm:t>
    </dgm:pt>
    <dgm:pt modelId="{10B712BB-9EA7-4F39-AD9A-03D1B8975B9D}" type="sibTrans" cxnId="{02B9D8E1-412C-4BD1-9CCD-7467179BB594}">
      <dgm:prSet/>
      <dgm:spPr/>
      <dgm:t>
        <a:bodyPr/>
        <a:lstStyle/>
        <a:p>
          <a:pPr latinLnBrk="1"/>
          <a:endParaRPr lang="ko-KR" altLang="en-US"/>
        </a:p>
      </dgm:t>
    </dgm:pt>
    <dgm:pt modelId="{5F58F772-868C-4D95-B3DA-0A3A75303CC7}">
      <dgm:prSet/>
      <dgm:spPr/>
      <dgm:t>
        <a:bodyPr/>
        <a:lstStyle/>
        <a:p>
          <a:pPr latinLnBrk="1"/>
          <a:r>
            <a:rPr lang="ko-KR" dirty="0"/>
            <a:t>시스템</a:t>
          </a:r>
          <a:endParaRPr lang="en-US" altLang="ko-KR" dirty="0"/>
        </a:p>
        <a:p>
          <a:pPr latinLnBrk="1"/>
          <a:r>
            <a:rPr lang="ko-KR" dirty="0"/>
            <a:t>구조</a:t>
          </a:r>
        </a:p>
      </dgm:t>
    </dgm:pt>
    <dgm:pt modelId="{B1F1ADC7-15D8-46E2-AD21-F0C98D0290CC}" type="parTrans" cxnId="{2A9071B1-6609-41D9-BE2A-E7D1DFC924AE}">
      <dgm:prSet/>
      <dgm:spPr/>
      <dgm:t>
        <a:bodyPr/>
        <a:lstStyle/>
        <a:p>
          <a:pPr latinLnBrk="1"/>
          <a:endParaRPr lang="ko-KR" altLang="en-US"/>
        </a:p>
      </dgm:t>
    </dgm:pt>
    <dgm:pt modelId="{08A752CC-C34A-4596-8D88-BAA8BF50A30C}" type="sibTrans" cxnId="{2A9071B1-6609-41D9-BE2A-E7D1DFC924AE}">
      <dgm:prSet/>
      <dgm:spPr/>
      <dgm:t>
        <a:bodyPr/>
        <a:lstStyle/>
        <a:p>
          <a:pPr latinLnBrk="1"/>
          <a:endParaRPr lang="ko-KR" altLang="en-US"/>
        </a:p>
      </dgm:t>
    </dgm:pt>
    <dgm:pt modelId="{1D552846-3CDF-42B3-BF0F-46B3DC02CE85}">
      <dgm:prSet/>
      <dgm:spPr/>
      <dgm:t>
        <a:bodyPr/>
        <a:lstStyle/>
        <a:p>
          <a:pPr latinLnBrk="1"/>
          <a:r>
            <a:rPr lang="ko-KR" dirty="0"/>
            <a:t>주요 </a:t>
          </a:r>
          <a:endParaRPr lang="en-US" altLang="ko-KR" dirty="0"/>
        </a:p>
        <a:p>
          <a:pPr latinLnBrk="1"/>
          <a:r>
            <a:rPr lang="ko-KR" dirty="0"/>
            <a:t>기능 </a:t>
          </a:r>
          <a:endParaRPr lang="en-US" altLang="ko-KR" dirty="0"/>
        </a:p>
        <a:p>
          <a:pPr latinLnBrk="1"/>
          <a:r>
            <a:rPr lang="ko-KR" dirty="0"/>
            <a:t>소개</a:t>
          </a:r>
        </a:p>
      </dgm:t>
    </dgm:pt>
    <dgm:pt modelId="{CD21A165-9078-4967-8C4A-56F422FEF3EB}" type="parTrans" cxnId="{5432E8C9-E130-43EC-8C01-F016AEC479DF}">
      <dgm:prSet/>
      <dgm:spPr/>
      <dgm:t>
        <a:bodyPr/>
        <a:lstStyle/>
        <a:p>
          <a:pPr latinLnBrk="1"/>
          <a:endParaRPr lang="ko-KR" altLang="en-US"/>
        </a:p>
      </dgm:t>
    </dgm:pt>
    <dgm:pt modelId="{192EE9A0-4D2F-40DD-BFDE-F63147F2B666}" type="sibTrans" cxnId="{5432E8C9-E130-43EC-8C01-F016AEC479DF}">
      <dgm:prSet/>
      <dgm:spPr/>
      <dgm:t>
        <a:bodyPr/>
        <a:lstStyle/>
        <a:p>
          <a:pPr latinLnBrk="1"/>
          <a:endParaRPr lang="ko-KR" altLang="en-US"/>
        </a:p>
      </dgm:t>
    </dgm:pt>
    <dgm:pt modelId="{757DE108-CC0E-46F7-98FC-170B634E499B}">
      <dgm:prSet/>
      <dgm:spPr/>
      <dgm:t>
        <a:bodyPr/>
        <a:lstStyle/>
        <a:p>
          <a:pPr latinLnBrk="1"/>
          <a:r>
            <a:rPr lang="ko-KR" dirty="0"/>
            <a:t>기술적 특징</a:t>
          </a:r>
        </a:p>
      </dgm:t>
    </dgm:pt>
    <dgm:pt modelId="{9C41FAFD-06C5-4BB4-AA09-F7F4E7212128}" type="parTrans" cxnId="{862BDC4D-972F-4AE0-82F8-8F458B90073F}">
      <dgm:prSet/>
      <dgm:spPr/>
      <dgm:t>
        <a:bodyPr/>
        <a:lstStyle/>
        <a:p>
          <a:pPr latinLnBrk="1"/>
          <a:endParaRPr lang="ko-KR" altLang="en-US"/>
        </a:p>
      </dgm:t>
    </dgm:pt>
    <dgm:pt modelId="{FE1F37C0-339C-4B36-9D9D-448B10542D94}" type="sibTrans" cxnId="{862BDC4D-972F-4AE0-82F8-8F458B90073F}">
      <dgm:prSet/>
      <dgm:spPr/>
      <dgm:t>
        <a:bodyPr/>
        <a:lstStyle/>
        <a:p>
          <a:pPr latinLnBrk="1"/>
          <a:endParaRPr lang="ko-KR" altLang="en-US"/>
        </a:p>
      </dgm:t>
    </dgm:pt>
    <dgm:pt modelId="{8075846F-A9E9-4867-A837-7252A69A51E8}">
      <dgm:prSet/>
      <dgm:spPr/>
      <dgm:t>
        <a:bodyPr/>
        <a:lstStyle/>
        <a:p>
          <a:pPr latinLnBrk="1"/>
          <a:r>
            <a:rPr lang="ko-KR" dirty="0"/>
            <a:t>개발 </a:t>
          </a:r>
          <a:endParaRPr lang="en-US" altLang="ko-KR" dirty="0"/>
        </a:p>
        <a:p>
          <a:pPr latinLnBrk="1"/>
          <a:r>
            <a:rPr lang="ko-KR" dirty="0"/>
            <a:t>과정</a:t>
          </a:r>
        </a:p>
      </dgm:t>
    </dgm:pt>
    <dgm:pt modelId="{9B1636C2-FD77-414F-A30A-7267BA82A2B7}" type="parTrans" cxnId="{5CCE3180-05EC-4769-A43C-381B94D9BC69}">
      <dgm:prSet/>
      <dgm:spPr/>
      <dgm:t>
        <a:bodyPr/>
        <a:lstStyle/>
        <a:p>
          <a:pPr latinLnBrk="1"/>
          <a:endParaRPr lang="ko-KR" altLang="en-US"/>
        </a:p>
      </dgm:t>
    </dgm:pt>
    <dgm:pt modelId="{1FF88119-35E1-46DD-A9B1-C5CEB992CF43}" type="sibTrans" cxnId="{5CCE3180-05EC-4769-A43C-381B94D9BC69}">
      <dgm:prSet/>
      <dgm:spPr/>
      <dgm:t>
        <a:bodyPr/>
        <a:lstStyle/>
        <a:p>
          <a:pPr latinLnBrk="1"/>
          <a:endParaRPr lang="ko-KR" altLang="en-US"/>
        </a:p>
      </dgm:t>
    </dgm:pt>
    <dgm:pt modelId="{A216AE6D-12BC-4F98-9C57-B9B07D2A97FB}">
      <dgm:prSet/>
      <dgm:spPr/>
      <dgm:t>
        <a:bodyPr/>
        <a:lstStyle/>
        <a:p>
          <a:pPr latinLnBrk="1"/>
          <a:r>
            <a:rPr lang="ko-KR" dirty="0"/>
            <a:t>핵심 </a:t>
          </a:r>
          <a:endParaRPr lang="en-US" altLang="ko-KR" dirty="0"/>
        </a:p>
        <a:p>
          <a:pPr latinLnBrk="1"/>
          <a:r>
            <a:rPr lang="ko-KR" dirty="0"/>
            <a:t>코드 </a:t>
          </a:r>
          <a:endParaRPr lang="en-US" altLang="ko-KR" dirty="0"/>
        </a:p>
        <a:p>
          <a:pPr latinLnBrk="1"/>
          <a:r>
            <a:rPr lang="ko-KR" dirty="0"/>
            <a:t>리뷰</a:t>
          </a:r>
        </a:p>
      </dgm:t>
    </dgm:pt>
    <dgm:pt modelId="{A2C66E5A-367E-4E41-AA98-18EBE1A5573F}" type="parTrans" cxnId="{26908B77-B0AF-440D-B308-AA585F2AEC7F}">
      <dgm:prSet/>
      <dgm:spPr/>
      <dgm:t>
        <a:bodyPr/>
        <a:lstStyle/>
        <a:p>
          <a:pPr latinLnBrk="1"/>
          <a:endParaRPr lang="ko-KR" altLang="en-US"/>
        </a:p>
      </dgm:t>
    </dgm:pt>
    <dgm:pt modelId="{1E04CEDA-231A-44E1-814B-31094ACA793A}" type="sibTrans" cxnId="{26908B77-B0AF-440D-B308-AA585F2AEC7F}">
      <dgm:prSet/>
      <dgm:spPr/>
      <dgm:t>
        <a:bodyPr/>
        <a:lstStyle/>
        <a:p>
          <a:pPr latinLnBrk="1"/>
          <a:endParaRPr lang="ko-KR" altLang="en-US"/>
        </a:p>
      </dgm:t>
    </dgm:pt>
    <dgm:pt modelId="{DF942E80-E901-47CA-A9F2-EE2DC7DBFB09}">
      <dgm:prSet/>
      <dgm:spPr/>
      <dgm:t>
        <a:bodyPr/>
        <a:lstStyle/>
        <a:p>
          <a:pPr latinLnBrk="1"/>
          <a:r>
            <a:rPr lang="ko-KR" dirty="0"/>
            <a:t>향후 </a:t>
          </a:r>
          <a:endParaRPr lang="en-US" altLang="ko-KR" dirty="0"/>
        </a:p>
        <a:p>
          <a:pPr latinLnBrk="1"/>
          <a:r>
            <a:rPr lang="ko-KR" dirty="0"/>
            <a:t>발전 </a:t>
          </a:r>
          <a:endParaRPr lang="en-US" altLang="ko-KR" dirty="0"/>
        </a:p>
        <a:p>
          <a:pPr latinLnBrk="1"/>
          <a:r>
            <a:rPr lang="ko-KR" dirty="0"/>
            <a:t>방향</a:t>
          </a:r>
        </a:p>
      </dgm:t>
    </dgm:pt>
    <dgm:pt modelId="{A2E64BD8-9DAA-4025-A556-11ACD40A1277}" type="parTrans" cxnId="{651C3AB8-4BC9-4C39-A172-141A3A8E1E2D}">
      <dgm:prSet/>
      <dgm:spPr/>
      <dgm:t>
        <a:bodyPr/>
        <a:lstStyle/>
        <a:p>
          <a:pPr latinLnBrk="1"/>
          <a:endParaRPr lang="ko-KR" altLang="en-US"/>
        </a:p>
      </dgm:t>
    </dgm:pt>
    <dgm:pt modelId="{4B877AA6-5C92-476C-BC23-07D74DDE8CC4}" type="sibTrans" cxnId="{651C3AB8-4BC9-4C39-A172-141A3A8E1E2D}">
      <dgm:prSet/>
      <dgm:spPr/>
      <dgm:t>
        <a:bodyPr/>
        <a:lstStyle/>
        <a:p>
          <a:pPr latinLnBrk="1"/>
          <a:endParaRPr lang="ko-KR" altLang="en-US"/>
        </a:p>
      </dgm:t>
    </dgm:pt>
    <dgm:pt modelId="{F32655DF-2C59-4399-BB4B-402A3F9859C1}">
      <dgm:prSet/>
      <dgm:spPr/>
      <dgm:t>
        <a:bodyPr/>
        <a:lstStyle/>
        <a:p>
          <a:pPr latinLnBrk="1"/>
          <a:r>
            <a:rPr lang="ko-KR" dirty="0"/>
            <a:t>마무리</a:t>
          </a:r>
        </a:p>
      </dgm:t>
    </dgm:pt>
    <dgm:pt modelId="{2296FB46-6CFC-4D17-AD56-872D3DC3201E}" type="parTrans" cxnId="{0ACFA8CD-066C-4806-8B8A-EB841195234F}">
      <dgm:prSet/>
      <dgm:spPr/>
      <dgm:t>
        <a:bodyPr/>
        <a:lstStyle/>
        <a:p>
          <a:pPr latinLnBrk="1"/>
          <a:endParaRPr lang="ko-KR" altLang="en-US"/>
        </a:p>
      </dgm:t>
    </dgm:pt>
    <dgm:pt modelId="{BF64A82E-79AC-451B-B3D7-734870589DB6}" type="sibTrans" cxnId="{0ACFA8CD-066C-4806-8B8A-EB841195234F}">
      <dgm:prSet/>
      <dgm:spPr/>
      <dgm:t>
        <a:bodyPr/>
        <a:lstStyle/>
        <a:p>
          <a:pPr latinLnBrk="1"/>
          <a:endParaRPr lang="ko-KR" altLang="en-US"/>
        </a:p>
      </dgm:t>
    </dgm:pt>
    <dgm:pt modelId="{6EB4CCF6-64AC-4326-8FDC-6B860CE53917}" type="pres">
      <dgm:prSet presAssocID="{0F03C322-44DF-4640-A721-EC1056CDF43A}" presName="Name0" presStyleCnt="0">
        <dgm:presLayoutVars>
          <dgm:dir/>
          <dgm:resizeHandles val="exact"/>
        </dgm:presLayoutVars>
      </dgm:prSet>
      <dgm:spPr/>
    </dgm:pt>
    <dgm:pt modelId="{D2D098C8-0901-4D90-AC1B-B7EEC3928D6D}" type="pres">
      <dgm:prSet presAssocID="{C04248BD-118A-4D2B-AC71-372C69680B92}" presName="node" presStyleLbl="node1" presStyleIdx="0" presStyleCnt="8">
        <dgm:presLayoutVars>
          <dgm:bulletEnabled val="1"/>
        </dgm:presLayoutVars>
      </dgm:prSet>
      <dgm:spPr/>
    </dgm:pt>
    <dgm:pt modelId="{2D6752C3-68CD-4BE4-8208-A73984B3A7EE}" type="pres">
      <dgm:prSet presAssocID="{10B712BB-9EA7-4F39-AD9A-03D1B8975B9D}" presName="sibTrans" presStyleLbl="sibTrans2D1" presStyleIdx="0" presStyleCnt="7"/>
      <dgm:spPr/>
    </dgm:pt>
    <dgm:pt modelId="{F8FD50B8-2526-496D-B31D-C3E7D541DE4A}" type="pres">
      <dgm:prSet presAssocID="{10B712BB-9EA7-4F39-AD9A-03D1B8975B9D}" presName="connectorText" presStyleLbl="sibTrans2D1" presStyleIdx="0" presStyleCnt="7"/>
      <dgm:spPr/>
    </dgm:pt>
    <dgm:pt modelId="{29E9E8BC-17F9-4377-8BD7-22F176172050}" type="pres">
      <dgm:prSet presAssocID="{5F58F772-868C-4D95-B3DA-0A3A75303CC7}" presName="node" presStyleLbl="node1" presStyleIdx="1" presStyleCnt="8">
        <dgm:presLayoutVars>
          <dgm:bulletEnabled val="1"/>
        </dgm:presLayoutVars>
      </dgm:prSet>
      <dgm:spPr/>
    </dgm:pt>
    <dgm:pt modelId="{861207FF-5BBB-4CC8-8B77-09E171E96280}" type="pres">
      <dgm:prSet presAssocID="{08A752CC-C34A-4596-8D88-BAA8BF50A30C}" presName="sibTrans" presStyleLbl="sibTrans2D1" presStyleIdx="1" presStyleCnt="7"/>
      <dgm:spPr/>
    </dgm:pt>
    <dgm:pt modelId="{84D3DEEE-DF72-4F44-B944-768170EA50B2}" type="pres">
      <dgm:prSet presAssocID="{08A752CC-C34A-4596-8D88-BAA8BF50A30C}" presName="connectorText" presStyleLbl="sibTrans2D1" presStyleIdx="1" presStyleCnt="7"/>
      <dgm:spPr/>
    </dgm:pt>
    <dgm:pt modelId="{D5F6EC44-868F-4897-8C81-7071CCA913B5}" type="pres">
      <dgm:prSet presAssocID="{1D552846-3CDF-42B3-BF0F-46B3DC02CE85}" presName="node" presStyleLbl="node1" presStyleIdx="2" presStyleCnt="8">
        <dgm:presLayoutVars>
          <dgm:bulletEnabled val="1"/>
        </dgm:presLayoutVars>
      </dgm:prSet>
      <dgm:spPr/>
    </dgm:pt>
    <dgm:pt modelId="{ACC8EFC7-9F82-44AA-8C92-4DA0A0241832}" type="pres">
      <dgm:prSet presAssocID="{192EE9A0-4D2F-40DD-BFDE-F63147F2B666}" presName="sibTrans" presStyleLbl="sibTrans2D1" presStyleIdx="2" presStyleCnt="7"/>
      <dgm:spPr/>
    </dgm:pt>
    <dgm:pt modelId="{7800B9D5-3341-4F5F-B0C9-17B3F5B60CFD}" type="pres">
      <dgm:prSet presAssocID="{192EE9A0-4D2F-40DD-BFDE-F63147F2B666}" presName="connectorText" presStyleLbl="sibTrans2D1" presStyleIdx="2" presStyleCnt="7"/>
      <dgm:spPr/>
    </dgm:pt>
    <dgm:pt modelId="{FD27D5B7-AF03-4F31-A5E1-A227F0934F09}" type="pres">
      <dgm:prSet presAssocID="{757DE108-CC0E-46F7-98FC-170B634E499B}" presName="node" presStyleLbl="node1" presStyleIdx="3" presStyleCnt="8">
        <dgm:presLayoutVars>
          <dgm:bulletEnabled val="1"/>
        </dgm:presLayoutVars>
      </dgm:prSet>
      <dgm:spPr/>
    </dgm:pt>
    <dgm:pt modelId="{80E4AD93-4D66-4DCF-BF8C-958D94E185C7}" type="pres">
      <dgm:prSet presAssocID="{FE1F37C0-339C-4B36-9D9D-448B10542D94}" presName="sibTrans" presStyleLbl="sibTrans2D1" presStyleIdx="3" presStyleCnt="7"/>
      <dgm:spPr/>
    </dgm:pt>
    <dgm:pt modelId="{CBEC7110-E069-48FA-A53E-FE8AB3A5F6F2}" type="pres">
      <dgm:prSet presAssocID="{FE1F37C0-339C-4B36-9D9D-448B10542D94}" presName="connectorText" presStyleLbl="sibTrans2D1" presStyleIdx="3" presStyleCnt="7"/>
      <dgm:spPr/>
    </dgm:pt>
    <dgm:pt modelId="{57057722-9BE8-4177-9015-5A8A092ED47B}" type="pres">
      <dgm:prSet presAssocID="{8075846F-A9E9-4867-A837-7252A69A51E8}" presName="node" presStyleLbl="node1" presStyleIdx="4" presStyleCnt="8">
        <dgm:presLayoutVars>
          <dgm:bulletEnabled val="1"/>
        </dgm:presLayoutVars>
      </dgm:prSet>
      <dgm:spPr/>
    </dgm:pt>
    <dgm:pt modelId="{FD3555B1-B4F5-499F-B59C-F26ACE230E55}" type="pres">
      <dgm:prSet presAssocID="{1FF88119-35E1-46DD-A9B1-C5CEB992CF43}" presName="sibTrans" presStyleLbl="sibTrans2D1" presStyleIdx="4" presStyleCnt="7"/>
      <dgm:spPr/>
    </dgm:pt>
    <dgm:pt modelId="{33B56951-DA54-4E02-BD6D-DEB8DAA3B033}" type="pres">
      <dgm:prSet presAssocID="{1FF88119-35E1-46DD-A9B1-C5CEB992CF43}" presName="connectorText" presStyleLbl="sibTrans2D1" presStyleIdx="4" presStyleCnt="7"/>
      <dgm:spPr/>
    </dgm:pt>
    <dgm:pt modelId="{B2BDD803-2C03-4D22-AD29-DBA0FFA53CED}" type="pres">
      <dgm:prSet presAssocID="{A216AE6D-12BC-4F98-9C57-B9B07D2A97FB}" presName="node" presStyleLbl="node1" presStyleIdx="5" presStyleCnt="8">
        <dgm:presLayoutVars>
          <dgm:bulletEnabled val="1"/>
        </dgm:presLayoutVars>
      </dgm:prSet>
      <dgm:spPr/>
    </dgm:pt>
    <dgm:pt modelId="{7D352793-AE76-4156-8E1C-779801EC3B4A}" type="pres">
      <dgm:prSet presAssocID="{1E04CEDA-231A-44E1-814B-31094ACA793A}" presName="sibTrans" presStyleLbl="sibTrans2D1" presStyleIdx="5" presStyleCnt="7"/>
      <dgm:spPr/>
    </dgm:pt>
    <dgm:pt modelId="{54F63721-23B6-443A-BE34-EE3F5682ABA4}" type="pres">
      <dgm:prSet presAssocID="{1E04CEDA-231A-44E1-814B-31094ACA793A}" presName="connectorText" presStyleLbl="sibTrans2D1" presStyleIdx="5" presStyleCnt="7"/>
      <dgm:spPr/>
    </dgm:pt>
    <dgm:pt modelId="{F894C2BE-2372-4BFC-A6E0-D6E19D82DF3A}" type="pres">
      <dgm:prSet presAssocID="{DF942E80-E901-47CA-A9F2-EE2DC7DBFB09}" presName="node" presStyleLbl="node1" presStyleIdx="6" presStyleCnt="8">
        <dgm:presLayoutVars>
          <dgm:bulletEnabled val="1"/>
        </dgm:presLayoutVars>
      </dgm:prSet>
      <dgm:spPr/>
    </dgm:pt>
    <dgm:pt modelId="{E152EF3E-1CC9-43E9-A398-E6C0B6018B88}" type="pres">
      <dgm:prSet presAssocID="{4B877AA6-5C92-476C-BC23-07D74DDE8CC4}" presName="sibTrans" presStyleLbl="sibTrans2D1" presStyleIdx="6" presStyleCnt="7"/>
      <dgm:spPr/>
    </dgm:pt>
    <dgm:pt modelId="{1515C795-7D14-4781-934D-DE9082D7367A}" type="pres">
      <dgm:prSet presAssocID="{4B877AA6-5C92-476C-BC23-07D74DDE8CC4}" presName="connectorText" presStyleLbl="sibTrans2D1" presStyleIdx="6" presStyleCnt="7"/>
      <dgm:spPr/>
    </dgm:pt>
    <dgm:pt modelId="{02F71D83-C0ED-45C6-AD35-25DA02E29393}" type="pres">
      <dgm:prSet presAssocID="{F32655DF-2C59-4399-BB4B-402A3F9859C1}" presName="node" presStyleLbl="node1" presStyleIdx="7" presStyleCnt="8">
        <dgm:presLayoutVars>
          <dgm:bulletEnabled val="1"/>
        </dgm:presLayoutVars>
      </dgm:prSet>
      <dgm:spPr/>
    </dgm:pt>
  </dgm:ptLst>
  <dgm:cxnLst>
    <dgm:cxn modelId="{F181490C-7CDA-481D-ACB2-8B4C37E02218}" type="presOf" srcId="{5F58F772-868C-4D95-B3DA-0A3A75303CC7}" destId="{29E9E8BC-17F9-4377-8BD7-22F176172050}" srcOrd="0" destOrd="0" presId="urn:microsoft.com/office/officeart/2005/8/layout/process1"/>
    <dgm:cxn modelId="{A5D01615-08A5-41A7-9E91-E691D1046E28}" type="presOf" srcId="{8075846F-A9E9-4867-A837-7252A69A51E8}" destId="{57057722-9BE8-4177-9015-5A8A092ED47B}" srcOrd="0" destOrd="0" presId="urn:microsoft.com/office/officeart/2005/8/layout/process1"/>
    <dgm:cxn modelId="{BA858A17-E070-4EAB-B463-2A8359403DE0}" type="presOf" srcId="{1E04CEDA-231A-44E1-814B-31094ACA793A}" destId="{7D352793-AE76-4156-8E1C-779801EC3B4A}" srcOrd="0" destOrd="0" presId="urn:microsoft.com/office/officeart/2005/8/layout/process1"/>
    <dgm:cxn modelId="{5BD33B1E-5D8E-4367-B6A7-BC7D67A529DA}" type="presOf" srcId="{757DE108-CC0E-46F7-98FC-170B634E499B}" destId="{FD27D5B7-AF03-4F31-A5E1-A227F0934F09}" srcOrd="0" destOrd="0" presId="urn:microsoft.com/office/officeart/2005/8/layout/process1"/>
    <dgm:cxn modelId="{D5BA7A22-29E6-4C29-BF47-5BAA4BF26B86}" type="presOf" srcId="{F32655DF-2C59-4399-BB4B-402A3F9859C1}" destId="{02F71D83-C0ED-45C6-AD35-25DA02E29393}" srcOrd="0" destOrd="0" presId="urn:microsoft.com/office/officeart/2005/8/layout/process1"/>
    <dgm:cxn modelId="{DE97E137-2FC8-4208-9D26-2A5C0426E521}" type="presOf" srcId="{0F03C322-44DF-4640-A721-EC1056CDF43A}" destId="{6EB4CCF6-64AC-4326-8FDC-6B860CE53917}" srcOrd="0" destOrd="0" presId="urn:microsoft.com/office/officeart/2005/8/layout/process1"/>
    <dgm:cxn modelId="{2996EA43-BE70-4C28-86FF-4FCEDF63BBFD}" type="presOf" srcId="{4B877AA6-5C92-476C-BC23-07D74DDE8CC4}" destId="{1515C795-7D14-4781-934D-DE9082D7367A}" srcOrd="1" destOrd="0" presId="urn:microsoft.com/office/officeart/2005/8/layout/process1"/>
    <dgm:cxn modelId="{00496B4A-E457-411E-8146-2880B2AB46D7}" type="presOf" srcId="{1E04CEDA-231A-44E1-814B-31094ACA793A}" destId="{54F63721-23B6-443A-BE34-EE3F5682ABA4}" srcOrd="1" destOrd="0" presId="urn:microsoft.com/office/officeart/2005/8/layout/process1"/>
    <dgm:cxn modelId="{F8DC1B6D-C320-451F-8F99-4346F4F92399}" type="presOf" srcId="{192EE9A0-4D2F-40DD-BFDE-F63147F2B666}" destId="{7800B9D5-3341-4F5F-B0C9-17B3F5B60CFD}" srcOrd="1" destOrd="0" presId="urn:microsoft.com/office/officeart/2005/8/layout/process1"/>
    <dgm:cxn modelId="{862BDC4D-972F-4AE0-82F8-8F458B90073F}" srcId="{0F03C322-44DF-4640-A721-EC1056CDF43A}" destId="{757DE108-CC0E-46F7-98FC-170B634E499B}" srcOrd="3" destOrd="0" parTransId="{9C41FAFD-06C5-4BB4-AA09-F7F4E7212128}" sibTransId="{FE1F37C0-339C-4B36-9D9D-448B10542D94}"/>
    <dgm:cxn modelId="{47860850-EAC6-4E86-AED1-99DF61E2126A}" type="presOf" srcId="{1D552846-3CDF-42B3-BF0F-46B3DC02CE85}" destId="{D5F6EC44-868F-4897-8C81-7071CCA913B5}" srcOrd="0" destOrd="0" presId="urn:microsoft.com/office/officeart/2005/8/layout/process1"/>
    <dgm:cxn modelId="{A03AEA71-ED03-421F-AA7A-C6CA459C9925}" type="presOf" srcId="{DF942E80-E901-47CA-A9F2-EE2DC7DBFB09}" destId="{F894C2BE-2372-4BFC-A6E0-D6E19D82DF3A}" srcOrd="0" destOrd="0" presId="urn:microsoft.com/office/officeart/2005/8/layout/process1"/>
    <dgm:cxn modelId="{7EB70477-6D6D-4893-8E9B-5D04F8A7D4CB}" type="presOf" srcId="{C04248BD-118A-4D2B-AC71-372C69680B92}" destId="{D2D098C8-0901-4D90-AC1B-B7EEC3928D6D}" srcOrd="0" destOrd="0" presId="urn:microsoft.com/office/officeart/2005/8/layout/process1"/>
    <dgm:cxn modelId="{26908B77-B0AF-440D-B308-AA585F2AEC7F}" srcId="{0F03C322-44DF-4640-A721-EC1056CDF43A}" destId="{A216AE6D-12BC-4F98-9C57-B9B07D2A97FB}" srcOrd="5" destOrd="0" parTransId="{A2C66E5A-367E-4E41-AA98-18EBE1A5573F}" sibTransId="{1E04CEDA-231A-44E1-814B-31094ACA793A}"/>
    <dgm:cxn modelId="{5CCE3180-05EC-4769-A43C-381B94D9BC69}" srcId="{0F03C322-44DF-4640-A721-EC1056CDF43A}" destId="{8075846F-A9E9-4867-A837-7252A69A51E8}" srcOrd="4" destOrd="0" parTransId="{9B1636C2-FD77-414F-A30A-7267BA82A2B7}" sibTransId="{1FF88119-35E1-46DD-A9B1-C5CEB992CF43}"/>
    <dgm:cxn modelId="{F6448D85-BB1D-4D5A-A4B5-34CDD403DCD4}" type="presOf" srcId="{1FF88119-35E1-46DD-A9B1-C5CEB992CF43}" destId="{FD3555B1-B4F5-499F-B59C-F26ACE230E55}" srcOrd="0" destOrd="0" presId="urn:microsoft.com/office/officeart/2005/8/layout/process1"/>
    <dgm:cxn modelId="{BA70A193-9C51-4BB6-83FF-7BF6F627DE93}" type="presOf" srcId="{FE1F37C0-339C-4B36-9D9D-448B10542D94}" destId="{CBEC7110-E069-48FA-A53E-FE8AB3A5F6F2}" srcOrd="1" destOrd="0" presId="urn:microsoft.com/office/officeart/2005/8/layout/process1"/>
    <dgm:cxn modelId="{25CD939C-5BA7-4D52-9F27-37AE3A3CE824}" type="presOf" srcId="{10B712BB-9EA7-4F39-AD9A-03D1B8975B9D}" destId="{2D6752C3-68CD-4BE4-8208-A73984B3A7EE}" srcOrd="0" destOrd="0" presId="urn:microsoft.com/office/officeart/2005/8/layout/process1"/>
    <dgm:cxn modelId="{2A87F59C-6EA1-4B77-882B-2F894372AD63}" type="presOf" srcId="{FE1F37C0-339C-4B36-9D9D-448B10542D94}" destId="{80E4AD93-4D66-4DCF-BF8C-958D94E185C7}" srcOrd="0" destOrd="0" presId="urn:microsoft.com/office/officeart/2005/8/layout/process1"/>
    <dgm:cxn modelId="{CCC86EA4-01CA-4732-BF42-101FC3137FF2}" type="presOf" srcId="{A216AE6D-12BC-4F98-9C57-B9B07D2A97FB}" destId="{B2BDD803-2C03-4D22-AD29-DBA0FFA53CED}" srcOrd="0" destOrd="0" presId="urn:microsoft.com/office/officeart/2005/8/layout/process1"/>
    <dgm:cxn modelId="{2A9071B1-6609-41D9-BE2A-E7D1DFC924AE}" srcId="{0F03C322-44DF-4640-A721-EC1056CDF43A}" destId="{5F58F772-868C-4D95-B3DA-0A3A75303CC7}" srcOrd="1" destOrd="0" parTransId="{B1F1ADC7-15D8-46E2-AD21-F0C98D0290CC}" sibTransId="{08A752CC-C34A-4596-8D88-BAA8BF50A30C}"/>
    <dgm:cxn modelId="{314BFEB3-7344-4979-8ABB-3F4063F79645}" type="presOf" srcId="{192EE9A0-4D2F-40DD-BFDE-F63147F2B666}" destId="{ACC8EFC7-9F82-44AA-8C92-4DA0A0241832}" srcOrd="0" destOrd="0" presId="urn:microsoft.com/office/officeart/2005/8/layout/process1"/>
    <dgm:cxn modelId="{651C3AB8-4BC9-4C39-A172-141A3A8E1E2D}" srcId="{0F03C322-44DF-4640-A721-EC1056CDF43A}" destId="{DF942E80-E901-47CA-A9F2-EE2DC7DBFB09}" srcOrd="6" destOrd="0" parTransId="{A2E64BD8-9DAA-4025-A556-11ACD40A1277}" sibTransId="{4B877AA6-5C92-476C-BC23-07D74DDE8CC4}"/>
    <dgm:cxn modelId="{C30D1CB9-26D2-4E7C-B3DA-74288E2BCA67}" type="presOf" srcId="{08A752CC-C34A-4596-8D88-BAA8BF50A30C}" destId="{861207FF-5BBB-4CC8-8B77-09E171E96280}" srcOrd="0" destOrd="0" presId="urn:microsoft.com/office/officeart/2005/8/layout/process1"/>
    <dgm:cxn modelId="{5432E8C9-E130-43EC-8C01-F016AEC479DF}" srcId="{0F03C322-44DF-4640-A721-EC1056CDF43A}" destId="{1D552846-3CDF-42B3-BF0F-46B3DC02CE85}" srcOrd="2" destOrd="0" parTransId="{CD21A165-9078-4967-8C4A-56F422FEF3EB}" sibTransId="{192EE9A0-4D2F-40DD-BFDE-F63147F2B666}"/>
    <dgm:cxn modelId="{0ACFA8CD-066C-4806-8B8A-EB841195234F}" srcId="{0F03C322-44DF-4640-A721-EC1056CDF43A}" destId="{F32655DF-2C59-4399-BB4B-402A3F9859C1}" srcOrd="7" destOrd="0" parTransId="{2296FB46-6CFC-4D17-AD56-872D3DC3201E}" sibTransId="{BF64A82E-79AC-451B-B3D7-734870589DB6}"/>
    <dgm:cxn modelId="{52D1F3CD-31E2-457E-8DFA-701FFA06686A}" type="presOf" srcId="{08A752CC-C34A-4596-8D88-BAA8BF50A30C}" destId="{84D3DEEE-DF72-4F44-B944-768170EA50B2}" srcOrd="1" destOrd="0" presId="urn:microsoft.com/office/officeart/2005/8/layout/process1"/>
    <dgm:cxn modelId="{758D5BD2-F74C-467E-80C1-D7E92B14B616}" type="presOf" srcId="{10B712BB-9EA7-4F39-AD9A-03D1B8975B9D}" destId="{F8FD50B8-2526-496D-B31D-C3E7D541DE4A}" srcOrd="1" destOrd="0" presId="urn:microsoft.com/office/officeart/2005/8/layout/process1"/>
    <dgm:cxn modelId="{02B9D8E1-412C-4BD1-9CCD-7467179BB594}" srcId="{0F03C322-44DF-4640-A721-EC1056CDF43A}" destId="{C04248BD-118A-4D2B-AC71-372C69680B92}" srcOrd="0" destOrd="0" parTransId="{D6700DE7-2287-42F2-A8D5-6434BF9C0EE6}" sibTransId="{10B712BB-9EA7-4F39-AD9A-03D1B8975B9D}"/>
    <dgm:cxn modelId="{A95284EA-ACBD-4AAA-8EE6-E5296F68480E}" type="presOf" srcId="{4B877AA6-5C92-476C-BC23-07D74DDE8CC4}" destId="{E152EF3E-1CC9-43E9-A398-E6C0B6018B88}" srcOrd="0" destOrd="0" presId="urn:microsoft.com/office/officeart/2005/8/layout/process1"/>
    <dgm:cxn modelId="{5B689EFE-1790-4927-8B6A-649C916364D6}" type="presOf" srcId="{1FF88119-35E1-46DD-A9B1-C5CEB992CF43}" destId="{33B56951-DA54-4E02-BD6D-DEB8DAA3B033}" srcOrd="1" destOrd="0" presId="urn:microsoft.com/office/officeart/2005/8/layout/process1"/>
    <dgm:cxn modelId="{B5B5AE56-B49B-4741-B1C2-68FF6E98CF9A}" type="presParOf" srcId="{6EB4CCF6-64AC-4326-8FDC-6B860CE53917}" destId="{D2D098C8-0901-4D90-AC1B-B7EEC3928D6D}" srcOrd="0" destOrd="0" presId="urn:microsoft.com/office/officeart/2005/8/layout/process1"/>
    <dgm:cxn modelId="{B7B7DB2F-4B21-4C98-98E4-54F5E59B508E}" type="presParOf" srcId="{6EB4CCF6-64AC-4326-8FDC-6B860CE53917}" destId="{2D6752C3-68CD-4BE4-8208-A73984B3A7EE}" srcOrd="1" destOrd="0" presId="urn:microsoft.com/office/officeart/2005/8/layout/process1"/>
    <dgm:cxn modelId="{31C0A5F3-8023-4E31-AF83-97083715968E}" type="presParOf" srcId="{2D6752C3-68CD-4BE4-8208-A73984B3A7EE}" destId="{F8FD50B8-2526-496D-B31D-C3E7D541DE4A}" srcOrd="0" destOrd="0" presId="urn:microsoft.com/office/officeart/2005/8/layout/process1"/>
    <dgm:cxn modelId="{70620B43-DD7D-481F-96D3-56C54486E8CC}" type="presParOf" srcId="{6EB4CCF6-64AC-4326-8FDC-6B860CE53917}" destId="{29E9E8BC-17F9-4377-8BD7-22F176172050}" srcOrd="2" destOrd="0" presId="urn:microsoft.com/office/officeart/2005/8/layout/process1"/>
    <dgm:cxn modelId="{BA939238-4649-4CAB-A611-F991B4F67000}" type="presParOf" srcId="{6EB4CCF6-64AC-4326-8FDC-6B860CE53917}" destId="{861207FF-5BBB-4CC8-8B77-09E171E96280}" srcOrd="3" destOrd="0" presId="urn:microsoft.com/office/officeart/2005/8/layout/process1"/>
    <dgm:cxn modelId="{9EDFE5B6-6139-4CA9-B746-C2C4346016A0}" type="presParOf" srcId="{861207FF-5BBB-4CC8-8B77-09E171E96280}" destId="{84D3DEEE-DF72-4F44-B944-768170EA50B2}" srcOrd="0" destOrd="0" presId="urn:microsoft.com/office/officeart/2005/8/layout/process1"/>
    <dgm:cxn modelId="{2B0E0CD0-B737-4A99-9029-1980AFB31DC7}" type="presParOf" srcId="{6EB4CCF6-64AC-4326-8FDC-6B860CE53917}" destId="{D5F6EC44-868F-4897-8C81-7071CCA913B5}" srcOrd="4" destOrd="0" presId="urn:microsoft.com/office/officeart/2005/8/layout/process1"/>
    <dgm:cxn modelId="{5AC5278C-A719-4437-BB6B-A3832A4518C8}" type="presParOf" srcId="{6EB4CCF6-64AC-4326-8FDC-6B860CE53917}" destId="{ACC8EFC7-9F82-44AA-8C92-4DA0A0241832}" srcOrd="5" destOrd="0" presId="urn:microsoft.com/office/officeart/2005/8/layout/process1"/>
    <dgm:cxn modelId="{9832A02D-9BE6-4D79-A4B3-C75EE9F308C6}" type="presParOf" srcId="{ACC8EFC7-9F82-44AA-8C92-4DA0A0241832}" destId="{7800B9D5-3341-4F5F-B0C9-17B3F5B60CFD}" srcOrd="0" destOrd="0" presId="urn:microsoft.com/office/officeart/2005/8/layout/process1"/>
    <dgm:cxn modelId="{F3687216-9BBF-40C6-B642-886B9E7C05D6}" type="presParOf" srcId="{6EB4CCF6-64AC-4326-8FDC-6B860CE53917}" destId="{FD27D5B7-AF03-4F31-A5E1-A227F0934F09}" srcOrd="6" destOrd="0" presId="urn:microsoft.com/office/officeart/2005/8/layout/process1"/>
    <dgm:cxn modelId="{00E14087-9EA4-4B6D-9222-F58F5DD0C57F}" type="presParOf" srcId="{6EB4CCF6-64AC-4326-8FDC-6B860CE53917}" destId="{80E4AD93-4D66-4DCF-BF8C-958D94E185C7}" srcOrd="7" destOrd="0" presId="urn:microsoft.com/office/officeart/2005/8/layout/process1"/>
    <dgm:cxn modelId="{76C0925C-A999-4A82-9679-BD05EC028919}" type="presParOf" srcId="{80E4AD93-4D66-4DCF-BF8C-958D94E185C7}" destId="{CBEC7110-E069-48FA-A53E-FE8AB3A5F6F2}" srcOrd="0" destOrd="0" presId="urn:microsoft.com/office/officeart/2005/8/layout/process1"/>
    <dgm:cxn modelId="{17228CD9-78C4-46F4-B023-55FE6B04883C}" type="presParOf" srcId="{6EB4CCF6-64AC-4326-8FDC-6B860CE53917}" destId="{57057722-9BE8-4177-9015-5A8A092ED47B}" srcOrd="8" destOrd="0" presId="urn:microsoft.com/office/officeart/2005/8/layout/process1"/>
    <dgm:cxn modelId="{E8F16742-7A0A-4F80-9809-78C1EE98122D}" type="presParOf" srcId="{6EB4CCF6-64AC-4326-8FDC-6B860CE53917}" destId="{FD3555B1-B4F5-499F-B59C-F26ACE230E55}" srcOrd="9" destOrd="0" presId="urn:microsoft.com/office/officeart/2005/8/layout/process1"/>
    <dgm:cxn modelId="{C8177969-BA21-483F-9A6F-2EBFF258B302}" type="presParOf" srcId="{FD3555B1-B4F5-499F-B59C-F26ACE230E55}" destId="{33B56951-DA54-4E02-BD6D-DEB8DAA3B033}" srcOrd="0" destOrd="0" presId="urn:microsoft.com/office/officeart/2005/8/layout/process1"/>
    <dgm:cxn modelId="{ADCC941E-152F-42EF-8319-6AF9FCE450B3}" type="presParOf" srcId="{6EB4CCF6-64AC-4326-8FDC-6B860CE53917}" destId="{B2BDD803-2C03-4D22-AD29-DBA0FFA53CED}" srcOrd="10" destOrd="0" presId="urn:microsoft.com/office/officeart/2005/8/layout/process1"/>
    <dgm:cxn modelId="{95FD26EA-FDEA-476A-85D4-0728AA1B2373}" type="presParOf" srcId="{6EB4CCF6-64AC-4326-8FDC-6B860CE53917}" destId="{7D352793-AE76-4156-8E1C-779801EC3B4A}" srcOrd="11" destOrd="0" presId="urn:microsoft.com/office/officeart/2005/8/layout/process1"/>
    <dgm:cxn modelId="{96B68328-45DA-41AF-8866-D3B6A0C43CA4}" type="presParOf" srcId="{7D352793-AE76-4156-8E1C-779801EC3B4A}" destId="{54F63721-23B6-443A-BE34-EE3F5682ABA4}" srcOrd="0" destOrd="0" presId="urn:microsoft.com/office/officeart/2005/8/layout/process1"/>
    <dgm:cxn modelId="{45425E94-D71D-4B04-9249-F42537D87E05}" type="presParOf" srcId="{6EB4CCF6-64AC-4326-8FDC-6B860CE53917}" destId="{F894C2BE-2372-4BFC-A6E0-D6E19D82DF3A}" srcOrd="12" destOrd="0" presId="urn:microsoft.com/office/officeart/2005/8/layout/process1"/>
    <dgm:cxn modelId="{04CA6BF1-E14B-42EE-8792-29CEE2B7D569}" type="presParOf" srcId="{6EB4CCF6-64AC-4326-8FDC-6B860CE53917}" destId="{E152EF3E-1CC9-43E9-A398-E6C0B6018B88}" srcOrd="13" destOrd="0" presId="urn:microsoft.com/office/officeart/2005/8/layout/process1"/>
    <dgm:cxn modelId="{A1A00FB8-8386-4B0E-A560-5A5248B9EDE9}" type="presParOf" srcId="{E152EF3E-1CC9-43E9-A398-E6C0B6018B88}" destId="{1515C795-7D14-4781-934D-DE9082D7367A}" srcOrd="0" destOrd="0" presId="urn:microsoft.com/office/officeart/2005/8/layout/process1"/>
    <dgm:cxn modelId="{9FC0F044-6DE8-474E-B2C6-65BAC2D2F033}" type="presParOf" srcId="{6EB4CCF6-64AC-4326-8FDC-6B860CE53917}" destId="{02F71D83-C0ED-45C6-AD35-25DA02E29393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EABAF6-147F-4DD4-AD85-706471393930}" type="doc">
      <dgm:prSet loTypeId="urn:microsoft.com/office/officeart/2005/8/layout/hProcess7" loCatId="list" qsTypeId="urn:microsoft.com/office/officeart/2005/8/quickstyle/simple3" qsCatId="simple" csTypeId="urn:microsoft.com/office/officeart/2005/8/colors/accent5_5" csCatId="accent5" phldr="1"/>
      <dgm:spPr/>
      <dgm:t>
        <a:bodyPr/>
        <a:lstStyle/>
        <a:p>
          <a:pPr latinLnBrk="1"/>
          <a:endParaRPr lang="ko-KR" altLang="en-US"/>
        </a:p>
      </dgm:t>
    </dgm:pt>
    <dgm:pt modelId="{DBB96A86-104F-405A-91AE-7086EDF3C2C7}">
      <dgm:prSet phldrT="[텍스트]"/>
      <dgm:spPr>
        <a:solidFill>
          <a:schemeClr val="bg2">
            <a:lumMod val="90000"/>
          </a:schemeClr>
        </a:solidFill>
      </dgm:spPr>
      <dgm:t>
        <a:bodyPr/>
        <a:lstStyle/>
        <a:p>
          <a:pPr latinLnBrk="1"/>
          <a:r>
            <a:rPr lang="ko-KR" altLang="en-US" dirty="0"/>
            <a:t>３일</a:t>
          </a:r>
        </a:p>
      </dgm:t>
    </dgm:pt>
    <dgm:pt modelId="{09DCE152-1483-4B36-81A2-0B22EA4DDF50}" type="parTrans" cxnId="{2CE62EDA-D8BE-4163-8A4F-45F3AB1D30AA}">
      <dgm:prSet/>
      <dgm:spPr/>
      <dgm:t>
        <a:bodyPr/>
        <a:lstStyle/>
        <a:p>
          <a:pPr latinLnBrk="1"/>
          <a:endParaRPr lang="ko-KR" altLang="en-US"/>
        </a:p>
      </dgm:t>
    </dgm:pt>
    <dgm:pt modelId="{7FACFAF1-833C-45D1-ACE3-AA2A3D14FB49}" type="sibTrans" cxnId="{2CE62EDA-D8BE-4163-8A4F-45F3AB1D30AA}">
      <dgm:prSet/>
      <dgm:spPr/>
      <dgm:t>
        <a:bodyPr/>
        <a:lstStyle/>
        <a:p>
          <a:pPr latinLnBrk="1"/>
          <a:endParaRPr lang="ko-KR" altLang="en-US"/>
        </a:p>
      </dgm:t>
    </dgm:pt>
    <dgm:pt modelId="{3E681EF2-10D2-429F-BC5C-A19ABACD1491}">
      <dgm:prSet phldrT="[텍스트]"/>
      <dgm:spPr/>
      <dgm:t>
        <a:bodyPr/>
        <a:lstStyle/>
        <a:p>
          <a:pPr latinLnBrk="1"/>
          <a:r>
            <a:rPr lang="ko-KR" altLang="en-US" dirty="0"/>
            <a:t>구상</a:t>
          </a:r>
        </a:p>
      </dgm:t>
    </dgm:pt>
    <dgm:pt modelId="{1B9A0636-48BE-4499-AEBB-CDF46F29CC9B}" type="parTrans" cxnId="{52BBE143-B423-46E5-B3DD-ED72F011CDE8}">
      <dgm:prSet/>
      <dgm:spPr/>
      <dgm:t>
        <a:bodyPr/>
        <a:lstStyle/>
        <a:p>
          <a:pPr latinLnBrk="1"/>
          <a:endParaRPr lang="ko-KR" altLang="en-US"/>
        </a:p>
      </dgm:t>
    </dgm:pt>
    <dgm:pt modelId="{CCBF65FD-D7C7-4E33-897D-FD29339073D1}" type="sibTrans" cxnId="{52BBE143-B423-46E5-B3DD-ED72F011CDE8}">
      <dgm:prSet/>
      <dgm:spPr/>
      <dgm:t>
        <a:bodyPr/>
        <a:lstStyle/>
        <a:p>
          <a:pPr latinLnBrk="1"/>
          <a:endParaRPr lang="ko-KR" altLang="en-US"/>
        </a:p>
      </dgm:t>
    </dgm:pt>
    <dgm:pt modelId="{9BA9C2BE-7BE5-43D2-9DD2-A15F20783A5C}">
      <dgm:prSet phldrT="[텍스트]"/>
      <dgm:spPr>
        <a:solidFill>
          <a:schemeClr val="bg2"/>
        </a:solidFill>
      </dgm:spPr>
      <dgm:t>
        <a:bodyPr/>
        <a:lstStyle/>
        <a:p>
          <a:pPr latinLnBrk="1"/>
          <a:r>
            <a:rPr lang="ko-KR" altLang="en-US" dirty="0"/>
            <a:t>２일</a:t>
          </a:r>
        </a:p>
      </dgm:t>
    </dgm:pt>
    <dgm:pt modelId="{6264A5E2-1FE1-4B60-9DAE-BF2F6DE6DA24}" type="parTrans" cxnId="{015D102A-517C-4B34-9CF4-AF8F7592618D}">
      <dgm:prSet/>
      <dgm:spPr/>
      <dgm:t>
        <a:bodyPr/>
        <a:lstStyle/>
        <a:p>
          <a:pPr latinLnBrk="1"/>
          <a:endParaRPr lang="ko-KR" altLang="en-US"/>
        </a:p>
      </dgm:t>
    </dgm:pt>
    <dgm:pt modelId="{FCC0A328-55CB-4CE4-87C0-38E9CCEDDA99}" type="sibTrans" cxnId="{015D102A-517C-4B34-9CF4-AF8F7592618D}">
      <dgm:prSet/>
      <dgm:spPr/>
      <dgm:t>
        <a:bodyPr/>
        <a:lstStyle/>
        <a:p>
          <a:pPr latinLnBrk="1"/>
          <a:endParaRPr lang="ko-KR" altLang="en-US"/>
        </a:p>
      </dgm:t>
    </dgm:pt>
    <dgm:pt modelId="{9F8F4C3B-901E-439D-867C-80D752E962B5}">
      <dgm:prSet phldrT="[텍스트]"/>
      <dgm:spPr/>
      <dgm:t>
        <a:bodyPr/>
        <a:lstStyle/>
        <a:p>
          <a:pPr latinLnBrk="1"/>
          <a:r>
            <a:rPr lang="ko-KR" altLang="en-US" dirty="0"/>
            <a:t>프로토　타입　완성</a:t>
          </a:r>
        </a:p>
      </dgm:t>
    </dgm:pt>
    <dgm:pt modelId="{9488E89E-FA1D-40BF-B2E5-A1DC3E814F74}" type="parTrans" cxnId="{21B33307-2B05-4796-AA62-35D72041C7DB}">
      <dgm:prSet/>
      <dgm:spPr/>
      <dgm:t>
        <a:bodyPr/>
        <a:lstStyle/>
        <a:p>
          <a:pPr latinLnBrk="1"/>
          <a:endParaRPr lang="ko-KR" altLang="en-US"/>
        </a:p>
      </dgm:t>
    </dgm:pt>
    <dgm:pt modelId="{7DB8D6E0-E13A-41F3-9EC0-51A6FC021477}" type="sibTrans" cxnId="{21B33307-2B05-4796-AA62-35D72041C7DB}">
      <dgm:prSet/>
      <dgm:spPr/>
      <dgm:t>
        <a:bodyPr/>
        <a:lstStyle/>
        <a:p>
          <a:pPr latinLnBrk="1"/>
          <a:endParaRPr lang="ko-KR" altLang="en-US"/>
        </a:p>
      </dgm:t>
    </dgm:pt>
    <dgm:pt modelId="{2387827C-FB66-442B-ABE1-3A8B2A8444AB}">
      <dgm:prSet phldrT="[텍스트]"/>
      <dgm:spPr>
        <a:solidFill>
          <a:schemeClr val="bg1"/>
        </a:solidFill>
      </dgm:spPr>
      <dgm:t>
        <a:bodyPr/>
        <a:lstStyle/>
        <a:p>
          <a:pPr latinLnBrk="1"/>
          <a:r>
            <a:rPr lang="ko-KR" altLang="en-US" dirty="0"/>
            <a:t>１일（총　６일）</a:t>
          </a:r>
        </a:p>
      </dgm:t>
    </dgm:pt>
    <dgm:pt modelId="{536AC8C3-ADCC-4635-839B-678E861843E2}" type="parTrans" cxnId="{B585D846-56AF-4405-A039-E9B976026AEE}">
      <dgm:prSet/>
      <dgm:spPr/>
      <dgm:t>
        <a:bodyPr/>
        <a:lstStyle/>
        <a:p>
          <a:pPr latinLnBrk="1"/>
          <a:endParaRPr lang="ko-KR" altLang="en-US"/>
        </a:p>
      </dgm:t>
    </dgm:pt>
    <dgm:pt modelId="{DD1898BE-4E5B-4104-90FA-8456440DBB5F}" type="sibTrans" cxnId="{B585D846-56AF-4405-A039-E9B976026AEE}">
      <dgm:prSet/>
      <dgm:spPr/>
      <dgm:t>
        <a:bodyPr/>
        <a:lstStyle/>
        <a:p>
          <a:pPr latinLnBrk="1"/>
          <a:endParaRPr lang="ko-KR" altLang="en-US"/>
        </a:p>
      </dgm:t>
    </dgm:pt>
    <dgm:pt modelId="{1C37F741-A32B-4B35-8E2F-C6B116080198}">
      <dgm:prSet phldrT="[텍스트]"/>
      <dgm:spPr/>
      <dgm:t>
        <a:bodyPr/>
        <a:lstStyle/>
        <a:p>
          <a:pPr latinLnBrk="1"/>
          <a:r>
            <a:rPr lang="ko-KR" altLang="en-US" dirty="0"/>
            <a:t>보강　마무리</a:t>
          </a:r>
        </a:p>
      </dgm:t>
    </dgm:pt>
    <dgm:pt modelId="{195442DD-163B-4DFB-A2A8-86717B6F94A8}" type="parTrans" cxnId="{586BB7AD-474A-495B-A05E-E4A5488C1237}">
      <dgm:prSet/>
      <dgm:spPr/>
      <dgm:t>
        <a:bodyPr/>
        <a:lstStyle/>
        <a:p>
          <a:pPr latinLnBrk="1"/>
          <a:endParaRPr lang="ko-KR" altLang="en-US"/>
        </a:p>
      </dgm:t>
    </dgm:pt>
    <dgm:pt modelId="{68EBBB74-F13B-43AF-BC1E-0E2B88D3DA65}" type="sibTrans" cxnId="{586BB7AD-474A-495B-A05E-E4A5488C1237}">
      <dgm:prSet/>
      <dgm:spPr/>
      <dgm:t>
        <a:bodyPr/>
        <a:lstStyle/>
        <a:p>
          <a:pPr latinLnBrk="1"/>
          <a:endParaRPr lang="ko-KR" altLang="en-US"/>
        </a:p>
      </dgm:t>
    </dgm:pt>
    <dgm:pt modelId="{66D89378-D86D-4385-86ED-B23E4C378978}" type="pres">
      <dgm:prSet presAssocID="{07EABAF6-147F-4DD4-AD85-706471393930}" presName="Name0" presStyleCnt="0">
        <dgm:presLayoutVars>
          <dgm:dir/>
          <dgm:animLvl val="lvl"/>
          <dgm:resizeHandles val="exact"/>
        </dgm:presLayoutVars>
      </dgm:prSet>
      <dgm:spPr/>
    </dgm:pt>
    <dgm:pt modelId="{A61BA0F1-CDC0-4C5E-BB3C-246175F64EC9}" type="pres">
      <dgm:prSet presAssocID="{DBB96A86-104F-405A-91AE-7086EDF3C2C7}" presName="compositeNode" presStyleCnt="0">
        <dgm:presLayoutVars>
          <dgm:bulletEnabled val="1"/>
        </dgm:presLayoutVars>
      </dgm:prSet>
      <dgm:spPr/>
    </dgm:pt>
    <dgm:pt modelId="{0D135780-3246-4693-9207-17A5D4B1B398}" type="pres">
      <dgm:prSet presAssocID="{DBB96A86-104F-405A-91AE-7086EDF3C2C7}" presName="bgRect" presStyleLbl="node1" presStyleIdx="0" presStyleCnt="3"/>
      <dgm:spPr/>
    </dgm:pt>
    <dgm:pt modelId="{8841F933-D818-4978-ABB5-AE2EA51E5425}" type="pres">
      <dgm:prSet presAssocID="{DBB96A86-104F-405A-91AE-7086EDF3C2C7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36B5662F-66C7-49CC-98E8-1CBF96F2A893}" type="pres">
      <dgm:prSet presAssocID="{DBB96A86-104F-405A-91AE-7086EDF3C2C7}" presName="childNode" presStyleLbl="node1" presStyleIdx="0" presStyleCnt="3">
        <dgm:presLayoutVars>
          <dgm:bulletEnabled val="1"/>
        </dgm:presLayoutVars>
      </dgm:prSet>
      <dgm:spPr/>
    </dgm:pt>
    <dgm:pt modelId="{D8C2A909-B029-4BD1-A029-13E1F9A8E75C}" type="pres">
      <dgm:prSet presAssocID="{7FACFAF1-833C-45D1-ACE3-AA2A3D14FB49}" presName="hSp" presStyleCnt="0"/>
      <dgm:spPr/>
    </dgm:pt>
    <dgm:pt modelId="{C84DE9EC-F16B-4313-8392-F07B4110039E}" type="pres">
      <dgm:prSet presAssocID="{7FACFAF1-833C-45D1-ACE3-AA2A3D14FB49}" presName="vProcSp" presStyleCnt="0"/>
      <dgm:spPr/>
    </dgm:pt>
    <dgm:pt modelId="{0B9EA6FC-135F-4596-85DF-220ADB5B87B7}" type="pres">
      <dgm:prSet presAssocID="{7FACFAF1-833C-45D1-ACE3-AA2A3D14FB49}" presName="vSp1" presStyleCnt="0"/>
      <dgm:spPr/>
    </dgm:pt>
    <dgm:pt modelId="{F21C5ED7-0797-4278-9AA6-4A424A54D44E}" type="pres">
      <dgm:prSet presAssocID="{7FACFAF1-833C-45D1-ACE3-AA2A3D14FB49}" presName="simulatedConn" presStyleLbl="solidFgAcc1" presStyleIdx="0" presStyleCnt="2"/>
      <dgm:spPr/>
    </dgm:pt>
    <dgm:pt modelId="{9E267622-76CE-4C71-A0DD-8E230466F687}" type="pres">
      <dgm:prSet presAssocID="{7FACFAF1-833C-45D1-ACE3-AA2A3D14FB49}" presName="vSp2" presStyleCnt="0"/>
      <dgm:spPr/>
    </dgm:pt>
    <dgm:pt modelId="{9B9440F7-1EB0-4D11-BACC-0F435DBE1A54}" type="pres">
      <dgm:prSet presAssocID="{7FACFAF1-833C-45D1-ACE3-AA2A3D14FB49}" presName="sibTrans" presStyleCnt="0"/>
      <dgm:spPr/>
    </dgm:pt>
    <dgm:pt modelId="{B8FCE3EC-978C-48A6-BE26-FB0C35265D6A}" type="pres">
      <dgm:prSet presAssocID="{9BA9C2BE-7BE5-43D2-9DD2-A15F20783A5C}" presName="compositeNode" presStyleCnt="0">
        <dgm:presLayoutVars>
          <dgm:bulletEnabled val="1"/>
        </dgm:presLayoutVars>
      </dgm:prSet>
      <dgm:spPr/>
    </dgm:pt>
    <dgm:pt modelId="{0C84F2E0-D607-40EC-B53D-5275A759A011}" type="pres">
      <dgm:prSet presAssocID="{9BA9C2BE-7BE5-43D2-9DD2-A15F20783A5C}" presName="bgRect" presStyleLbl="node1" presStyleIdx="1" presStyleCnt="3" custLinFactNeighborX="0" custLinFactNeighborY="0"/>
      <dgm:spPr/>
    </dgm:pt>
    <dgm:pt modelId="{BF883FE6-516E-4823-A2FA-608FBCFA60CB}" type="pres">
      <dgm:prSet presAssocID="{9BA9C2BE-7BE5-43D2-9DD2-A15F20783A5C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99CD5E75-7B88-41D5-BC51-6D3602E57FA6}" type="pres">
      <dgm:prSet presAssocID="{9BA9C2BE-7BE5-43D2-9DD2-A15F20783A5C}" presName="childNode" presStyleLbl="node1" presStyleIdx="1" presStyleCnt="3">
        <dgm:presLayoutVars>
          <dgm:bulletEnabled val="1"/>
        </dgm:presLayoutVars>
      </dgm:prSet>
      <dgm:spPr/>
    </dgm:pt>
    <dgm:pt modelId="{57F3F625-4A7E-46D1-9ED7-DCADC5C62ED5}" type="pres">
      <dgm:prSet presAssocID="{FCC0A328-55CB-4CE4-87C0-38E9CCEDDA99}" presName="hSp" presStyleCnt="0"/>
      <dgm:spPr/>
    </dgm:pt>
    <dgm:pt modelId="{19C2B428-BF6D-428C-AC85-780BAF53C04D}" type="pres">
      <dgm:prSet presAssocID="{FCC0A328-55CB-4CE4-87C0-38E9CCEDDA99}" presName="vProcSp" presStyleCnt="0"/>
      <dgm:spPr/>
    </dgm:pt>
    <dgm:pt modelId="{4249744B-FDEE-4A1E-B4FD-1916109FF8BE}" type="pres">
      <dgm:prSet presAssocID="{FCC0A328-55CB-4CE4-87C0-38E9CCEDDA99}" presName="vSp1" presStyleCnt="0"/>
      <dgm:spPr/>
    </dgm:pt>
    <dgm:pt modelId="{D7BFE1C3-7ECC-4015-ABB0-42D67A527AE6}" type="pres">
      <dgm:prSet presAssocID="{FCC0A328-55CB-4CE4-87C0-38E9CCEDDA99}" presName="simulatedConn" presStyleLbl="solidFgAcc1" presStyleIdx="1" presStyleCnt="2"/>
      <dgm:spPr/>
    </dgm:pt>
    <dgm:pt modelId="{E639A099-4A16-4E8F-8CEB-356EC6418898}" type="pres">
      <dgm:prSet presAssocID="{FCC0A328-55CB-4CE4-87C0-38E9CCEDDA99}" presName="vSp2" presStyleCnt="0"/>
      <dgm:spPr/>
    </dgm:pt>
    <dgm:pt modelId="{CCC7A4B5-7FAD-41B2-A3C0-6A62DA0A971F}" type="pres">
      <dgm:prSet presAssocID="{FCC0A328-55CB-4CE4-87C0-38E9CCEDDA99}" presName="sibTrans" presStyleCnt="0"/>
      <dgm:spPr/>
    </dgm:pt>
    <dgm:pt modelId="{8EEAC741-494E-4BF5-B7DF-81B7C62715A0}" type="pres">
      <dgm:prSet presAssocID="{2387827C-FB66-442B-ABE1-3A8B2A8444AB}" presName="compositeNode" presStyleCnt="0">
        <dgm:presLayoutVars>
          <dgm:bulletEnabled val="1"/>
        </dgm:presLayoutVars>
      </dgm:prSet>
      <dgm:spPr/>
    </dgm:pt>
    <dgm:pt modelId="{E5985269-B2B1-488C-8CA3-17E4F609B1B6}" type="pres">
      <dgm:prSet presAssocID="{2387827C-FB66-442B-ABE1-3A8B2A8444AB}" presName="bgRect" presStyleLbl="node1" presStyleIdx="2" presStyleCnt="3"/>
      <dgm:spPr/>
    </dgm:pt>
    <dgm:pt modelId="{2A63BB15-0E03-44B0-9978-4BF2545D8352}" type="pres">
      <dgm:prSet presAssocID="{2387827C-FB66-442B-ABE1-3A8B2A8444A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CFBEAD58-7AFD-4E68-A259-003B1FB01B94}" type="pres">
      <dgm:prSet presAssocID="{2387827C-FB66-442B-ABE1-3A8B2A8444A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1B33307-2B05-4796-AA62-35D72041C7DB}" srcId="{9BA9C2BE-7BE5-43D2-9DD2-A15F20783A5C}" destId="{9F8F4C3B-901E-439D-867C-80D752E962B5}" srcOrd="0" destOrd="0" parTransId="{9488E89E-FA1D-40BF-B2E5-A1DC3E814F74}" sibTransId="{7DB8D6E0-E13A-41F3-9EC0-51A6FC021477}"/>
    <dgm:cxn modelId="{015D102A-517C-4B34-9CF4-AF8F7592618D}" srcId="{07EABAF6-147F-4DD4-AD85-706471393930}" destId="{9BA9C2BE-7BE5-43D2-9DD2-A15F20783A5C}" srcOrd="1" destOrd="0" parTransId="{6264A5E2-1FE1-4B60-9DAE-BF2F6DE6DA24}" sibTransId="{FCC0A328-55CB-4CE4-87C0-38E9CCEDDA99}"/>
    <dgm:cxn modelId="{9A1C253A-20F1-4CD2-BA92-78FD58795D5A}" type="presOf" srcId="{1C37F741-A32B-4B35-8E2F-C6B116080198}" destId="{CFBEAD58-7AFD-4E68-A259-003B1FB01B94}" srcOrd="0" destOrd="0" presId="urn:microsoft.com/office/officeart/2005/8/layout/hProcess7"/>
    <dgm:cxn modelId="{52BBE143-B423-46E5-B3DD-ED72F011CDE8}" srcId="{DBB96A86-104F-405A-91AE-7086EDF3C2C7}" destId="{3E681EF2-10D2-429F-BC5C-A19ABACD1491}" srcOrd="0" destOrd="0" parTransId="{1B9A0636-48BE-4499-AEBB-CDF46F29CC9B}" sibTransId="{CCBF65FD-D7C7-4E33-897D-FD29339073D1}"/>
    <dgm:cxn modelId="{7A650144-CBC4-4B87-8D08-CC7D639B26B7}" type="presOf" srcId="{2387827C-FB66-442B-ABE1-3A8B2A8444AB}" destId="{2A63BB15-0E03-44B0-9978-4BF2545D8352}" srcOrd="1" destOrd="0" presId="urn:microsoft.com/office/officeart/2005/8/layout/hProcess7"/>
    <dgm:cxn modelId="{B585D846-56AF-4405-A039-E9B976026AEE}" srcId="{07EABAF6-147F-4DD4-AD85-706471393930}" destId="{2387827C-FB66-442B-ABE1-3A8B2A8444AB}" srcOrd="2" destOrd="0" parTransId="{536AC8C3-ADCC-4635-839B-678E861843E2}" sibTransId="{DD1898BE-4E5B-4104-90FA-8456440DBB5F}"/>
    <dgm:cxn modelId="{D33B4E6A-2ACA-4BDF-AA88-2D9B55428F8E}" type="presOf" srcId="{3E681EF2-10D2-429F-BC5C-A19ABACD1491}" destId="{36B5662F-66C7-49CC-98E8-1CBF96F2A893}" srcOrd="0" destOrd="0" presId="urn:microsoft.com/office/officeart/2005/8/layout/hProcess7"/>
    <dgm:cxn modelId="{1CD76452-ECC4-4D4D-9AF0-45A9269EDA04}" type="presOf" srcId="{9BA9C2BE-7BE5-43D2-9DD2-A15F20783A5C}" destId="{BF883FE6-516E-4823-A2FA-608FBCFA60CB}" srcOrd="1" destOrd="0" presId="urn:microsoft.com/office/officeart/2005/8/layout/hProcess7"/>
    <dgm:cxn modelId="{5CFAE153-432E-4A0A-AAC9-C0DE8EF528A9}" type="presOf" srcId="{9F8F4C3B-901E-439D-867C-80D752E962B5}" destId="{99CD5E75-7B88-41D5-BC51-6D3602E57FA6}" srcOrd="0" destOrd="0" presId="urn:microsoft.com/office/officeart/2005/8/layout/hProcess7"/>
    <dgm:cxn modelId="{D65A6D76-687B-40B3-A4F5-FF824CCF4F32}" type="presOf" srcId="{DBB96A86-104F-405A-91AE-7086EDF3C2C7}" destId="{0D135780-3246-4693-9207-17A5D4B1B398}" srcOrd="0" destOrd="0" presId="urn:microsoft.com/office/officeart/2005/8/layout/hProcess7"/>
    <dgm:cxn modelId="{77E9AA7F-1AD0-47FA-8E40-E4EA36821B3F}" type="presOf" srcId="{07EABAF6-147F-4DD4-AD85-706471393930}" destId="{66D89378-D86D-4385-86ED-B23E4C378978}" srcOrd="0" destOrd="0" presId="urn:microsoft.com/office/officeart/2005/8/layout/hProcess7"/>
    <dgm:cxn modelId="{0E1B85AA-584F-4FF1-BC41-3C7FDB8FE736}" type="presOf" srcId="{9BA9C2BE-7BE5-43D2-9DD2-A15F20783A5C}" destId="{0C84F2E0-D607-40EC-B53D-5275A759A011}" srcOrd="0" destOrd="0" presId="urn:microsoft.com/office/officeart/2005/8/layout/hProcess7"/>
    <dgm:cxn modelId="{586BB7AD-474A-495B-A05E-E4A5488C1237}" srcId="{2387827C-FB66-442B-ABE1-3A8B2A8444AB}" destId="{1C37F741-A32B-4B35-8E2F-C6B116080198}" srcOrd="0" destOrd="0" parTransId="{195442DD-163B-4DFB-A2A8-86717B6F94A8}" sibTransId="{68EBBB74-F13B-43AF-BC1E-0E2B88D3DA65}"/>
    <dgm:cxn modelId="{DEFAA3B2-A961-4D69-BD01-92E83DACB484}" type="presOf" srcId="{2387827C-FB66-442B-ABE1-3A8B2A8444AB}" destId="{E5985269-B2B1-488C-8CA3-17E4F609B1B6}" srcOrd="0" destOrd="0" presId="urn:microsoft.com/office/officeart/2005/8/layout/hProcess7"/>
    <dgm:cxn modelId="{2CE62EDA-D8BE-4163-8A4F-45F3AB1D30AA}" srcId="{07EABAF6-147F-4DD4-AD85-706471393930}" destId="{DBB96A86-104F-405A-91AE-7086EDF3C2C7}" srcOrd="0" destOrd="0" parTransId="{09DCE152-1483-4B36-81A2-0B22EA4DDF50}" sibTransId="{7FACFAF1-833C-45D1-ACE3-AA2A3D14FB49}"/>
    <dgm:cxn modelId="{8E9DCDE2-9B69-46CF-8A36-01FC21B1C8BE}" type="presOf" srcId="{DBB96A86-104F-405A-91AE-7086EDF3C2C7}" destId="{8841F933-D818-4978-ABB5-AE2EA51E5425}" srcOrd="1" destOrd="0" presId="urn:microsoft.com/office/officeart/2005/8/layout/hProcess7"/>
    <dgm:cxn modelId="{5B48BDC1-2001-4576-82A8-46CF2FE89D4C}" type="presParOf" srcId="{66D89378-D86D-4385-86ED-B23E4C378978}" destId="{A61BA0F1-CDC0-4C5E-BB3C-246175F64EC9}" srcOrd="0" destOrd="0" presId="urn:microsoft.com/office/officeart/2005/8/layout/hProcess7"/>
    <dgm:cxn modelId="{3DEBB9FB-9983-4317-B731-06D2C587847B}" type="presParOf" srcId="{A61BA0F1-CDC0-4C5E-BB3C-246175F64EC9}" destId="{0D135780-3246-4693-9207-17A5D4B1B398}" srcOrd="0" destOrd="0" presId="urn:microsoft.com/office/officeart/2005/8/layout/hProcess7"/>
    <dgm:cxn modelId="{A041F524-CD8D-4743-9B98-F2E9D8773326}" type="presParOf" srcId="{A61BA0F1-CDC0-4C5E-BB3C-246175F64EC9}" destId="{8841F933-D818-4978-ABB5-AE2EA51E5425}" srcOrd="1" destOrd="0" presId="urn:microsoft.com/office/officeart/2005/8/layout/hProcess7"/>
    <dgm:cxn modelId="{436C92DB-7E83-4647-A1D0-B5AFD700EAC5}" type="presParOf" srcId="{A61BA0F1-CDC0-4C5E-BB3C-246175F64EC9}" destId="{36B5662F-66C7-49CC-98E8-1CBF96F2A893}" srcOrd="2" destOrd="0" presId="urn:microsoft.com/office/officeart/2005/8/layout/hProcess7"/>
    <dgm:cxn modelId="{8E00ABD6-028D-4E84-8A26-7371DBFE2DD0}" type="presParOf" srcId="{66D89378-D86D-4385-86ED-B23E4C378978}" destId="{D8C2A909-B029-4BD1-A029-13E1F9A8E75C}" srcOrd="1" destOrd="0" presId="urn:microsoft.com/office/officeart/2005/8/layout/hProcess7"/>
    <dgm:cxn modelId="{9570B05D-9316-4C29-A778-25B6D93C7027}" type="presParOf" srcId="{66D89378-D86D-4385-86ED-B23E4C378978}" destId="{C84DE9EC-F16B-4313-8392-F07B4110039E}" srcOrd="2" destOrd="0" presId="urn:microsoft.com/office/officeart/2005/8/layout/hProcess7"/>
    <dgm:cxn modelId="{818D480E-D842-4C28-9427-16B8B793BD3C}" type="presParOf" srcId="{C84DE9EC-F16B-4313-8392-F07B4110039E}" destId="{0B9EA6FC-135F-4596-85DF-220ADB5B87B7}" srcOrd="0" destOrd="0" presId="urn:microsoft.com/office/officeart/2005/8/layout/hProcess7"/>
    <dgm:cxn modelId="{85D9ED4B-E941-417D-9C1F-23EA360F3C1B}" type="presParOf" srcId="{C84DE9EC-F16B-4313-8392-F07B4110039E}" destId="{F21C5ED7-0797-4278-9AA6-4A424A54D44E}" srcOrd="1" destOrd="0" presId="urn:microsoft.com/office/officeart/2005/8/layout/hProcess7"/>
    <dgm:cxn modelId="{03B77F14-B6FE-48EE-B64B-5406C87DA083}" type="presParOf" srcId="{C84DE9EC-F16B-4313-8392-F07B4110039E}" destId="{9E267622-76CE-4C71-A0DD-8E230466F687}" srcOrd="2" destOrd="0" presId="urn:microsoft.com/office/officeart/2005/8/layout/hProcess7"/>
    <dgm:cxn modelId="{9B53BA2C-301C-4615-B62C-43E611541D3B}" type="presParOf" srcId="{66D89378-D86D-4385-86ED-B23E4C378978}" destId="{9B9440F7-1EB0-4D11-BACC-0F435DBE1A54}" srcOrd="3" destOrd="0" presId="urn:microsoft.com/office/officeart/2005/8/layout/hProcess7"/>
    <dgm:cxn modelId="{1431FAB5-9F6E-4EE1-8ED1-5CA7EEF5BE56}" type="presParOf" srcId="{66D89378-D86D-4385-86ED-B23E4C378978}" destId="{B8FCE3EC-978C-48A6-BE26-FB0C35265D6A}" srcOrd="4" destOrd="0" presId="urn:microsoft.com/office/officeart/2005/8/layout/hProcess7"/>
    <dgm:cxn modelId="{CB42B115-B253-4760-AEA4-6715C1383F28}" type="presParOf" srcId="{B8FCE3EC-978C-48A6-BE26-FB0C35265D6A}" destId="{0C84F2E0-D607-40EC-B53D-5275A759A011}" srcOrd="0" destOrd="0" presId="urn:microsoft.com/office/officeart/2005/8/layout/hProcess7"/>
    <dgm:cxn modelId="{0639E0C6-2A2C-493D-B16C-463220ECDEF2}" type="presParOf" srcId="{B8FCE3EC-978C-48A6-BE26-FB0C35265D6A}" destId="{BF883FE6-516E-4823-A2FA-608FBCFA60CB}" srcOrd="1" destOrd="0" presId="urn:microsoft.com/office/officeart/2005/8/layout/hProcess7"/>
    <dgm:cxn modelId="{15499E17-F4D0-4E91-AA2A-7A3AC3BFE75A}" type="presParOf" srcId="{B8FCE3EC-978C-48A6-BE26-FB0C35265D6A}" destId="{99CD5E75-7B88-41D5-BC51-6D3602E57FA6}" srcOrd="2" destOrd="0" presId="urn:microsoft.com/office/officeart/2005/8/layout/hProcess7"/>
    <dgm:cxn modelId="{85834953-915D-4A08-ACC8-5DA1D36CAA77}" type="presParOf" srcId="{66D89378-D86D-4385-86ED-B23E4C378978}" destId="{57F3F625-4A7E-46D1-9ED7-DCADC5C62ED5}" srcOrd="5" destOrd="0" presId="urn:microsoft.com/office/officeart/2005/8/layout/hProcess7"/>
    <dgm:cxn modelId="{F37F0BCD-6B8A-4F9F-9CB1-9EBF7BBD84C0}" type="presParOf" srcId="{66D89378-D86D-4385-86ED-B23E4C378978}" destId="{19C2B428-BF6D-428C-AC85-780BAF53C04D}" srcOrd="6" destOrd="0" presId="urn:microsoft.com/office/officeart/2005/8/layout/hProcess7"/>
    <dgm:cxn modelId="{905176F5-AB12-4014-937E-20050A73D9D3}" type="presParOf" srcId="{19C2B428-BF6D-428C-AC85-780BAF53C04D}" destId="{4249744B-FDEE-4A1E-B4FD-1916109FF8BE}" srcOrd="0" destOrd="0" presId="urn:microsoft.com/office/officeart/2005/8/layout/hProcess7"/>
    <dgm:cxn modelId="{EF22736A-6308-44A8-879C-A0B039156E6F}" type="presParOf" srcId="{19C2B428-BF6D-428C-AC85-780BAF53C04D}" destId="{D7BFE1C3-7ECC-4015-ABB0-42D67A527AE6}" srcOrd="1" destOrd="0" presId="urn:microsoft.com/office/officeart/2005/8/layout/hProcess7"/>
    <dgm:cxn modelId="{B21037D0-33D6-4B9B-B206-AD2C43E91907}" type="presParOf" srcId="{19C2B428-BF6D-428C-AC85-780BAF53C04D}" destId="{E639A099-4A16-4E8F-8CEB-356EC6418898}" srcOrd="2" destOrd="0" presId="urn:microsoft.com/office/officeart/2005/8/layout/hProcess7"/>
    <dgm:cxn modelId="{9B94A301-4012-45EA-B70A-35AEAAD479B6}" type="presParOf" srcId="{66D89378-D86D-4385-86ED-B23E4C378978}" destId="{CCC7A4B5-7FAD-41B2-A3C0-6A62DA0A971F}" srcOrd="7" destOrd="0" presId="urn:microsoft.com/office/officeart/2005/8/layout/hProcess7"/>
    <dgm:cxn modelId="{BC9545E4-D3B3-472D-837A-1EC783F00B98}" type="presParOf" srcId="{66D89378-D86D-4385-86ED-B23E4C378978}" destId="{8EEAC741-494E-4BF5-B7DF-81B7C62715A0}" srcOrd="8" destOrd="0" presId="urn:microsoft.com/office/officeart/2005/8/layout/hProcess7"/>
    <dgm:cxn modelId="{4EBAC10E-A8C2-4BBC-B086-4DAE900FB71C}" type="presParOf" srcId="{8EEAC741-494E-4BF5-B7DF-81B7C62715A0}" destId="{E5985269-B2B1-488C-8CA3-17E4F609B1B6}" srcOrd="0" destOrd="0" presId="urn:microsoft.com/office/officeart/2005/8/layout/hProcess7"/>
    <dgm:cxn modelId="{81CAF595-599E-44EE-AE69-492DE9234FF3}" type="presParOf" srcId="{8EEAC741-494E-4BF5-B7DF-81B7C62715A0}" destId="{2A63BB15-0E03-44B0-9978-4BF2545D8352}" srcOrd="1" destOrd="0" presId="urn:microsoft.com/office/officeart/2005/8/layout/hProcess7"/>
    <dgm:cxn modelId="{09389E70-0070-4CA9-B112-13AB13F7AAE8}" type="presParOf" srcId="{8EEAC741-494E-4BF5-B7DF-81B7C62715A0}" destId="{CFBEAD58-7AFD-4E68-A259-003B1FB01B9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098C8-0901-4D90-AC1B-B7EEC3928D6D}">
      <dsp:nvSpPr>
        <dsp:cNvPr id="0" name=""/>
        <dsp:cNvSpPr/>
      </dsp:nvSpPr>
      <dsp:spPr>
        <a:xfrm>
          <a:off x="3783" y="935895"/>
          <a:ext cx="1024118" cy="14714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프로젝트 개요 </a:t>
          </a:r>
        </a:p>
      </dsp:txBody>
      <dsp:txXfrm>
        <a:off x="33778" y="965890"/>
        <a:ext cx="964128" cy="1411493"/>
      </dsp:txXfrm>
    </dsp:sp>
    <dsp:sp modelId="{2D6752C3-68CD-4BE4-8208-A73984B3A7EE}">
      <dsp:nvSpPr>
        <dsp:cNvPr id="0" name=""/>
        <dsp:cNvSpPr/>
      </dsp:nvSpPr>
      <dsp:spPr>
        <a:xfrm>
          <a:off x="1130313" y="1544646"/>
          <a:ext cx="217113" cy="253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1130313" y="1595442"/>
        <a:ext cx="151979" cy="152389"/>
      </dsp:txXfrm>
    </dsp:sp>
    <dsp:sp modelId="{29E9E8BC-17F9-4377-8BD7-22F176172050}">
      <dsp:nvSpPr>
        <dsp:cNvPr id="0" name=""/>
        <dsp:cNvSpPr/>
      </dsp:nvSpPr>
      <dsp:spPr>
        <a:xfrm>
          <a:off x="1437549" y="935895"/>
          <a:ext cx="1024118" cy="14714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시스템</a:t>
          </a:r>
          <a:endParaRPr lang="en-US" altLang="ko-KR" sz="1700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구조</a:t>
          </a:r>
        </a:p>
      </dsp:txBody>
      <dsp:txXfrm>
        <a:off x="1467544" y="965890"/>
        <a:ext cx="964128" cy="1411493"/>
      </dsp:txXfrm>
    </dsp:sp>
    <dsp:sp modelId="{861207FF-5BBB-4CC8-8B77-09E171E96280}">
      <dsp:nvSpPr>
        <dsp:cNvPr id="0" name=""/>
        <dsp:cNvSpPr/>
      </dsp:nvSpPr>
      <dsp:spPr>
        <a:xfrm>
          <a:off x="2564080" y="1544646"/>
          <a:ext cx="217113" cy="253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2564080" y="1595442"/>
        <a:ext cx="151979" cy="152389"/>
      </dsp:txXfrm>
    </dsp:sp>
    <dsp:sp modelId="{D5F6EC44-868F-4897-8C81-7071CCA913B5}">
      <dsp:nvSpPr>
        <dsp:cNvPr id="0" name=""/>
        <dsp:cNvSpPr/>
      </dsp:nvSpPr>
      <dsp:spPr>
        <a:xfrm>
          <a:off x="2871315" y="935895"/>
          <a:ext cx="1024118" cy="14714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주요 </a:t>
          </a:r>
          <a:endParaRPr lang="en-US" altLang="ko-KR" sz="1700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기능 </a:t>
          </a:r>
          <a:endParaRPr lang="en-US" altLang="ko-KR" sz="1700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소개</a:t>
          </a:r>
        </a:p>
      </dsp:txBody>
      <dsp:txXfrm>
        <a:off x="2901310" y="965890"/>
        <a:ext cx="964128" cy="1411493"/>
      </dsp:txXfrm>
    </dsp:sp>
    <dsp:sp modelId="{ACC8EFC7-9F82-44AA-8C92-4DA0A0241832}">
      <dsp:nvSpPr>
        <dsp:cNvPr id="0" name=""/>
        <dsp:cNvSpPr/>
      </dsp:nvSpPr>
      <dsp:spPr>
        <a:xfrm>
          <a:off x="3997846" y="1544646"/>
          <a:ext cx="217113" cy="253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3997846" y="1595442"/>
        <a:ext cx="151979" cy="152389"/>
      </dsp:txXfrm>
    </dsp:sp>
    <dsp:sp modelId="{FD27D5B7-AF03-4F31-A5E1-A227F0934F09}">
      <dsp:nvSpPr>
        <dsp:cNvPr id="0" name=""/>
        <dsp:cNvSpPr/>
      </dsp:nvSpPr>
      <dsp:spPr>
        <a:xfrm>
          <a:off x="4305082" y="935895"/>
          <a:ext cx="1024118" cy="14714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기술적 특징</a:t>
          </a:r>
        </a:p>
      </dsp:txBody>
      <dsp:txXfrm>
        <a:off x="4335077" y="965890"/>
        <a:ext cx="964128" cy="1411493"/>
      </dsp:txXfrm>
    </dsp:sp>
    <dsp:sp modelId="{80E4AD93-4D66-4DCF-BF8C-958D94E185C7}">
      <dsp:nvSpPr>
        <dsp:cNvPr id="0" name=""/>
        <dsp:cNvSpPr/>
      </dsp:nvSpPr>
      <dsp:spPr>
        <a:xfrm>
          <a:off x="5431613" y="1544646"/>
          <a:ext cx="217113" cy="253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5431613" y="1595442"/>
        <a:ext cx="151979" cy="152389"/>
      </dsp:txXfrm>
    </dsp:sp>
    <dsp:sp modelId="{57057722-9BE8-4177-9015-5A8A092ED47B}">
      <dsp:nvSpPr>
        <dsp:cNvPr id="0" name=""/>
        <dsp:cNvSpPr/>
      </dsp:nvSpPr>
      <dsp:spPr>
        <a:xfrm>
          <a:off x="5738848" y="935895"/>
          <a:ext cx="1024118" cy="14714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개발 </a:t>
          </a:r>
          <a:endParaRPr lang="en-US" altLang="ko-KR" sz="1700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과정</a:t>
          </a:r>
        </a:p>
      </dsp:txBody>
      <dsp:txXfrm>
        <a:off x="5768843" y="965890"/>
        <a:ext cx="964128" cy="1411493"/>
      </dsp:txXfrm>
    </dsp:sp>
    <dsp:sp modelId="{FD3555B1-B4F5-499F-B59C-F26ACE230E55}">
      <dsp:nvSpPr>
        <dsp:cNvPr id="0" name=""/>
        <dsp:cNvSpPr/>
      </dsp:nvSpPr>
      <dsp:spPr>
        <a:xfrm>
          <a:off x="6865379" y="1544646"/>
          <a:ext cx="217113" cy="253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6865379" y="1595442"/>
        <a:ext cx="151979" cy="152389"/>
      </dsp:txXfrm>
    </dsp:sp>
    <dsp:sp modelId="{B2BDD803-2C03-4D22-AD29-DBA0FFA53CED}">
      <dsp:nvSpPr>
        <dsp:cNvPr id="0" name=""/>
        <dsp:cNvSpPr/>
      </dsp:nvSpPr>
      <dsp:spPr>
        <a:xfrm>
          <a:off x="7172615" y="935895"/>
          <a:ext cx="1024118" cy="14714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핵심 </a:t>
          </a:r>
          <a:endParaRPr lang="en-US" altLang="ko-KR" sz="1700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코드 </a:t>
          </a:r>
          <a:endParaRPr lang="en-US" altLang="ko-KR" sz="1700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리뷰</a:t>
          </a:r>
        </a:p>
      </dsp:txBody>
      <dsp:txXfrm>
        <a:off x="7202610" y="965890"/>
        <a:ext cx="964128" cy="1411493"/>
      </dsp:txXfrm>
    </dsp:sp>
    <dsp:sp modelId="{7D352793-AE76-4156-8E1C-779801EC3B4A}">
      <dsp:nvSpPr>
        <dsp:cNvPr id="0" name=""/>
        <dsp:cNvSpPr/>
      </dsp:nvSpPr>
      <dsp:spPr>
        <a:xfrm>
          <a:off x="8299145" y="1544646"/>
          <a:ext cx="217113" cy="253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8299145" y="1595442"/>
        <a:ext cx="151979" cy="152389"/>
      </dsp:txXfrm>
    </dsp:sp>
    <dsp:sp modelId="{F894C2BE-2372-4BFC-A6E0-D6E19D82DF3A}">
      <dsp:nvSpPr>
        <dsp:cNvPr id="0" name=""/>
        <dsp:cNvSpPr/>
      </dsp:nvSpPr>
      <dsp:spPr>
        <a:xfrm>
          <a:off x="8606381" y="935895"/>
          <a:ext cx="1024118" cy="14714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향후 </a:t>
          </a:r>
          <a:endParaRPr lang="en-US" altLang="ko-KR" sz="1700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발전 </a:t>
          </a:r>
          <a:endParaRPr lang="en-US" altLang="ko-KR" sz="1700" kern="1200" dirty="0"/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방향</a:t>
          </a:r>
        </a:p>
      </dsp:txBody>
      <dsp:txXfrm>
        <a:off x="8636376" y="965890"/>
        <a:ext cx="964128" cy="1411493"/>
      </dsp:txXfrm>
    </dsp:sp>
    <dsp:sp modelId="{E152EF3E-1CC9-43E9-A398-E6C0B6018B88}">
      <dsp:nvSpPr>
        <dsp:cNvPr id="0" name=""/>
        <dsp:cNvSpPr/>
      </dsp:nvSpPr>
      <dsp:spPr>
        <a:xfrm>
          <a:off x="9732912" y="1544646"/>
          <a:ext cx="217113" cy="253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9732912" y="1595442"/>
        <a:ext cx="151979" cy="152389"/>
      </dsp:txXfrm>
    </dsp:sp>
    <dsp:sp modelId="{02F71D83-C0ED-45C6-AD35-25DA02E29393}">
      <dsp:nvSpPr>
        <dsp:cNvPr id="0" name=""/>
        <dsp:cNvSpPr/>
      </dsp:nvSpPr>
      <dsp:spPr>
        <a:xfrm>
          <a:off x="10040148" y="935895"/>
          <a:ext cx="1024118" cy="14714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마무리</a:t>
          </a:r>
        </a:p>
      </dsp:txBody>
      <dsp:txXfrm>
        <a:off x="10070143" y="965890"/>
        <a:ext cx="964128" cy="14114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35780-3246-4693-9207-17A5D4B1B398}">
      <dsp:nvSpPr>
        <dsp:cNvPr id="0" name=""/>
        <dsp:cNvSpPr/>
      </dsp:nvSpPr>
      <dsp:spPr>
        <a:xfrm>
          <a:off x="615" y="1121039"/>
          <a:ext cx="2647156" cy="3176587"/>
        </a:xfrm>
        <a:prstGeom prst="roundRect">
          <a:avLst>
            <a:gd name="adj" fmla="val 5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３일</a:t>
          </a:r>
        </a:p>
      </dsp:txBody>
      <dsp:txXfrm rot="16200000">
        <a:off x="-1037070" y="2158725"/>
        <a:ext cx="2604801" cy="529431"/>
      </dsp:txXfrm>
    </dsp:sp>
    <dsp:sp modelId="{36B5662F-66C7-49CC-98E8-1CBF96F2A893}">
      <dsp:nvSpPr>
        <dsp:cNvPr id="0" name=""/>
        <dsp:cNvSpPr/>
      </dsp:nvSpPr>
      <dsp:spPr>
        <a:xfrm>
          <a:off x="530046" y="1121039"/>
          <a:ext cx="1972131" cy="317658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71450" rIns="0" bIns="0" numCol="1" spcCol="1270" anchor="t" anchorCtr="0">
          <a:noAutofit/>
        </a:bodyPr>
        <a:lstStyle/>
        <a:p>
          <a:pPr marL="0" lvl="0" indent="0" algn="l" defTabSz="2222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0" kern="1200" dirty="0"/>
            <a:t>구상</a:t>
          </a:r>
        </a:p>
      </dsp:txBody>
      <dsp:txXfrm>
        <a:off x="530046" y="1121039"/>
        <a:ext cx="1972131" cy="3176587"/>
      </dsp:txXfrm>
    </dsp:sp>
    <dsp:sp modelId="{0C84F2E0-D607-40EC-B53D-5275A759A011}">
      <dsp:nvSpPr>
        <dsp:cNvPr id="0" name=""/>
        <dsp:cNvSpPr/>
      </dsp:nvSpPr>
      <dsp:spPr>
        <a:xfrm>
          <a:off x="2740421" y="1121039"/>
          <a:ext cx="2647156" cy="3176587"/>
        </a:xfrm>
        <a:prstGeom prst="roundRect">
          <a:avLst>
            <a:gd name="adj" fmla="val 5000"/>
          </a:avLst>
        </a:prstGeom>
        <a:solidFill>
          <a:schemeClr val="bg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２일</a:t>
          </a:r>
        </a:p>
      </dsp:txBody>
      <dsp:txXfrm rot="16200000">
        <a:off x="1702736" y="2158725"/>
        <a:ext cx="2604801" cy="529431"/>
      </dsp:txXfrm>
    </dsp:sp>
    <dsp:sp modelId="{F21C5ED7-0797-4278-9AA6-4A424A54D44E}">
      <dsp:nvSpPr>
        <dsp:cNvPr id="0" name=""/>
        <dsp:cNvSpPr/>
      </dsp:nvSpPr>
      <dsp:spPr>
        <a:xfrm rot="5400000">
          <a:off x="2520299" y="3645011"/>
          <a:ext cx="466715" cy="397073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9CD5E75-7B88-41D5-BC51-6D3602E57FA6}">
      <dsp:nvSpPr>
        <dsp:cNvPr id="0" name=""/>
        <dsp:cNvSpPr/>
      </dsp:nvSpPr>
      <dsp:spPr>
        <a:xfrm>
          <a:off x="3269853" y="1121039"/>
          <a:ext cx="1972131" cy="317658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71450" rIns="0" bIns="0" numCol="1" spcCol="1270" anchor="t" anchorCtr="0">
          <a:noAutofit/>
        </a:bodyPr>
        <a:lstStyle/>
        <a:p>
          <a:pPr marL="0" lvl="0" indent="0" algn="l" defTabSz="2222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0" kern="1200" dirty="0"/>
            <a:t>프로토　타입　완성</a:t>
          </a:r>
        </a:p>
      </dsp:txBody>
      <dsp:txXfrm>
        <a:off x="3269853" y="1121039"/>
        <a:ext cx="1972131" cy="3176587"/>
      </dsp:txXfrm>
    </dsp:sp>
    <dsp:sp modelId="{E5985269-B2B1-488C-8CA3-17E4F609B1B6}">
      <dsp:nvSpPr>
        <dsp:cNvPr id="0" name=""/>
        <dsp:cNvSpPr/>
      </dsp:nvSpPr>
      <dsp:spPr>
        <a:xfrm>
          <a:off x="5480228" y="1121039"/>
          <a:ext cx="2647156" cy="3176587"/>
        </a:xfrm>
        <a:prstGeom prst="roundRect">
          <a:avLst>
            <a:gd name="adj" fmla="val 5000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１일（총　６일）</a:t>
          </a:r>
        </a:p>
      </dsp:txBody>
      <dsp:txXfrm rot="16200000">
        <a:off x="4442543" y="2158725"/>
        <a:ext cx="2604801" cy="529431"/>
      </dsp:txXfrm>
    </dsp:sp>
    <dsp:sp modelId="{D7BFE1C3-7ECC-4015-ABB0-42D67A527AE6}">
      <dsp:nvSpPr>
        <dsp:cNvPr id="0" name=""/>
        <dsp:cNvSpPr/>
      </dsp:nvSpPr>
      <dsp:spPr>
        <a:xfrm rot="5400000">
          <a:off x="5260106" y="3645011"/>
          <a:ext cx="466715" cy="397073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FBEAD58-7AFD-4E68-A259-003B1FB01B94}">
      <dsp:nvSpPr>
        <dsp:cNvPr id="0" name=""/>
        <dsp:cNvSpPr/>
      </dsp:nvSpPr>
      <dsp:spPr>
        <a:xfrm>
          <a:off x="6009659" y="1121039"/>
          <a:ext cx="1972131" cy="317658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71450" rIns="0" bIns="0" numCol="1" spcCol="1270" anchor="t" anchorCtr="0">
          <a:noAutofit/>
        </a:bodyPr>
        <a:lstStyle/>
        <a:p>
          <a:pPr marL="0" lvl="0" indent="0" algn="l" defTabSz="2222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000" kern="1200" dirty="0"/>
            <a:t>보강　마무리</a:t>
          </a:r>
        </a:p>
      </dsp:txBody>
      <dsp:txXfrm>
        <a:off x="6009659" y="1121039"/>
        <a:ext cx="1972131" cy="3176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15457-DBD1-4BD0-A1A5-2807FB4C2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22313A-60B5-4538-8856-D0C4AD06F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C428B-9E4E-4EA3-A966-B4C7F42F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1C29-1D64-4E04-9330-E5C45D84833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47431-834B-4EC4-BDA2-CC65D695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6BB2C-D03E-4288-AEDD-EBD9EE3E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DAA8-5910-4BFE-89E4-8F1FD8945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8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37212-0364-4CCB-B343-03C75A28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C0012-7E16-449B-A15D-917507A7C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9F985-ADEF-412A-AA6B-3FA0B879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1C29-1D64-4E04-9330-E5C45D84833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B283E-42AC-4CBA-A30E-71E3B23C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45586-0593-4F43-B2E4-3FE902C7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DAA8-5910-4BFE-89E4-8F1FD8945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8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A683E-835D-43A6-A59B-9EFEC722D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9E37D0-9AF0-43BF-8709-A19A33080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E14FA-AF77-4572-A302-F9CE054E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1C29-1D64-4E04-9330-E5C45D84833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A4685-135D-44DC-8923-DB9F2527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7DFD8-8342-4CE8-8762-5DAFEA38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DAA8-5910-4BFE-89E4-8F1FD8945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07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74E6E-CA35-45FB-A727-FE663AA8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88F84-949F-4437-AEC6-54F741C85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532C0-BE4F-429C-94FD-9C8A2094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1C29-1D64-4E04-9330-E5C45D84833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E4FB6-5207-4789-A601-9CED421A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FD27A-2B23-48A2-B875-AFD443AF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DAA8-5910-4BFE-89E4-8F1FD8945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66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AFA16-4BFE-4291-9C4D-6B14A0A7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B9C64-D40E-46E6-BA4D-B232563A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5FE3BD-C883-4F1E-94BC-CB5A3D60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1C29-1D64-4E04-9330-E5C45D84833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2D4FD-2B7A-41C3-930B-BA8DA9AF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E554B-702D-48AF-98E9-D8DB2E11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DAA8-5910-4BFE-89E4-8F1FD8945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3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2DE74-2453-4D12-874D-4B8D6AEF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5B970-7C8F-4379-836A-AD935647A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136B6-4F71-4192-8FE3-5413240DA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474DDD-15A7-425D-A76E-952FA710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1C29-1D64-4E04-9330-E5C45D84833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7F852D-47FC-4CB8-B30A-B50ADF73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17B059-741E-413E-8BAE-ABCB95A9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DAA8-5910-4BFE-89E4-8F1FD8945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93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3C142-9B2E-4533-90B1-9EFF9844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77CA6-AB58-4768-B642-F0FDB9686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06656-FADD-4887-9F77-E8D6AFC01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13F460-5D1D-40A2-848B-35A3419B2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E0FFB3-D2AE-4F88-8BB5-467D8E2D3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A51290-93B7-4414-97F3-01139968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1C29-1D64-4E04-9330-E5C45D84833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DCC42E-8E26-49AC-BB6A-5ADE5625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523E27-2D2B-454A-B10E-F788BEBB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DAA8-5910-4BFE-89E4-8F1FD8945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19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8454D-BFCB-4242-BFD5-8D1F9498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E90774-D951-45E6-86A6-9B1FA0ED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1C29-1D64-4E04-9330-E5C45D84833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D39E54-4A72-4ED6-AEB4-F3E651C3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22CF8-AA78-497F-80D7-7AD90B85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DAA8-5910-4BFE-89E4-8F1FD8945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5B8239-5F62-466C-A114-0ECF6E88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1C29-1D64-4E04-9330-E5C45D84833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0E5FC6-A602-450F-A470-F3A7CA88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600E23-DC27-49EB-B983-328A1282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DAA8-5910-4BFE-89E4-8F1FD8945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4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62BBA-AA8D-46A2-A658-2F6E3799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F07AD-C2DA-4B08-A367-807C79EB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6DF80A-6288-41B7-9219-9501FDE38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ACC81A-F419-4834-9396-C2573FE9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1C29-1D64-4E04-9330-E5C45D84833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39630-0492-45E0-AB3B-3F40CD06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E619C-D117-4F6A-9CD2-135633DA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DAA8-5910-4BFE-89E4-8F1FD8945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5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26819-0BF8-44C6-9C10-4A56F654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851A0C-7573-49C9-86AC-38615F9C5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6C424E-C684-480C-85BF-3E2A9E7DF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5E143-9956-4A9C-9E96-99D2A190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1C29-1D64-4E04-9330-E5C45D84833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0C33C4-483C-4BA6-A09C-8195D4F2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7F84CC-9A2B-4F01-92C0-596E87BF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7DAA8-5910-4BFE-89E4-8F1FD8945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5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C8F78E-4FED-430E-87C3-F4455714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1586D6-91A8-46CD-9532-93011C8B6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E5C51-542B-4E96-A52E-2BA551C31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81C29-1D64-4E04-9330-E5C45D84833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8E279-6604-492A-972C-7B19CFEEB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56E2-AE9D-4019-8C7B-C5BE7467B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DAA8-5910-4BFE-89E4-8F1FD8945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42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03AC39-DF6E-4BAC-AA5B-0505D2A1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525" y="-1163413"/>
            <a:ext cx="12658725" cy="1064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9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6E70F-2496-4F0E-B1DE-09045D35A526}"/>
              </a:ext>
            </a:extLst>
          </p:cNvPr>
          <p:cNvSpPr txBox="1"/>
          <p:nvPr/>
        </p:nvSpPr>
        <p:spPr>
          <a:xfrm>
            <a:off x="314326" y="313170"/>
            <a:ext cx="3890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/>
              <a:t>주요기능소개</a:t>
            </a:r>
            <a:r>
              <a:rPr lang="en-US" altLang="ko-KR" sz="2500" dirty="0"/>
              <a:t>_</a:t>
            </a:r>
            <a:r>
              <a:rPr lang="ko-KR" altLang="en-US" sz="2500" dirty="0"/>
              <a:t>예약</a:t>
            </a:r>
            <a:r>
              <a:rPr lang="en-US" altLang="ko-KR" sz="25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57AE4B-A7A9-42E5-96B0-1EB1411A6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" t="1" r="1" b="735"/>
          <a:stretch/>
        </p:blipFill>
        <p:spPr>
          <a:xfrm>
            <a:off x="4591049" y="313170"/>
            <a:ext cx="7286625" cy="6231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616A1-9EC5-484A-B585-B3D1D90B52C4}"/>
              </a:ext>
            </a:extLst>
          </p:cNvPr>
          <p:cNvSpPr txBox="1"/>
          <p:nvPr/>
        </p:nvSpPr>
        <p:spPr>
          <a:xfrm>
            <a:off x="156763" y="833074"/>
            <a:ext cx="431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날자 선택 및 타이핑으로 입력 가능</a:t>
            </a:r>
            <a:endParaRPr lang="en-US" altLang="ko-KR" dirty="0"/>
          </a:p>
          <a:p>
            <a:pPr algn="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49149D-DC73-4B13-B165-46BE44FEA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779" y="833074"/>
            <a:ext cx="7497221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2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1782 L -0.00234 0.01829 C -0.06003 0.01505 -0.05391 0.01597 -0.10703 0.01088 C -0.11966 0.00949 -0.13216 0.00856 -0.14453 0.00671 C -0.16549 0.00347 -0.1862 -0.00116 -0.20703 -0.0044 C -0.30534 -0.02106 -0.20599 -0.00255 -0.28984 -0.01829 C -0.31458 -0.01736 -0.33945 -0.01806 -0.36406 -0.01551 C -0.36771 -0.01528 -0.37096 -0.0125 -0.37422 -0.00995 C -0.38008 -0.00556 -0.37695 -0.00579 -0.37578 -0.00579 " pathEditMode="relative" rAng="0" ptsTypes="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76" y="-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03AC39-DF6E-4BAC-AA5B-0505D2A1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525" y="-1163413"/>
            <a:ext cx="12658725" cy="1064540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8630369-AB32-4234-964A-91C6D3B77299}"/>
              </a:ext>
            </a:extLst>
          </p:cNvPr>
          <p:cNvSpPr/>
          <p:nvPr/>
        </p:nvSpPr>
        <p:spPr>
          <a:xfrm>
            <a:off x="504825" y="400050"/>
            <a:ext cx="11191875" cy="600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/>
              <a:t>핵심　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BD6FE4-C38E-4D15-9AE8-5B7A2A081DA5}"/>
              </a:ext>
            </a:extLst>
          </p:cNvPr>
          <p:cNvSpPr/>
          <p:nvPr/>
        </p:nvSpPr>
        <p:spPr>
          <a:xfrm>
            <a:off x="542925" y="1802534"/>
            <a:ext cx="11068050" cy="33718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b="1" dirty="0">
                <a:solidFill>
                  <a:schemeClr val="tx1"/>
                </a:solidFill>
              </a:rPr>
              <a:t>시간과　날짜　설정　</a:t>
            </a:r>
            <a:endParaRPr lang="en-US" altLang="ko-KR" sz="2500" b="1" dirty="0">
              <a:solidFill>
                <a:schemeClr val="tx1"/>
              </a:solidFill>
            </a:endParaRPr>
          </a:p>
          <a:p>
            <a:endParaRPr lang="en-US" altLang="ko-KR" sz="2500" b="1" dirty="0">
              <a:solidFill>
                <a:schemeClr val="tx1"/>
              </a:solidFill>
            </a:endParaRPr>
          </a:p>
          <a:p>
            <a:r>
              <a:rPr lang="ko-KR" altLang="en-US" sz="2500" b="1" dirty="0">
                <a:solidFill>
                  <a:schemeClr val="tx1"/>
                </a:solidFill>
              </a:rPr>
              <a:t>후　간편한</a:t>
            </a:r>
            <a:endParaRPr lang="en-US" altLang="ko-KR" sz="2500" b="1" dirty="0">
              <a:solidFill>
                <a:schemeClr val="tx1"/>
              </a:solidFill>
            </a:endParaRPr>
          </a:p>
          <a:p>
            <a:endParaRPr lang="en-US" altLang="ko-KR" sz="2500" b="1" dirty="0">
              <a:solidFill>
                <a:schemeClr val="tx1"/>
              </a:solidFill>
            </a:endParaRPr>
          </a:p>
          <a:p>
            <a:r>
              <a:rPr lang="ko-KR" altLang="en-US" sz="2500" b="1" dirty="0">
                <a:solidFill>
                  <a:schemeClr val="tx1"/>
                </a:solidFill>
              </a:rPr>
              <a:t>리스트　추가</a:t>
            </a:r>
            <a:endParaRPr lang="en-US" altLang="ko-KR" sz="25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385B2E-CE57-4BD9-9F03-0E1657F09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479" y="1000125"/>
            <a:ext cx="7497221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8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03AC39-DF6E-4BAC-AA5B-0505D2A1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525" y="-1163413"/>
            <a:ext cx="12658725" cy="1064540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8630369-AB32-4234-964A-91C6D3B77299}"/>
              </a:ext>
            </a:extLst>
          </p:cNvPr>
          <p:cNvSpPr/>
          <p:nvPr/>
        </p:nvSpPr>
        <p:spPr>
          <a:xfrm>
            <a:off x="504825" y="400050"/>
            <a:ext cx="11191875" cy="600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/>
              <a:t>기술적　특징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BD6FE4-C38E-4D15-9AE8-5B7A2A081DA5}"/>
              </a:ext>
            </a:extLst>
          </p:cNvPr>
          <p:cNvSpPr/>
          <p:nvPr/>
        </p:nvSpPr>
        <p:spPr>
          <a:xfrm>
            <a:off x="542925" y="1802534"/>
            <a:ext cx="11068050" cy="33718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500" b="1" dirty="0" err="1">
                <a:solidFill>
                  <a:schemeClr val="tx1"/>
                </a:solidFill>
              </a:rPr>
              <a:t>뤼튼</a:t>
            </a:r>
            <a:r>
              <a:rPr lang="ko-KR" altLang="en-US" sz="2500" dirty="0">
                <a:solidFill>
                  <a:schemeClr val="tx1"/>
                </a:solidFill>
              </a:rPr>
              <a:t>　및　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tx1"/>
                </a:solidFill>
              </a:rPr>
              <a:t>교수님의　</a:t>
            </a:r>
            <a:r>
              <a:rPr lang="ko-KR" altLang="en-US" sz="2500" b="1" dirty="0" err="1">
                <a:solidFill>
                  <a:schemeClr val="tx1"/>
                </a:solidFill>
              </a:rPr>
              <a:t>노션</a:t>
            </a:r>
            <a:r>
              <a:rPr lang="ko-KR" altLang="en-US" sz="2500" dirty="0">
                <a:solidFill>
                  <a:schemeClr val="tx1"/>
                </a:solidFill>
              </a:rPr>
              <a:t>　자료</a:t>
            </a:r>
            <a:endParaRPr lang="en-US" altLang="ko-KR" sz="2500" dirty="0">
              <a:solidFill>
                <a:schemeClr val="tx1"/>
              </a:solidFill>
            </a:endParaRPr>
          </a:p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그리고　</a:t>
            </a:r>
            <a:r>
              <a:rPr lang="ko-KR" altLang="en-US" sz="2500" b="1" dirty="0" err="1">
                <a:solidFill>
                  <a:schemeClr val="tx1"/>
                </a:solidFill>
              </a:rPr>
              <a:t>Ｃ</a:t>
            </a:r>
            <a:r>
              <a:rPr lang="ko-KR" altLang="en-US" sz="2500" b="1" dirty="0">
                <a:solidFill>
                  <a:schemeClr val="tx1"/>
                </a:solidFill>
              </a:rPr>
              <a:t>＃</a:t>
            </a:r>
            <a:endParaRPr lang="en-US" altLang="ko-KR" sz="2500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뤼튼테크놀로지스">
            <a:extLst>
              <a:ext uri="{FF2B5EF4-FFF2-40B4-BE49-F238E27FC236}">
                <a16:creationId xmlns:a16="http://schemas.microsoft.com/office/drawing/2014/main" id="{B4120A95-69FB-490C-94D3-419591303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416896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노션(Notion)이란? 올인원 업무용 협업 도구 | 44BITS">
            <a:extLst>
              <a:ext uri="{FF2B5EF4-FFF2-40B4-BE49-F238E27FC236}">
                <a16:creationId xmlns:a16="http://schemas.microsoft.com/office/drawing/2014/main" id="{0BF489E5-42EE-4A80-A40D-040C8B755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7" t="12099" r="29560" b="9824"/>
          <a:stretch/>
        </p:blipFill>
        <p:spPr bwMode="auto">
          <a:xfrm>
            <a:off x="8210552" y="2416896"/>
            <a:ext cx="2235607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stering C# String Functions: A Comprehensive Guide with Examples - Custom  Software, Infinite Possibilities.">
            <a:extLst>
              <a:ext uri="{FF2B5EF4-FFF2-40B4-BE49-F238E27FC236}">
                <a16:creationId xmlns:a16="http://schemas.microsoft.com/office/drawing/2014/main" id="{93C2CF9E-6F15-4810-8D9B-0C197DA9F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0282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614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03AC39-DF6E-4BAC-AA5B-0505D2A1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525" y="-1163413"/>
            <a:ext cx="12658725" cy="1064540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5016AB1-1E61-4D6A-9EBD-BD54F13B2382}"/>
              </a:ext>
            </a:extLst>
          </p:cNvPr>
          <p:cNvSpPr/>
          <p:nvPr/>
        </p:nvSpPr>
        <p:spPr>
          <a:xfrm>
            <a:off x="504825" y="400050"/>
            <a:ext cx="11191875" cy="600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/>
              <a:t>개발　일정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657A79BF-3267-4C96-848B-76B623C86B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399065"/>
              </p:ext>
            </p:extLst>
          </p:nvPr>
        </p:nvGraphicFramePr>
        <p:xfrm>
          <a:off x="2032000" y="795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057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03AC39-DF6E-4BAC-AA5B-0505D2A1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525" y="-1163413"/>
            <a:ext cx="12658725" cy="1064540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8630369-AB32-4234-964A-91C6D3B77299}"/>
              </a:ext>
            </a:extLst>
          </p:cNvPr>
          <p:cNvSpPr/>
          <p:nvPr/>
        </p:nvSpPr>
        <p:spPr>
          <a:xfrm>
            <a:off x="504825" y="400050"/>
            <a:ext cx="11191875" cy="600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/>
              <a:t>향후　발전　방향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BD6FE4-C38E-4D15-9AE8-5B7A2A081DA5}"/>
              </a:ext>
            </a:extLst>
          </p:cNvPr>
          <p:cNvSpPr/>
          <p:nvPr/>
        </p:nvSpPr>
        <p:spPr>
          <a:xfrm>
            <a:off x="542925" y="1802534"/>
            <a:ext cx="11068050" cy="33718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DbPeriod"/>
            </a:pPr>
            <a:r>
              <a:rPr lang="ko-KR" altLang="en-US" b="1" dirty="0" err="1">
                <a:solidFill>
                  <a:schemeClr val="tx1"/>
                </a:solidFill>
              </a:rPr>
              <a:t>디자인적인</a:t>
            </a:r>
            <a:r>
              <a:rPr lang="ko-KR" altLang="en-US" b="1" dirty="0">
                <a:solidFill>
                  <a:schemeClr val="tx1"/>
                </a:solidFill>
              </a:rPr>
              <a:t>　요소를　보기　편안한　파스텔　톤으로　업데이트　하고싶습니다．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DbPeriod"/>
            </a:pPr>
            <a:r>
              <a:rPr lang="ko-KR" altLang="en-US" b="1" dirty="0">
                <a:solidFill>
                  <a:schemeClr val="tx1"/>
                </a:solidFill>
              </a:rPr>
              <a:t>날짜　선택　시　타이핑시　년　월　일에　입력　치고　마치면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시간으로　가서　출력　후　다시　</a:t>
            </a:r>
            <a:r>
              <a:rPr lang="ko-KR" altLang="en-US" b="1" dirty="0" err="1">
                <a:solidFill>
                  <a:schemeClr val="tx1"/>
                </a:solidFill>
              </a:rPr>
              <a:t>년월일이</a:t>
            </a:r>
            <a:r>
              <a:rPr lang="ko-KR" altLang="en-US" b="1" dirty="0">
                <a:solidFill>
                  <a:schemeClr val="tx1"/>
                </a:solidFill>
              </a:rPr>
              <a:t>　나타나게　개선하고　싶습니다．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３．챗봇에　자연어　처리의　기능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（</a:t>
            </a:r>
            <a:r>
              <a:rPr lang="ko-KR" altLang="en-US" b="1" dirty="0" err="1">
                <a:solidFill>
                  <a:schemeClr val="tx1"/>
                </a:solidFill>
              </a:rPr>
              <a:t>ｅｘ＿날씨</a:t>
            </a:r>
            <a:r>
              <a:rPr lang="ko-KR" altLang="en-US" b="1" dirty="0">
                <a:solidFill>
                  <a:schemeClr val="tx1"/>
                </a:solidFill>
              </a:rPr>
              <a:t>，　</a:t>
            </a:r>
            <a:r>
              <a:rPr lang="ko-KR" altLang="en-US" b="1" dirty="0" err="1">
                <a:solidFill>
                  <a:schemeClr val="tx1"/>
                </a:solidFill>
              </a:rPr>
              <a:t>휴무날</a:t>
            </a:r>
            <a:r>
              <a:rPr lang="ko-KR" altLang="en-US" b="1" dirty="0">
                <a:solidFill>
                  <a:schemeClr val="tx1"/>
                </a:solidFill>
              </a:rPr>
              <a:t>，　다이어리에　나와있는　예약　리스트　확인　등）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４．Ｓｑｌｉｔｅ같이　데이터　언어，　다른　언어들과　연동하여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특색이　있는　프로그램을　만들고　싶습니다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92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03AC39-DF6E-4BAC-AA5B-0505D2A1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525" y="-1163413"/>
            <a:ext cx="12658725" cy="1064540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8630369-AB32-4234-964A-91C6D3B77299}"/>
              </a:ext>
            </a:extLst>
          </p:cNvPr>
          <p:cNvSpPr/>
          <p:nvPr/>
        </p:nvSpPr>
        <p:spPr>
          <a:xfrm>
            <a:off x="504825" y="400050"/>
            <a:ext cx="11191875" cy="600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/>
              <a:t>마무리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BD6FE4-C38E-4D15-9AE8-5B7A2A081DA5}"/>
              </a:ext>
            </a:extLst>
          </p:cNvPr>
          <p:cNvSpPr/>
          <p:nvPr/>
        </p:nvSpPr>
        <p:spPr>
          <a:xfrm>
            <a:off x="542925" y="1802534"/>
            <a:ext cx="11068050" cy="33718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배운　점　：　부족한　것도　많고</a:t>
            </a:r>
            <a:r>
              <a:rPr lang="ko-KR" altLang="en-US" b="1">
                <a:solidFill>
                  <a:schemeClr val="tx1"/>
                </a:solidFill>
              </a:rPr>
              <a:t>，　배워야　할　</a:t>
            </a:r>
            <a:r>
              <a:rPr lang="ko-KR" altLang="en-US" b="1" dirty="0">
                <a:solidFill>
                  <a:schemeClr val="tx1"/>
                </a:solidFill>
              </a:rPr>
              <a:t>것도　많지만，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그래도　많이　배웠다　특히　코드를　해석하고，　분석하며，　어디가　어떻게　연동되며，　타이핑　하나　하나가　</a:t>
            </a:r>
            <a:r>
              <a:rPr lang="ko-KR" altLang="en-US" b="1" dirty="0" err="1">
                <a:solidFill>
                  <a:schemeClr val="tx1"/>
                </a:solidFill>
              </a:rPr>
              <a:t>스노우볼이</a:t>
            </a:r>
            <a:r>
              <a:rPr lang="ko-KR" altLang="en-US" b="1" dirty="0">
                <a:solidFill>
                  <a:schemeClr val="tx1"/>
                </a:solidFill>
              </a:rPr>
              <a:t>　굴려져서　주석처리가　중요했고，　주석　설명이　이번　프로젝트를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계속　지속　시켜줄　수　있었다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Ｑ</a:t>
            </a:r>
            <a:r>
              <a:rPr lang="ko-KR" altLang="en-US" b="1" dirty="0">
                <a:solidFill>
                  <a:schemeClr val="tx1"/>
                </a:solidFill>
              </a:rPr>
              <a:t>　＆　</a:t>
            </a:r>
            <a:r>
              <a:rPr lang="ko-KR" altLang="en-US" b="1" dirty="0" err="1">
                <a:solidFill>
                  <a:schemeClr val="tx1"/>
                </a:solidFill>
              </a:rPr>
              <a:t>Ａ</a:t>
            </a:r>
            <a:r>
              <a:rPr lang="ko-KR" altLang="en-US" b="1" dirty="0">
                <a:solidFill>
                  <a:schemeClr val="tx1"/>
                </a:solidFill>
              </a:rPr>
              <a:t>　질문　적게　해주세여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03AC39-DF6E-4BAC-AA5B-0505D2A1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525" y="-1163413"/>
            <a:ext cx="12658725" cy="1064540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8630369-AB32-4234-964A-91C6D3B77299}"/>
              </a:ext>
            </a:extLst>
          </p:cNvPr>
          <p:cNvSpPr/>
          <p:nvPr/>
        </p:nvSpPr>
        <p:spPr>
          <a:xfrm>
            <a:off x="504825" y="400050"/>
            <a:ext cx="11191875" cy="600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/>
              <a:t>마무리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BD6FE4-C38E-4D15-9AE8-5B7A2A081DA5}"/>
              </a:ext>
            </a:extLst>
          </p:cNvPr>
          <p:cNvSpPr/>
          <p:nvPr/>
        </p:nvSpPr>
        <p:spPr>
          <a:xfrm>
            <a:off x="542925" y="1802534"/>
            <a:ext cx="11068050" cy="33718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b="1" dirty="0">
                <a:solidFill>
                  <a:schemeClr val="tx1"/>
                </a:solidFill>
              </a:rPr>
              <a:t>감　사　합　</a:t>
            </a:r>
            <a:r>
              <a:rPr lang="ko-KR" altLang="en-US" sz="4500" b="1" dirty="0" err="1">
                <a:solidFill>
                  <a:schemeClr val="tx1"/>
                </a:solidFill>
              </a:rPr>
              <a:t>니</a:t>
            </a:r>
            <a:r>
              <a:rPr lang="ko-KR" altLang="en-US" sz="4500" b="1" dirty="0">
                <a:solidFill>
                  <a:schemeClr val="tx1"/>
                </a:solidFill>
              </a:rPr>
              <a:t>　다</a:t>
            </a:r>
            <a:endParaRPr lang="en-US" altLang="ko-KR" sz="4500" b="1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35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03AC39-DF6E-4BAC-AA5B-0505D2A1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6263" y="-1125313"/>
            <a:ext cx="12658725" cy="106454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E14E81-D3D4-47B5-B4F7-02EA70441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예약과</a:t>
            </a:r>
            <a:r>
              <a:rPr lang="en-US" altLang="ko-KR" dirty="0"/>
              <a:t> </a:t>
            </a:r>
            <a:r>
              <a:rPr lang="ko-KR" altLang="en-US" dirty="0" err="1"/>
              <a:t>챗봇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136DE3-6F71-449A-BA2F-83C668921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85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최해성</a:t>
            </a:r>
            <a:endParaRPr lang="en-US" altLang="ko-KR" dirty="0"/>
          </a:p>
          <a:p>
            <a:pPr algn="l"/>
            <a:r>
              <a:rPr lang="ko-KR" altLang="en-US" dirty="0"/>
              <a:t>학년 </a:t>
            </a:r>
            <a:r>
              <a:rPr lang="en-US" altLang="ko-KR" dirty="0"/>
              <a:t>: 1 - B</a:t>
            </a:r>
          </a:p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20240167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18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03AC39-DF6E-4BAC-AA5B-0505D2A1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9174" y="-1125313"/>
            <a:ext cx="13544548" cy="106454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68DAD73-ABEF-4367-A58D-6DCF300E905D}"/>
              </a:ext>
            </a:extLst>
          </p:cNvPr>
          <p:cNvSpPr/>
          <p:nvPr/>
        </p:nvSpPr>
        <p:spPr>
          <a:xfrm>
            <a:off x="0" y="533399"/>
            <a:ext cx="3733800" cy="457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목차</a:t>
            </a:r>
          </a:p>
        </p:txBody>
      </p:sp>
      <p:graphicFrame>
        <p:nvGraphicFramePr>
          <p:cNvPr id="12" name="다이어그램 11">
            <a:extLst>
              <a:ext uri="{FF2B5EF4-FFF2-40B4-BE49-F238E27FC236}">
                <a16:creationId xmlns:a16="http://schemas.microsoft.com/office/drawing/2014/main" id="{99013F1A-4BAE-48A4-A8D6-18488DB4B1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044148"/>
              </p:ext>
            </p:extLst>
          </p:nvPr>
        </p:nvGraphicFramePr>
        <p:xfrm>
          <a:off x="371476" y="1847850"/>
          <a:ext cx="11068050" cy="3343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649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F6E00-7819-44A3-9817-C81E0EED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128297"/>
            <a:ext cx="3932237" cy="619402"/>
          </a:xfrm>
        </p:spPr>
        <p:txBody>
          <a:bodyPr/>
          <a:lstStyle/>
          <a:p>
            <a:pPr algn="ctr"/>
            <a:r>
              <a:rPr lang="ko-KR" altLang="en-US" dirty="0"/>
              <a:t>프로젝트 개요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576D39E-A965-4485-891A-78492635D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9627" y="1437998"/>
            <a:ext cx="4639322" cy="3972479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921A8D-A59A-400C-8FE9-7F5695F31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예약과 </a:t>
            </a:r>
            <a:r>
              <a:rPr lang="en-US" altLang="ko-KR" dirty="0"/>
              <a:t>Chat Bot</a:t>
            </a:r>
            <a:r>
              <a:rPr lang="ko-KR" altLang="en-US" dirty="0"/>
              <a:t> 프로그램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예약 시스템을 만들고</a:t>
            </a:r>
            <a:r>
              <a:rPr lang="en-US" altLang="ko-KR" dirty="0"/>
              <a:t>, </a:t>
            </a:r>
            <a:r>
              <a:rPr lang="ko-KR" altLang="en-US" dirty="0"/>
              <a:t>혹시 모를 상황에 급한일이 생기거나 급하게 상담가가 응대를 못할 경우를 대비하여 </a:t>
            </a:r>
            <a:r>
              <a:rPr lang="en-US" altLang="ko-KR" dirty="0"/>
              <a:t>Chat Bot</a:t>
            </a:r>
            <a:r>
              <a:rPr lang="ko-KR" altLang="en-US" dirty="0"/>
              <a:t>을 활용하였습니다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사용 기술 스택 </a:t>
            </a:r>
            <a:r>
              <a:rPr lang="en-US" altLang="ko-KR" dirty="0"/>
              <a:t>: </a:t>
            </a:r>
            <a:r>
              <a:rPr lang="en-US" altLang="ko-KR" dirty="0" err="1"/>
              <a:t>c#</a:t>
            </a:r>
            <a:r>
              <a:rPr lang="en-US" altLang="ko-KR" dirty="0"/>
              <a:t> </a:t>
            </a:r>
            <a:r>
              <a:rPr lang="en-US" altLang="ko-KR" dirty="0" err="1"/>
              <a:t>Windowns</a:t>
            </a:r>
            <a:r>
              <a:rPr lang="en-US" altLang="ko-KR" dirty="0"/>
              <a:t> form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56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03AC39-DF6E-4BAC-AA5B-0505D2A19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929"/>
          <a:stretch/>
        </p:blipFill>
        <p:spPr>
          <a:xfrm>
            <a:off x="3878166" y="321541"/>
            <a:ext cx="8113810" cy="60887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F6E70F-2496-4F0E-B1DE-09045D35A526}"/>
              </a:ext>
            </a:extLst>
          </p:cNvPr>
          <p:cNvSpPr txBox="1"/>
          <p:nvPr/>
        </p:nvSpPr>
        <p:spPr>
          <a:xfrm>
            <a:off x="200024" y="652489"/>
            <a:ext cx="3452813" cy="117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/>
              <a:t>시스템 구조</a:t>
            </a:r>
            <a:r>
              <a:rPr lang="en-US" altLang="ko-KR" sz="2500" dirty="0"/>
              <a:t>_</a:t>
            </a:r>
            <a:r>
              <a:rPr lang="ko-KR" altLang="en-US" sz="2500" dirty="0"/>
              <a:t>예약 순서 및 간략한 기능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3EAC1-04AB-482D-9089-9DA31BD4A6CA}"/>
              </a:ext>
            </a:extLst>
          </p:cNvPr>
          <p:cNvSpPr txBox="1"/>
          <p:nvPr/>
        </p:nvSpPr>
        <p:spPr>
          <a:xfrm>
            <a:off x="552450" y="2396786"/>
            <a:ext cx="23871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년 월 일을 입력 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시간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이름 추가 </a:t>
            </a:r>
            <a:r>
              <a:rPr lang="en-US" altLang="ko-KR" dirty="0"/>
              <a:t>or </a:t>
            </a:r>
            <a:r>
              <a:rPr lang="ko-KR" altLang="en-US" dirty="0" err="1"/>
              <a:t>엔터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밑 박스에 추가됨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선택 후 삭제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87CC79-AABA-4107-8CA0-BBFE338E70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8" t="16975"/>
          <a:stretch/>
        </p:blipFill>
        <p:spPr>
          <a:xfrm>
            <a:off x="7658100" y="1657350"/>
            <a:ext cx="3076575" cy="36006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3D12FC5F-DDAB-433B-9265-F8ECAB1BB4ED}"/>
              </a:ext>
            </a:extLst>
          </p:cNvPr>
          <p:cNvSpPr/>
          <p:nvPr/>
        </p:nvSpPr>
        <p:spPr>
          <a:xfrm>
            <a:off x="4124325" y="1657350"/>
            <a:ext cx="314325" cy="314325"/>
          </a:xfrm>
          <a:prstGeom prst="ellipse">
            <a:avLst/>
          </a:prstGeom>
          <a:solidFill>
            <a:srgbClr val="F13D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8E6E10E-CF4F-4D3F-B8FC-AA1B7E03EC10}"/>
              </a:ext>
            </a:extLst>
          </p:cNvPr>
          <p:cNvSpPr/>
          <p:nvPr/>
        </p:nvSpPr>
        <p:spPr>
          <a:xfrm>
            <a:off x="4124323" y="2664735"/>
            <a:ext cx="314325" cy="314325"/>
          </a:xfrm>
          <a:prstGeom prst="ellipse">
            <a:avLst/>
          </a:prstGeom>
          <a:solidFill>
            <a:srgbClr val="F13D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D3B05A0-E2A0-4DC5-B340-2EB8938A27DA}"/>
              </a:ext>
            </a:extLst>
          </p:cNvPr>
          <p:cNvSpPr/>
          <p:nvPr/>
        </p:nvSpPr>
        <p:spPr>
          <a:xfrm>
            <a:off x="4124324" y="2239624"/>
            <a:ext cx="314325" cy="314325"/>
          </a:xfrm>
          <a:prstGeom prst="ellipse">
            <a:avLst/>
          </a:prstGeom>
          <a:solidFill>
            <a:srgbClr val="F13D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A732391-33B5-4888-BF3C-E299769FBD72}"/>
              </a:ext>
            </a:extLst>
          </p:cNvPr>
          <p:cNvSpPr/>
          <p:nvPr/>
        </p:nvSpPr>
        <p:spPr>
          <a:xfrm>
            <a:off x="7231110" y="1679277"/>
            <a:ext cx="314325" cy="314325"/>
          </a:xfrm>
          <a:prstGeom prst="ellipse">
            <a:avLst/>
          </a:prstGeom>
          <a:solidFill>
            <a:srgbClr val="F13D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50E8D6A-9ECE-45E8-99A3-4B44B9C4CE5E}"/>
              </a:ext>
            </a:extLst>
          </p:cNvPr>
          <p:cNvSpPr/>
          <p:nvPr/>
        </p:nvSpPr>
        <p:spPr>
          <a:xfrm>
            <a:off x="9629773" y="5741310"/>
            <a:ext cx="314325" cy="314325"/>
          </a:xfrm>
          <a:prstGeom prst="ellipse">
            <a:avLst/>
          </a:prstGeom>
          <a:solidFill>
            <a:srgbClr val="F13D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42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6E70F-2496-4F0E-B1DE-09045D35A526}"/>
              </a:ext>
            </a:extLst>
          </p:cNvPr>
          <p:cNvSpPr txBox="1"/>
          <p:nvPr/>
        </p:nvSpPr>
        <p:spPr>
          <a:xfrm>
            <a:off x="200024" y="652489"/>
            <a:ext cx="3452813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/>
              <a:t>시스템 구조</a:t>
            </a:r>
            <a:r>
              <a:rPr lang="en-US" altLang="ko-KR" sz="2500" dirty="0"/>
              <a:t>_</a:t>
            </a:r>
            <a:r>
              <a:rPr lang="ko-KR" altLang="en-US" sz="2500" dirty="0" err="1"/>
              <a:t>챗봇</a:t>
            </a:r>
            <a:endParaRPr lang="ko-KR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3EAC1-04AB-482D-9089-9DA31BD4A6CA}"/>
              </a:ext>
            </a:extLst>
          </p:cNvPr>
          <p:cNvSpPr txBox="1"/>
          <p:nvPr/>
        </p:nvSpPr>
        <p:spPr>
          <a:xfrm>
            <a:off x="552450" y="2396786"/>
            <a:ext cx="35317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텍스트　박스에　질문　입력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엔터</a:t>
            </a:r>
            <a:r>
              <a:rPr lang="ko-KR" altLang="en-US" dirty="0"/>
              <a:t>　</a:t>
            </a:r>
            <a:r>
              <a:rPr lang="ko-KR" altLang="en-US" dirty="0" err="1"/>
              <a:t>ｏｒ</a:t>
            </a:r>
            <a:r>
              <a:rPr lang="ko-KR" altLang="en-US" dirty="0"/>
              <a:t>　</a:t>
            </a:r>
            <a:r>
              <a:rPr lang="ko-KR" altLang="en-US" dirty="0" err="1"/>
              <a:t>클릭쳐서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도움　및　다양한　</a:t>
            </a:r>
            <a:r>
              <a:rPr lang="ko-KR" altLang="en-US" dirty="0" err="1"/>
              <a:t>궁굼한</a:t>
            </a:r>
            <a:r>
              <a:rPr lang="ko-KR" altLang="en-US" dirty="0"/>
              <a:t>　</a:t>
            </a:r>
            <a:endParaRPr lang="en-US" altLang="ko-KR" dirty="0"/>
          </a:p>
          <a:p>
            <a:r>
              <a:rPr lang="ko-KR" altLang="en-US" dirty="0"/>
              <a:t>사항　입력　</a:t>
            </a:r>
            <a:endParaRPr lang="en-US" altLang="ko-KR" dirty="0"/>
          </a:p>
          <a:p>
            <a:r>
              <a:rPr lang="ko-KR" altLang="en-US" dirty="0"/>
              <a:t>　　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3B867C-AF9F-476C-8221-24675AA64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234" y="652489"/>
            <a:ext cx="7460129" cy="165256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8038002-2ED6-43A1-8101-442C491A6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34" y="2396786"/>
            <a:ext cx="7460129" cy="158389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EA3F669-1829-4142-A9B9-C928A6202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234" y="1552160"/>
            <a:ext cx="7992590" cy="112410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934A7D2-21D1-4DA1-A1AE-8AAA69EDC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234" y="2114214"/>
            <a:ext cx="7078063" cy="19433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35AB23E-A9B6-4B5E-99E9-10EEC701D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0234" y="4057585"/>
            <a:ext cx="7460129" cy="164375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2735C25-5E37-4D18-855A-FB7D18DD13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0234" y="5054531"/>
            <a:ext cx="5868219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6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6E70F-2496-4F0E-B1DE-09045D35A526}"/>
              </a:ext>
            </a:extLst>
          </p:cNvPr>
          <p:cNvSpPr txBox="1"/>
          <p:nvPr/>
        </p:nvSpPr>
        <p:spPr>
          <a:xfrm>
            <a:off x="314326" y="313170"/>
            <a:ext cx="3890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/>
              <a:t>주요기능소개</a:t>
            </a:r>
            <a:r>
              <a:rPr lang="en-US" altLang="ko-KR" sz="2500" dirty="0"/>
              <a:t>_</a:t>
            </a:r>
            <a:r>
              <a:rPr lang="ko-KR" altLang="en-US" sz="2500" dirty="0"/>
              <a:t>예약</a:t>
            </a:r>
            <a:r>
              <a:rPr lang="en-US" altLang="ko-KR" sz="25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57AE4B-A7A9-42E5-96B0-1EB1411A6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" t="1" r="1" b="735"/>
          <a:stretch/>
        </p:blipFill>
        <p:spPr>
          <a:xfrm>
            <a:off x="4591049" y="313170"/>
            <a:ext cx="7286625" cy="6231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616A1-9EC5-484A-B585-B3D1D90B52C4}"/>
              </a:ext>
            </a:extLst>
          </p:cNvPr>
          <p:cNvSpPr txBox="1"/>
          <p:nvPr/>
        </p:nvSpPr>
        <p:spPr>
          <a:xfrm>
            <a:off x="156763" y="833074"/>
            <a:ext cx="431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날자 선택 및 타이핑으로 입력 가능</a:t>
            </a:r>
            <a:endParaRPr lang="en-US" altLang="ko-KR" dirty="0"/>
          </a:p>
          <a:p>
            <a:pPr algn="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49149D-DC73-4B13-B165-46BE44FEA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779" y="833074"/>
            <a:ext cx="7497221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8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1782 L -0.00234 0.01829 C -0.06003 0.01505 -0.05391 0.01597 -0.10703 0.01088 C -0.11966 0.00949 -0.13216 0.00856 -0.14453 0.00671 C -0.16549 0.00347 -0.1862 -0.00116 -0.20703 -0.0044 C -0.30534 -0.02106 -0.20599 -0.00255 -0.28984 -0.01829 C -0.31458 -0.01736 -0.33945 -0.01806 -0.36406 -0.01551 C -0.36771 -0.01528 -0.37096 -0.0125 -0.37422 -0.00995 C -0.38008 -0.00556 -0.37695 -0.00579 -0.37578 -0.00579 " pathEditMode="relative" rAng="0" ptsTypes="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76" y="-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6E70F-2496-4F0E-B1DE-09045D35A526}"/>
              </a:ext>
            </a:extLst>
          </p:cNvPr>
          <p:cNvSpPr txBox="1"/>
          <p:nvPr/>
        </p:nvSpPr>
        <p:spPr>
          <a:xfrm>
            <a:off x="314326" y="161832"/>
            <a:ext cx="3890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/>
              <a:t>주요기능소개</a:t>
            </a:r>
            <a:r>
              <a:rPr lang="en-US" altLang="ko-KR" sz="2500" dirty="0"/>
              <a:t>_</a:t>
            </a:r>
            <a:r>
              <a:rPr lang="ko-KR" altLang="en-US" sz="2500" dirty="0"/>
              <a:t>예약</a:t>
            </a:r>
            <a:r>
              <a:rPr lang="en-US" altLang="ko-KR" sz="25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616A1-9EC5-484A-B585-B3D1D90B52C4}"/>
              </a:ext>
            </a:extLst>
          </p:cNvPr>
          <p:cNvSpPr txBox="1"/>
          <p:nvPr/>
        </p:nvSpPr>
        <p:spPr>
          <a:xfrm>
            <a:off x="181756" y="616707"/>
            <a:ext cx="421521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/>
              <a:t>순서대로　</a:t>
            </a:r>
            <a:endParaRPr lang="en-US" altLang="ko-KR" dirty="0"/>
          </a:p>
          <a:p>
            <a:r>
              <a:rPr lang="ko-KR" altLang="en-US" dirty="0"/>
              <a:t>１－기본　표시</a:t>
            </a:r>
            <a:endParaRPr lang="en-US" altLang="ko-KR" dirty="0"/>
          </a:p>
          <a:p>
            <a:r>
              <a:rPr lang="ko-KR" altLang="en-US" dirty="0"/>
              <a:t>２－클릭　후　회색　글　사라짐</a:t>
            </a:r>
            <a:endParaRPr lang="en-US" altLang="ko-KR" dirty="0"/>
          </a:p>
          <a:p>
            <a:r>
              <a:rPr lang="ko-KR" altLang="en-US" dirty="0"/>
              <a:t>３－작성</a:t>
            </a:r>
            <a:endParaRPr lang="en-US" altLang="ko-KR" dirty="0"/>
          </a:p>
          <a:p>
            <a:r>
              <a:rPr lang="ko-KR" altLang="en-US" dirty="0"/>
              <a:t>４－ＴｅｘｔＢｏｘ에　기록　후　</a:t>
            </a:r>
            <a:endParaRPr lang="en-US" altLang="ko-KR" dirty="0"/>
          </a:p>
          <a:p>
            <a:r>
              <a:rPr lang="ko-KR" altLang="en-US" dirty="0" err="1"/>
              <a:t>엔터키로</a:t>
            </a:r>
            <a:r>
              <a:rPr lang="ko-KR" altLang="en-US" dirty="0"/>
              <a:t>　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C38210-7DFE-4C9A-A1F2-DAEBF269C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4" y="313170"/>
            <a:ext cx="7410450" cy="41098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8A3325-7E25-4BB5-8664-832983EAD8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31" r="423" b="70357"/>
          <a:stretch/>
        </p:blipFill>
        <p:spPr>
          <a:xfrm>
            <a:off x="4467224" y="161832"/>
            <a:ext cx="5889882" cy="4001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04C5E7-C55B-463A-B573-93EBDDC484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30" t="26101" r="24320" b="30602"/>
          <a:stretch/>
        </p:blipFill>
        <p:spPr>
          <a:xfrm>
            <a:off x="4748256" y="712167"/>
            <a:ext cx="5554455" cy="345533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718EC766-B64A-4D57-83F3-C70C8DB95443}"/>
              </a:ext>
            </a:extLst>
          </p:cNvPr>
          <p:cNvSpPr/>
          <p:nvPr/>
        </p:nvSpPr>
        <p:spPr>
          <a:xfrm>
            <a:off x="4371976" y="204722"/>
            <a:ext cx="314325" cy="314325"/>
          </a:xfrm>
          <a:prstGeom prst="ellipse">
            <a:avLst/>
          </a:prstGeom>
          <a:solidFill>
            <a:srgbClr val="F13D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6242431-6C91-44E4-8F87-EE18D66B434A}"/>
              </a:ext>
            </a:extLst>
          </p:cNvPr>
          <p:cNvSpPr/>
          <p:nvPr/>
        </p:nvSpPr>
        <p:spPr>
          <a:xfrm>
            <a:off x="4345788" y="706151"/>
            <a:ext cx="314325" cy="314325"/>
          </a:xfrm>
          <a:prstGeom prst="ellipse">
            <a:avLst/>
          </a:prstGeom>
          <a:solidFill>
            <a:srgbClr val="F13D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F8EDA69-9262-4BA2-8857-6544A6B28B4A}"/>
              </a:ext>
            </a:extLst>
          </p:cNvPr>
          <p:cNvSpPr/>
          <p:nvPr/>
        </p:nvSpPr>
        <p:spPr>
          <a:xfrm>
            <a:off x="4371975" y="1149073"/>
            <a:ext cx="314325" cy="314325"/>
          </a:xfrm>
          <a:prstGeom prst="ellipse">
            <a:avLst/>
          </a:prstGeom>
          <a:solidFill>
            <a:srgbClr val="F13D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３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D30FF52-3E05-4320-9608-AE6E6D348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76" y="2362051"/>
            <a:ext cx="4286848" cy="10669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AE6D82-C93B-461B-A69A-549FEB17C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76" y="3570954"/>
            <a:ext cx="6611273" cy="333421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60DF537-6E6C-4A93-B6CA-BD8BB53A3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149" y="1795234"/>
            <a:ext cx="6096851" cy="3267531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65C305A8-EF5E-4B51-8F64-CAD5583EA628}"/>
              </a:ext>
            </a:extLst>
          </p:cNvPr>
          <p:cNvSpPr/>
          <p:nvPr/>
        </p:nvSpPr>
        <p:spPr>
          <a:xfrm>
            <a:off x="4177891" y="2291173"/>
            <a:ext cx="314325" cy="314325"/>
          </a:xfrm>
          <a:prstGeom prst="ellipse">
            <a:avLst/>
          </a:prstGeom>
          <a:solidFill>
            <a:srgbClr val="F13D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3800222-92CF-452B-A222-3DDA4BA49BAD}"/>
              </a:ext>
            </a:extLst>
          </p:cNvPr>
          <p:cNvSpPr/>
          <p:nvPr/>
        </p:nvSpPr>
        <p:spPr>
          <a:xfrm>
            <a:off x="5136520" y="3909553"/>
            <a:ext cx="314325" cy="314325"/>
          </a:xfrm>
          <a:prstGeom prst="ellipse">
            <a:avLst/>
          </a:prstGeom>
          <a:solidFill>
            <a:srgbClr val="F13D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8D8FA88-A487-41F0-8189-F8AFA6B866A6}"/>
              </a:ext>
            </a:extLst>
          </p:cNvPr>
          <p:cNvSpPr/>
          <p:nvPr/>
        </p:nvSpPr>
        <p:spPr>
          <a:xfrm>
            <a:off x="10357106" y="1513330"/>
            <a:ext cx="314325" cy="314325"/>
          </a:xfrm>
          <a:prstGeom prst="ellipse">
            <a:avLst/>
          </a:prstGeom>
          <a:solidFill>
            <a:srgbClr val="F13D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331830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6E70F-2496-4F0E-B1DE-09045D35A526}"/>
              </a:ext>
            </a:extLst>
          </p:cNvPr>
          <p:cNvSpPr txBox="1"/>
          <p:nvPr/>
        </p:nvSpPr>
        <p:spPr>
          <a:xfrm>
            <a:off x="314326" y="313170"/>
            <a:ext cx="3890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/>
              <a:t>주요기능소개</a:t>
            </a:r>
            <a:r>
              <a:rPr lang="en-US" altLang="ko-KR" sz="2500" dirty="0"/>
              <a:t>_</a:t>
            </a:r>
            <a:r>
              <a:rPr lang="ko-KR" altLang="en-US" sz="2500" dirty="0"/>
              <a:t>예약</a:t>
            </a:r>
            <a:r>
              <a:rPr lang="en-US" altLang="ko-KR" sz="25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616A1-9EC5-484A-B585-B3D1D90B52C4}"/>
              </a:ext>
            </a:extLst>
          </p:cNvPr>
          <p:cNvSpPr txBox="1"/>
          <p:nvPr/>
        </p:nvSpPr>
        <p:spPr>
          <a:xfrm>
            <a:off x="156763" y="833074"/>
            <a:ext cx="4310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리스트　목록　삭제</a:t>
            </a:r>
            <a:endParaRPr lang="en-US" altLang="ko-KR" dirty="0"/>
          </a:p>
          <a:p>
            <a:pPr algn="r"/>
            <a:endParaRPr lang="en-US" altLang="ko-KR" dirty="0"/>
          </a:p>
          <a:p>
            <a:pPr marL="342900" indent="-342900" algn="r">
              <a:buAutoNum type="arabicDbPeriod"/>
            </a:pPr>
            <a:r>
              <a:rPr lang="ko-KR" altLang="en-US" dirty="0"/>
              <a:t>리스트　</a:t>
            </a:r>
            <a:r>
              <a:rPr lang="ko-KR" altLang="en-US" dirty="0" err="1"/>
              <a:t>클릭시</a:t>
            </a:r>
            <a:r>
              <a:rPr lang="ko-KR" altLang="en-US" dirty="0"/>
              <a:t>　파란색을　띈다</a:t>
            </a:r>
            <a:endParaRPr lang="en-US" altLang="ko-KR" dirty="0"/>
          </a:p>
          <a:p>
            <a:pPr marL="342900" indent="-342900" algn="r">
              <a:buAutoNum type="arabicDbPeriod"/>
            </a:pPr>
            <a:r>
              <a:rPr lang="ko-KR" altLang="en-US" dirty="0"/>
              <a:t>삭제　누르면，　리스트　목록이　없어진다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5DFA8A-15D4-4370-825B-2B3D29C62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940" y="313170"/>
            <a:ext cx="4439270" cy="24958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858EBD-0E2E-437B-85BF-130C3425D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247" y="322696"/>
            <a:ext cx="4496427" cy="2486372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06F2631-55DB-4BEC-8239-44C75FD6C995}"/>
              </a:ext>
            </a:extLst>
          </p:cNvPr>
          <p:cNvSpPr/>
          <p:nvPr/>
        </p:nvSpPr>
        <p:spPr>
          <a:xfrm>
            <a:off x="4371976" y="204722"/>
            <a:ext cx="314325" cy="314325"/>
          </a:xfrm>
          <a:prstGeom prst="ellipse">
            <a:avLst/>
          </a:prstGeom>
          <a:solidFill>
            <a:srgbClr val="F13D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AA76E28-EF95-431E-BBE1-877820D32352}"/>
              </a:ext>
            </a:extLst>
          </p:cNvPr>
          <p:cNvSpPr/>
          <p:nvPr/>
        </p:nvSpPr>
        <p:spPr>
          <a:xfrm>
            <a:off x="7144062" y="237372"/>
            <a:ext cx="314325" cy="314325"/>
          </a:xfrm>
          <a:prstGeom prst="ellipse">
            <a:avLst/>
          </a:prstGeom>
          <a:solidFill>
            <a:srgbClr val="F13D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7741B06-36EE-49DA-B8CF-0D7A9AEBB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923" y="2953405"/>
            <a:ext cx="6306430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5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355</Words>
  <Application>Microsoft Office PowerPoint</Application>
  <PresentationFormat>와이드스크린</PresentationFormat>
  <Paragraphs>105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예약과 챗봇</vt:lpstr>
      <vt:lpstr>PowerPoint 프레젠테이션</vt:lpstr>
      <vt:lpstr>프로젝트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예약과 챗봇</dc:title>
  <dc:creator>D503</dc:creator>
  <cp:lastModifiedBy>D503</cp:lastModifiedBy>
  <cp:revision>18</cp:revision>
  <dcterms:created xsi:type="dcterms:W3CDTF">2024-12-09T05:53:27Z</dcterms:created>
  <dcterms:modified xsi:type="dcterms:W3CDTF">2024-12-09T09:29:39Z</dcterms:modified>
</cp:coreProperties>
</file>