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5251C-E634-4F91-9838-866B9CBD3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A8A691-C214-4731-84CD-70E87D46D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28FBB-3981-4F20-BE7A-7920681D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EF17-B543-4AB3-AE7E-8E2920B1CD6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F2924-779D-4F2E-A071-DED8E0F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B7C0C-C702-4750-9826-E8E08CBE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E12F-2861-4301-B901-A2B33C7E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9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ADA96-174D-442C-910C-E7BC427D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8953E-631E-4D2F-B132-4E4CA85FD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E0306-232C-466F-AFE3-F08F11A2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EF17-B543-4AB3-AE7E-8E2920B1CD6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229A4-5DE9-4D31-B9C1-AB79DA38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82E94-9032-4B06-B523-8E97EA04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E12F-2861-4301-B901-A2B33C7E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3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468F8C-745E-46DB-A807-DE8990EB6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1D3FE-2EA8-4788-932B-1B766432A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0D41E-D504-4CED-9C5A-3E9B5C85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EF17-B543-4AB3-AE7E-8E2920B1CD6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C7764-19AA-4CBB-B0B0-A90ED217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9E0D3-C7B4-4BE5-8A97-362F388A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E12F-2861-4301-B901-A2B33C7E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2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0D94D-AB82-4072-88B9-5FEB3412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1376D-951D-4A56-A10F-AF9FA995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B076A-E5C3-4E94-8BE2-C279DAD2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EF17-B543-4AB3-AE7E-8E2920B1CD6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ABAB7-5B14-44DA-AE6F-B6568D59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AFDF4-232C-4DD2-92FA-65FCD766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E12F-2861-4301-B901-A2B33C7E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9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65A65-E88F-40C8-B1CC-9FC2D512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3DA9A-DA88-47B8-B1A3-3D01D6A1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AF060-9DDA-43FC-8B05-2C4D2BB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EF17-B543-4AB3-AE7E-8E2920B1CD6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CCB0D-2803-4F6E-87C5-C408FD49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9244D-91C2-4CA0-86D4-5A051539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E12F-2861-4301-B901-A2B33C7E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1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4DB31-C6AF-4B6C-81CF-7A45FDC1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778E8-D050-48E2-8ECD-88F2B7A5E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C0CA83-AB20-488B-B3FD-C2064BCF2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B49C2-7470-45B4-91B1-12D295A4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EF17-B543-4AB3-AE7E-8E2920B1CD6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D9FDA-A9D3-41E3-94EA-C8E8A775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96C68-4ECA-4955-8505-1F061C8C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E12F-2861-4301-B901-A2B33C7E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8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1168-54E6-43EB-B66F-0AD5C184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08A74-17E4-4E0E-B571-5505F9C70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A5D95-E075-4F84-996E-71590385B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DA2FEC-741A-4543-BC31-10A53D429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7A3559-E999-4E37-A421-8CE075DC3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694C18-180B-4A62-A3BA-6E940E19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EF17-B543-4AB3-AE7E-8E2920B1CD6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98F72C-533A-4BA8-9CFE-BCE8AF9B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51FCB3-45B9-4100-944E-94094505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E12F-2861-4301-B901-A2B33C7E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56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339E6-C451-4F96-A8DE-B98B3FB5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71E977-EDE8-428E-8BBC-7478D035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EF17-B543-4AB3-AE7E-8E2920B1CD6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1D769-F407-4B62-AE56-D43A16A9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A04713-33D5-478D-AD5D-675A1BD1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E12F-2861-4301-B901-A2B33C7E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87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FB9323-598E-4426-98E5-D5CEF5D8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EF17-B543-4AB3-AE7E-8E2920B1CD6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7A49EE-3787-42A5-84DD-A7D0A17F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262AF3-4866-41C7-A3E4-FAEB62A7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E12F-2861-4301-B901-A2B33C7E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AFE4-96FC-4D91-AF3C-923A0F57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636AA-61CA-45BD-86C5-9A5334F89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48794D-0E09-46BA-9C38-781D3EAEB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D269F-CEB3-402C-BC00-0240169F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EF17-B543-4AB3-AE7E-8E2920B1CD6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5CC74-DB19-462D-9BB6-9DDEC5E3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4A399-7ADB-4DEB-8BB1-C57D0B2A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E12F-2861-4301-B901-A2B33C7E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7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170F9-7E85-4BA9-935F-DB7BBBB8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8ED3FD-8E37-4E57-946C-76DE3B47A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C307E8-EF0B-4E33-B1FE-69B1332FB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4AB9F-BD9A-47F0-8180-FA046AFF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EF17-B543-4AB3-AE7E-8E2920B1CD6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D2C7A-B51B-4421-B757-EE1BB362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D94FC-B7B2-4E36-B03D-939AA85C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E12F-2861-4301-B901-A2B33C7E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6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838DA-4B9C-45C6-B01E-A96FD352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591A3-51E3-47F2-B928-5CB2814D1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9839A-6153-4815-9268-D68524BEA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6EF17-B543-4AB3-AE7E-8E2920B1CD6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16954-F754-4081-AB00-568D4F0CF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E305E-1D8D-4EDC-84CE-2C3D29068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E12F-2861-4301-B901-A2B33C7E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8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935270-40D3-4A83-B4DA-696D59B81398}"/>
              </a:ext>
            </a:extLst>
          </p:cNvPr>
          <p:cNvSpPr/>
          <p:nvPr/>
        </p:nvSpPr>
        <p:spPr>
          <a:xfrm>
            <a:off x="3522133" y="1"/>
            <a:ext cx="8669867" cy="79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쇼핑몰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홈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7CCCC2-BA7C-44AC-A505-78D7F0DB2426}"/>
              </a:ext>
            </a:extLst>
          </p:cNvPr>
          <p:cNvSpPr/>
          <p:nvPr/>
        </p:nvSpPr>
        <p:spPr>
          <a:xfrm>
            <a:off x="0" y="0"/>
            <a:ext cx="3522133" cy="7931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메뉴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9C88CA-0DA4-40FE-9DB4-F4C1FD9CC716}"/>
              </a:ext>
            </a:extLst>
          </p:cNvPr>
          <p:cNvSpPr/>
          <p:nvPr/>
        </p:nvSpPr>
        <p:spPr>
          <a:xfrm>
            <a:off x="0" y="798949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Outerwear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EE3986-32AC-4608-A0F7-3540BD5DCD6A}"/>
              </a:ext>
            </a:extLst>
          </p:cNvPr>
          <p:cNvSpPr/>
          <p:nvPr/>
        </p:nvSpPr>
        <p:spPr>
          <a:xfrm>
            <a:off x="0" y="1194185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E1C74-34C7-47BD-BC05-9EF884256CC7}"/>
              </a:ext>
            </a:extLst>
          </p:cNvPr>
          <p:cNvSpPr/>
          <p:nvPr/>
        </p:nvSpPr>
        <p:spPr>
          <a:xfrm>
            <a:off x="0" y="1572108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67CA9D-E7D8-4AD5-AE20-9690E4261773}"/>
              </a:ext>
            </a:extLst>
          </p:cNvPr>
          <p:cNvSpPr/>
          <p:nvPr/>
        </p:nvSpPr>
        <p:spPr>
          <a:xfrm>
            <a:off x="0" y="1961573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Shoes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4C1966-5A22-4758-A61B-0C235246EF4B}"/>
              </a:ext>
            </a:extLst>
          </p:cNvPr>
          <p:cNvSpPr/>
          <p:nvPr/>
        </p:nvSpPr>
        <p:spPr>
          <a:xfrm>
            <a:off x="0" y="2345267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Accessories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FCDD7A-B2DC-4E04-848A-BF9CF8E0493E}"/>
              </a:ext>
            </a:extLst>
          </p:cNvPr>
          <p:cNvSpPr/>
          <p:nvPr/>
        </p:nvSpPr>
        <p:spPr>
          <a:xfrm>
            <a:off x="0" y="2734732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Long johns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4EBB3-F622-4E28-9FCE-0A0F47FBD730}"/>
              </a:ext>
            </a:extLst>
          </p:cNvPr>
          <p:cNvSpPr/>
          <p:nvPr/>
        </p:nvSpPr>
        <p:spPr>
          <a:xfrm>
            <a:off x="3657601" y="146292"/>
            <a:ext cx="541866" cy="1058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50E08A-59B7-4460-9446-D2C72FCDE0BA}"/>
              </a:ext>
            </a:extLst>
          </p:cNvPr>
          <p:cNvSpPr/>
          <p:nvPr/>
        </p:nvSpPr>
        <p:spPr>
          <a:xfrm>
            <a:off x="3657601" y="331336"/>
            <a:ext cx="541866" cy="1058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50CFC9-764C-4344-8762-8D81A84D2B18}"/>
              </a:ext>
            </a:extLst>
          </p:cNvPr>
          <p:cNvSpPr/>
          <p:nvPr/>
        </p:nvSpPr>
        <p:spPr>
          <a:xfrm>
            <a:off x="3657601" y="513773"/>
            <a:ext cx="541866" cy="974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21A0E0-CA1D-4A08-84C1-0D849E43FD4A}"/>
              </a:ext>
            </a:extLst>
          </p:cNvPr>
          <p:cNvSpPr/>
          <p:nvPr/>
        </p:nvSpPr>
        <p:spPr>
          <a:xfrm>
            <a:off x="-1" y="3118427"/>
            <a:ext cx="3522133" cy="37395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전화번호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운영시간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주의사항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사업자 번호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5721A2-64BF-4FC4-82E8-5D86419224F5}"/>
              </a:ext>
            </a:extLst>
          </p:cNvPr>
          <p:cNvSpPr/>
          <p:nvPr/>
        </p:nvSpPr>
        <p:spPr>
          <a:xfrm>
            <a:off x="11353801" y="129827"/>
            <a:ext cx="541866" cy="524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069E3C-4716-4394-BA81-0CD25EFDE194}"/>
              </a:ext>
            </a:extLst>
          </p:cNvPr>
          <p:cNvSpPr/>
          <p:nvPr/>
        </p:nvSpPr>
        <p:spPr>
          <a:xfrm>
            <a:off x="9939869" y="129827"/>
            <a:ext cx="541866" cy="524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574DDA-C027-48E6-8D5A-69E85B913A96}"/>
              </a:ext>
            </a:extLst>
          </p:cNvPr>
          <p:cNvSpPr/>
          <p:nvPr/>
        </p:nvSpPr>
        <p:spPr>
          <a:xfrm>
            <a:off x="10646835" y="121544"/>
            <a:ext cx="541866" cy="524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68DC61-4E37-4FC2-94F2-051F4AE1D958}"/>
              </a:ext>
            </a:extLst>
          </p:cNvPr>
          <p:cNvSpPr/>
          <p:nvPr/>
        </p:nvSpPr>
        <p:spPr>
          <a:xfrm>
            <a:off x="6717146" y="1309640"/>
            <a:ext cx="2296390" cy="2323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29C668-F3B9-4BB0-ACFD-CAEB0E4CAF70}"/>
              </a:ext>
            </a:extLst>
          </p:cNvPr>
          <p:cNvSpPr/>
          <p:nvPr/>
        </p:nvSpPr>
        <p:spPr>
          <a:xfrm>
            <a:off x="4013200" y="1309640"/>
            <a:ext cx="2296390" cy="2323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99976A-F833-4E46-B4D1-86749329922F}"/>
              </a:ext>
            </a:extLst>
          </p:cNvPr>
          <p:cNvSpPr/>
          <p:nvPr/>
        </p:nvSpPr>
        <p:spPr>
          <a:xfrm>
            <a:off x="9549660" y="1309640"/>
            <a:ext cx="2296390" cy="2323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05B5FB-8D70-4944-A1E5-858ED7BC0ED4}"/>
              </a:ext>
            </a:extLst>
          </p:cNvPr>
          <p:cNvSpPr/>
          <p:nvPr/>
        </p:nvSpPr>
        <p:spPr>
          <a:xfrm>
            <a:off x="6708680" y="3807307"/>
            <a:ext cx="2296390" cy="23233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1E4987-BDEA-4F1A-BF29-645D294C9382}"/>
              </a:ext>
            </a:extLst>
          </p:cNvPr>
          <p:cNvSpPr/>
          <p:nvPr/>
        </p:nvSpPr>
        <p:spPr>
          <a:xfrm>
            <a:off x="4004734" y="3807307"/>
            <a:ext cx="2296390" cy="23233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76728B-F027-4D0D-8A51-D3CD428F223F}"/>
              </a:ext>
            </a:extLst>
          </p:cNvPr>
          <p:cNvSpPr/>
          <p:nvPr/>
        </p:nvSpPr>
        <p:spPr>
          <a:xfrm>
            <a:off x="9541194" y="3807307"/>
            <a:ext cx="2296390" cy="2323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오버핏 후드집업 봄 무지 교복 학생 회색 : 예쁨마켓">
            <a:extLst>
              <a:ext uri="{FF2B5EF4-FFF2-40B4-BE49-F238E27FC236}">
                <a16:creationId xmlns:a16="http://schemas.microsoft.com/office/drawing/2014/main" id="{93FAD56A-6ED4-4221-ABFF-1AD6BE6E5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74" y="1309640"/>
            <a:ext cx="1743779" cy="232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shop1.phinf.naver.net%2F20240214_221%2F17078837208975gNpQ_JPEG%2F18298564481666569_208756698.jpeg&amp;type=sc960_832">
            <a:extLst>
              <a:ext uri="{FF2B5EF4-FFF2-40B4-BE49-F238E27FC236}">
                <a16:creationId xmlns:a16="http://schemas.microsoft.com/office/drawing/2014/main" id="{076D3D96-385F-4D7C-9905-BE152254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319" y="1309639"/>
            <a:ext cx="2323329" cy="232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남자 세미 와이드 슬랙스 밴딩 팬츠 바지 봄 가을 남성용 스몰 슈트 스트레이트 루즈하고 : 원소셜네트워크">
            <a:extLst>
              <a:ext uri="{FF2B5EF4-FFF2-40B4-BE49-F238E27FC236}">
                <a16:creationId xmlns:a16="http://schemas.microsoft.com/office/drawing/2014/main" id="{48DFD6EB-7E69-4616-B77E-603385F5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036" y="1323254"/>
            <a:ext cx="1743779" cy="232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남자신발 캔버스화 남성단화 캐주얼 스니커즈 M180 15 - 티몬 [티몬] 남자신발 캔버스화 남성단화 캐주얼 스니커즈 M180 15">
            <a:extLst>
              <a:ext uri="{FF2B5EF4-FFF2-40B4-BE49-F238E27FC236}">
                <a16:creationId xmlns:a16="http://schemas.microsoft.com/office/drawing/2014/main" id="{358FC404-8A6F-4D11-A220-CBE60F284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9" b="4313"/>
          <a:stretch/>
        </p:blipFill>
        <p:spPr bwMode="auto">
          <a:xfrm>
            <a:off x="4004734" y="3807306"/>
            <a:ext cx="2412258" cy="232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롤렉스 데이저스트41 슬레이트 126334 위탁 판매 2023년 성골 새 상품 쇼핑 지원금으로 구매하세요~">
            <a:extLst>
              <a:ext uri="{FF2B5EF4-FFF2-40B4-BE49-F238E27FC236}">
                <a16:creationId xmlns:a16="http://schemas.microsoft.com/office/drawing/2014/main" id="{0D21B514-9CF5-4185-B4BF-E9718F90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680" y="3807306"/>
            <a:ext cx="2424958" cy="240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무신사 스탠다드(MUSINSA STANDARD) 헤비웨이트 오버사이즈 스웨트셔츠 [다크 그레이] - 사이즈 &amp; 후기 | 무신사">
            <a:extLst>
              <a:ext uri="{FF2B5EF4-FFF2-40B4-BE49-F238E27FC236}">
                <a16:creationId xmlns:a16="http://schemas.microsoft.com/office/drawing/2014/main" id="{21511702-C325-4314-A14F-D674B0FAF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106" y="3811310"/>
            <a:ext cx="1932363" cy="23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98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935270-40D3-4A83-B4DA-696D59B81398}"/>
              </a:ext>
            </a:extLst>
          </p:cNvPr>
          <p:cNvSpPr/>
          <p:nvPr/>
        </p:nvSpPr>
        <p:spPr>
          <a:xfrm>
            <a:off x="3522133" y="1"/>
            <a:ext cx="8669867" cy="79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쇼핑몰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홈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7CCCC2-BA7C-44AC-A505-78D7F0DB2426}"/>
              </a:ext>
            </a:extLst>
          </p:cNvPr>
          <p:cNvSpPr/>
          <p:nvPr/>
        </p:nvSpPr>
        <p:spPr>
          <a:xfrm>
            <a:off x="0" y="0"/>
            <a:ext cx="3522133" cy="7931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메뉴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9C88CA-0DA4-40FE-9DB4-F4C1FD9CC716}"/>
              </a:ext>
            </a:extLst>
          </p:cNvPr>
          <p:cNvSpPr/>
          <p:nvPr/>
        </p:nvSpPr>
        <p:spPr>
          <a:xfrm>
            <a:off x="0" y="798949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Outerwear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EE3986-32AC-4608-A0F7-3540BD5DCD6A}"/>
              </a:ext>
            </a:extLst>
          </p:cNvPr>
          <p:cNvSpPr/>
          <p:nvPr/>
        </p:nvSpPr>
        <p:spPr>
          <a:xfrm>
            <a:off x="0" y="1194185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E1C74-34C7-47BD-BC05-9EF884256CC7}"/>
              </a:ext>
            </a:extLst>
          </p:cNvPr>
          <p:cNvSpPr/>
          <p:nvPr/>
        </p:nvSpPr>
        <p:spPr>
          <a:xfrm>
            <a:off x="0" y="1572108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67CA9D-E7D8-4AD5-AE20-9690E4261773}"/>
              </a:ext>
            </a:extLst>
          </p:cNvPr>
          <p:cNvSpPr/>
          <p:nvPr/>
        </p:nvSpPr>
        <p:spPr>
          <a:xfrm>
            <a:off x="0" y="1961573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Shoes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4C1966-5A22-4758-A61B-0C235246EF4B}"/>
              </a:ext>
            </a:extLst>
          </p:cNvPr>
          <p:cNvSpPr/>
          <p:nvPr/>
        </p:nvSpPr>
        <p:spPr>
          <a:xfrm>
            <a:off x="0" y="2345267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Accessories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FCDD7A-B2DC-4E04-848A-BF9CF8E0493E}"/>
              </a:ext>
            </a:extLst>
          </p:cNvPr>
          <p:cNvSpPr/>
          <p:nvPr/>
        </p:nvSpPr>
        <p:spPr>
          <a:xfrm>
            <a:off x="0" y="2734732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johns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4EBB3-F622-4E28-9FCE-0A0F47FBD730}"/>
              </a:ext>
            </a:extLst>
          </p:cNvPr>
          <p:cNvSpPr/>
          <p:nvPr/>
        </p:nvSpPr>
        <p:spPr>
          <a:xfrm>
            <a:off x="3657601" y="146292"/>
            <a:ext cx="541866" cy="1058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50E08A-59B7-4460-9446-D2C72FCDE0BA}"/>
              </a:ext>
            </a:extLst>
          </p:cNvPr>
          <p:cNvSpPr/>
          <p:nvPr/>
        </p:nvSpPr>
        <p:spPr>
          <a:xfrm>
            <a:off x="3657601" y="331336"/>
            <a:ext cx="541866" cy="1058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50CFC9-764C-4344-8762-8D81A84D2B18}"/>
              </a:ext>
            </a:extLst>
          </p:cNvPr>
          <p:cNvSpPr/>
          <p:nvPr/>
        </p:nvSpPr>
        <p:spPr>
          <a:xfrm>
            <a:off x="3657601" y="513773"/>
            <a:ext cx="541866" cy="97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93FD6A-A6A9-4A5F-AD2C-13BEBA96C157}"/>
              </a:ext>
            </a:extLst>
          </p:cNvPr>
          <p:cNvSpPr/>
          <p:nvPr/>
        </p:nvSpPr>
        <p:spPr>
          <a:xfrm>
            <a:off x="3928534" y="1191107"/>
            <a:ext cx="5266267" cy="507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DAFC41-9F23-47DB-AC44-A80225CA86F5}"/>
              </a:ext>
            </a:extLst>
          </p:cNvPr>
          <p:cNvSpPr/>
          <p:nvPr/>
        </p:nvSpPr>
        <p:spPr>
          <a:xfrm>
            <a:off x="9050482" y="1188415"/>
            <a:ext cx="2845186" cy="3952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F44A3-AE87-49FE-862F-AEC63873BCF5}"/>
              </a:ext>
            </a:extLst>
          </p:cNvPr>
          <p:cNvSpPr/>
          <p:nvPr/>
        </p:nvSpPr>
        <p:spPr>
          <a:xfrm>
            <a:off x="9050482" y="1689485"/>
            <a:ext cx="2845186" cy="3952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색상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764073-0A98-43BB-AC57-4931F57CBA74}"/>
              </a:ext>
            </a:extLst>
          </p:cNvPr>
          <p:cNvSpPr/>
          <p:nvPr/>
        </p:nvSpPr>
        <p:spPr>
          <a:xfrm>
            <a:off x="9050482" y="2211349"/>
            <a:ext cx="2845186" cy="3952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사이즈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AAE608-1029-4C5D-8B9C-E6715BD3A20D}"/>
              </a:ext>
            </a:extLst>
          </p:cNvPr>
          <p:cNvSpPr/>
          <p:nvPr/>
        </p:nvSpPr>
        <p:spPr>
          <a:xfrm>
            <a:off x="9050483" y="5079997"/>
            <a:ext cx="2845186" cy="3952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금액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E652DB-B322-42FB-ADC2-572DBB8CBE5C}"/>
              </a:ext>
            </a:extLst>
          </p:cNvPr>
          <p:cNvSpPr/>
          <p:nvPr/>
        </p:nvSpPr>
        <p:spPr>
          <a:xfrm>
            <a:off x="9050482" y="5781973"/>
            <a:ext cx="2845186" cy="3952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5721A2-64BF-4FC4-82E8-5D86419224F5}"/>
              </a:ext>
            </a:extLst>
          </p:cNvPr>
          <p:cNvSpPr/>
          <p:nvPr/>
        </p:nvSpPr>
        <p:spPr>
          <a:xfrm>
            <a:off x="11353801" y="129827"/>
            <a:ext cx="541866" cy="524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069E3C-4716-4394-BA81-0CD25EFDE194}"/>
              </a:ext>
            </a:extLst>
          </p:cNvPr>
          <p:cNvSpPr/>
          <p:nvPr/>
        </p:nvSpPr>
        <p:spPr>
          <a:xfrm>
            <a:off x="9939869" y="129827"/>
            <a:ext cx="541866" cy="524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574DDA-C027-48E6-8D5A-69E85B913A96}"/>
              </a:ext>
            </a:extLst>
          </p:cNvPr>
          <p:cNvSpPr/>
          <p:nvPr/>
        </p:nvSpPr>
        <p:spPr>
          <a:xfrm>
            <a:off x="10646835" y="121544"/>
            <a:ext cx="541866" cy="524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4D0D26-2296-45CF-B62C-C20359BEAA63}"/>
              </a:ext>
            </a:extLst>
          </p:cNvPr>
          <p:cNvSpPr/>
          <p:nvPr/>
        </p:nvSpPr>
        <p:spPr>
          <a:xfrm>
            <a:off x="9050482" y="2854815"/>
            <a:ext cx="2845186" cy="3952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최종 상품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38383B-E756-4F76-A25B-D2629907E393}"/>
              </a:ext>
            </a:extLst>
          </p:cNvPr>
          <p:cNvSpPr/>
          <p:nvPr/>
        </p:nvSpPr>
        <p:spPr>
          <a:xfrm>
            <a:off x="9050482" y="3464415"/>
            <a:ext cx="2845186" cy="3952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코드</a:t>
            </a:r>
          </a:p>
        </p:txBody>
      </p:sp>
      <p:pic>
        <p:nvPicPr>
          <p:cNvPr id="2050" name="Picture 2" descr="남자 세미 와이드 슬랙스 밴딩 팬츠 바지 봄 가을 남성용 스몰 슈트 스트레이트 루즈하고 : 원소셜네트워크">
            <a:extLst>
              <a:ext uri="{FF2B5EF4-FFF2-40B4-BE49-F238E27FC236}">
                <a16:creationId xmlns:a16="http://schemas.microsoft.com/office/drawing/2014/main" id="{412FDBE0-1FC3-4A27-86D5-845DFFAE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961" y="1187752"/>
            <a:ext cx="3809411" cy="507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215B0A-6477-4918-A776-E6C8BB9AD678}"/>
              </a:ext>
            </a:extLst>
          </p:cNvPr>
          <p:cNvSpPr/>
          <p:nvPr/>
        </p:nvSpPr>
        <p:spPr>
          <a:xfrm>
            <a:off x="-1" y="3118427"/>
            <a:ext cx="3522133" cy="37395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전화번호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운영시간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주의사항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사업자 번호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1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7CCCC2-BA7C-44AC-A505-78D7F0DB2426}"/>
              </a:ext>
            </a:extLst>
          </p:cNvPr>
          <p:cNvSpPr/>
          <p:nvPr/>
        </p:nvSpPr>
        <p:spPr>
          <a:xfrm>
            <a:off x="0" y="0"/>
            <a:ext cx="3522133" cy="7931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메뉴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9C88CA-0DA4-40FE-9DB4-F4C1FD9CC716}"/>
              </a:ext>
            </a:extLst>
          </p:cNvPr>
          <p:cNvSpPr/>
          <p:nvPr/>
        </p:nvSpPr>
        <p:spPr>
          <a:xfrm>
            <a:off x="0" y="798949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Outerwear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EE3986-32AC-4608-A0F7-3540BD5DCD6A}"/>
              </a:ext>
            </a:extLst>
          </p:cNvPr>
          <p:cNvSpPr/>
          <p:nvPr/>
        </p:nvSpPr>
        <p:spPr>
          <a:xfrm>
            <a:off x="-4" y="4698928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E1C74-34C7-47BD-BC05-9EF884256CC7}"/>
              </a:ext>
            </a:extLst>
          </p:cNvPr>
          <p:cNvSpPr/>
          <p:nvPr/>
        </p:nvSpPr>
        <p:spPr>
          <a:xfrm>
            <a:off x="-4" y="5076851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67CA9D-E7D8-4AD5-AE20-9690E4261773}"/>
              </a:ext>
            </a:extLst>
          </p:cNvPr>
          <p:cNvSpPr/>
          <p:nvPr/>
        </p:nvSpPr>
        <p:spPr>
          <a:xfrm>
            <a:off x="-4" y="5466316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Shoes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4C1966-5A22-4758-A61B-0C235246EF4B}"/>
              </a:ext>
            </a:extLst>
          </p:cNvPr>
          <p:cNvSpPr/>
          <p:nvPr/>
        </p:nvSpPr>
        <p:spPr>
          <a:xfrm>
            <a:off x="-4" y="5850010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Accessories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FCDD7A-B2DC-4E04-848A-BF9CF8E0493E}"/>
              </a:ext>
            </a:extLst>
          </p:cNvPr>
          <p:cNvSpPr/>
          <p:nvPr/>
        </p:nvSpPr>
        <p:spPr>
          <a:xfrm>
            <a:off x="-4" y="6239475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johns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7EA095-865A-4913-B6C9-983E010CA16F}"/>
              </a:ext>
            </a:extLst>
          </p:cNvPr>
          <p:cNvSpPr/>
          <p:nvPr/>
        </p:nvSpPr>
        <p:spPr>
          <a:xfrm>
            <a:off x="-1" y="1176872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Outerwear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A7830F-2F45-43BC-8A41-E9BBE9B5783B}"/>
              </a:ext>
            </a:extLst>
          </p:cNvPr>
          <p:cNvSpPr/>
          <p:nvPr/>
        </p:nvSpPr>
        <p:spPr>
          <a:xfrm>
            <a:off x="0" y="1572108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Outerwear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F02DFC-AD58-4E65-9081-90DD40FE3F46}"/>
              </a:ext>
            </a:extLst>
          </p:cNvPr>
          <p:cNvSpPr/>
          <p:nvPr/>
        </p:nvSpPr>
        <p:spPr>
          <a:xfrm>
            <a:off x="-2" y="1967344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Outerwear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AD559-0A09-4B38-A425-B333CA4CC01A}"/>
              </a:ext>
            </a:extLst>
          </p:cNvPr>
          <p:cNvSpPr/>
          <p:nvPr/>
        </p:nvSpPr>
        <p:spPr>
          <a:xfrm>
            <a:off x="0" y="2362580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Outerwear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ED4657-09B8-4772-BF67-3477D4131B76}"/>
              </a:ext>
            </a:extLst>
          </p:cNvPr>
          <p:cNvSpPr/>
          <p:nvPr/>
        </p:nvSpPr>
        <p:spPr>
          <a:xfrm>
            <a:off x="-3" y="2757421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Outerwear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3E51C9-A18C-4C6C-A6F4-715D0941948D}"/>
              </a:ext>
            </a:extLst>
          </p:cNvPr>
          <p:cNvSpPr/>
          <p:nvPr/>
        </p:nvSpPr>
        <p:spPr>
          <a:xfrm>
            <a:off x="0" y="3146491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Outerwear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FB5DDA-C6C3-441F-8BD7-F81DD9A81CC5}"/>
              </a:ext>
            </a:extLst>
          </p:cNvPr>
          <p:cNvSpPr/>
          <p:nvPr/>
        </p:nvSpPr>
        <p:spPr>
          <a:xfrm>
            <a:off x="0" y="3516382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Outerwear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4BE494-84D7-4474-9E2B-A656F31E95AC}"/>
              </a:ext>
            </a:extLst>
          </p:cNvPr>
          <p:cNvSpPr/>
          <p:nvPr/>
        </p:nvSpPr>
        <p:spPr>
          <a:xfrm>
            <a:off x="0" y="3914622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Outerwear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5C689B-7367-4C27-A13B-8363BAC1E0A5}"/>
              </a:ext>
            </a:extLst>
          </p:cNvPr>
          <p:cNvSpPr/>
          <p:nvPr/>
        </p:nvSpPr>
        <p:spPr>
          <a:xfrm>
            <a:off x="-4" y="4298316"/>
            <a:ext cx="3522133" cy="3894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Outerwear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71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2024-03-26T08:15:28Z</dcterms:created>
  <dcterms:modified xsi:type="dcterms:W3CDTF">2024-03-26T08:52:59Z</dcterms:modified>
</cp:coreProperties>
</file>