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Relationship Id="rId16" Type="http://schemas.openxmlformats.org/officeDocument/2006/relationships/image" Target="../media/image267.png"/><Relationship Id="rId17" Type="http://schemas.openxmlformats.org/officeDocument/2006/relationships/image" Target="../media/image26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image" Target="../media/image272.png"/><Relationship Id="rId6" Type="http://schemas.openxmlformats.org/officeDocument/2006/relationships/image" Target="../media/image273.png"/><Relationship Id="rId7" Type="http://schemas.openxmlformats.org/officeDocument/2006/relationships/image" Target="../media/image274.png"/><Relationship Id="rId8" Type="http://schemas.openxmlformats.org/officeDocument/2006/relationships/image" Target="../media/image275.png"/><Relationship Id="rId9" Type="http://schemas.openxmlformats.org/officeDocument/2006/relationships/image" Target="../media/image276.png"/><Relationship Id="rId10" Type="http://schemas.openxmlformats.org/officeDocument/2006/relationships/image" Target="../media/image277.png"/><Relationship Id="rId11" Type="http://schemas.openxmlformats.org/officeDocument/2006/relationships/image" Target="../media/image278.png"/><Relationship Id="rId12" Type="http://schemas.openxmlformats.org/officeDocument/2006/relationships/image" Target="../media/image279.png"/><Relationship Id="rId13" Type="http://schemas.openxmlformats.org/officeDocument/2006/relationships/image" Target="../media/image280.png"/><Relationship Id="rId14" Type="http://schemas.openxmlformats.org/officeDocument/2006/relationships/image" Target="../media/image281.png"/><Relationship Id="rId15" Type="http://schemas.openxmlformats.org/officeDocument/2006/relationships/image" Target="../media/image282.png"/><Relationship Id="rId16" Type="http://schemas.openxmlformats.org/officeDocument/2006/relationships/image" Target="../media/image283.png"/><Relationship Id="rId17" Type="http://schemas.openxmlformats.org/officeDocument/2006/relationships/image" Target="../media/image28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5.png"/><Relationship Id="rId3" Type="http://schemas.openxmlformats.org/officeDocument/2006/relationships/image" Target="../media/image286.png"/><Relationship Id="rId4" Type="http://schemas.openxmlformats.org/officeDocument/2006/relationships/image" Target="../media/image287.png"/><Relationship Id="rId5" Type="http://schemas.openxmlformats.org/officeDocument/2006/relationships/image" Target="../media/image288.png"/><Relationship Id="rId6" Type="http://schemas.openxmlformats.org/officeDocument/2006/relationships/image" Target="../media/image289.png"/><Relationship Id="rId7" Type="http://schemas.openxmlformats.org/officeDocument/2006/relationships/image" Target="../media/image290.png"/><Relationship Id="rId8" Type="http://schemas.openxmlformats.org/officeDocument/2006/relationships/image" Target="../media/image291.png"/><Relationship Id="rId9" Type="http://schemas.openxmlformats.org/officeDocument/2006/relationships/image" Target="../media/image292.png"/><Relationship Id="rId10" Type="http://schemas.openxmlformats.org/officeDocument/2006/relationships/image" Target="../media/image293.png"/><Relationship Id="rId11" Type="http://schemas.openxmlformats.org/officeDocument/2006/relationships/image" Target="../media/image294.png"/><Relationship Id="rId12" Type="http://schemas.openxmlformats.org/officeDocument/2006/relationships/image" Target="../media/image295.png"/><Relationship Id="rId13" Type="http://schemas.openxmlformats.org/officeDocument/2006/relationships/image" Target="../media/image296.png"/><Relationship Id="rId14" Type="http://schemas.openxmlformats.org/officeDocument/2006/relationships/image" Target="../media/image297.png"/><Relationship Id="rId15" Type="http://schemas.openxmlformats.org/officeDocument/2006/relationships/image" Target="../media/image298.png"/><Relationship Id="rId16" Type="http://schemas.openxmlformats.org/officeDocument/2006/relationships/image" Target="../media/image299.png"/><Relationship Id="rId17" Type="http://schemas.openxmlformats.org/officeDocument/2006/relationships/image" Target="../media/image300.png"/><Relationship Id="rId18" Type="http://schemas.openxmlformats.org/officeDocument/2006/relationships/image" Target="../media/image30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Relationship Id="rId7" Type="http://schemas.openxmlformats.org/officeDocument/2006/relationships/image" Target="../media/image307.png"/><Relationship Id="rId8" Type="http://schemas.openxmlformats.org/officeDocument/2006/relationships/image" Target="../media/image308.png"/><Relationship Id="rId9" Type="http://schemas.openxmlformats.org/officeDocument/2006/relationships/image" Target="../media/image309.png"/><Relationship Id="rId10" Type="http://schemas.openxmlformats.org/officeDocument/2006/relationships/image" Target="../media/image310.png"/><Relationship Id="rId11" Type="http://schemas.openxmlformats.org/officeDocument/2006/relationships/image" Target="../media/image311.png"/><Relationship Id="rId12" Type="http://schemas.openxmlformats.org/officeDocument/2006/relationships/image" Target="../media/image312.png"/><Relationship Id="rId13" Type="http://schemas.openxmlformats.org/officeDocument/2006/relationships/image" Target="../media/image313.png"/><Relationship Id="rId14" Type="http://schemas.openxmlformats.org/officeDocument/2006/relationships/image" Target="../media/image314.png"/><Relationship Id="rId15" Type="http://schemas.openxmlformats.org/officeDocument/2006/relationships/image" Target="../media/image315.png"/><Relationship Id="rId16" Type="http://schemas.openxmlformats.org/officeDocument/2006/relationships/image" Target="../media/image3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image" Target="../media/image321.png"/><Relationship Id="rId7" Type="http://schemas.openxmlformats.org/officeDocument/2006/relationships/image" Target="../media/image322.png"/><Relationship Id="rId8" Type="http://schemas.openxmlformats.org/officeDocument/2006/relationships/image" Target="../media/image3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37" Type="http://schemas.openxmlformats.org/officeDocument/2006/relationships/image" Target="../media/image67.png"/><Relationship Id="rId38" Type="http://schemas.openxmlformats.org/officeDocument/2006/relationships/image" Target="../media/image68.png"/><Relationship Id="rId39" Type="http://schemas.openxmlformats.org/officeDocument/2006/relationships/image" Target="../media/image69.png"/><Relationship Id="rId40" Type="http://schemas.openxmlformats.org/officeDocument/2006/relationships/image" Target="../media/image70.png"/><Relationship Id="rId41" Type="http://schemas.openxmlformats.org/officeDocument/2006/relationships/image" Target="../media/image71.png"/><Relationship Id="rId42" Type="http://schemas.openxmlformats.org/officeDocument/2006/relationships/image" Target="../media/image72.png"/><Relationship Id="rId43" Type="http://schemas.openxmlformats.org/officeDocument/2006/relationships/image" Target="../media/image73.png"/><Relationship Id="rId44" Type="http://schemas.openxmlformats.org/officeDocument/2006/relationships/image" Target="../media/image74.png"/><Relationship Id="rId45" Type="http://schemas.openxmlformats.org/officeDocument/2006/relationships/image" Target="../media/image75.png"/><Relationship Id="rId46" Type="http://schemas.openxmlformats.org/officeDocument/2006/relationships/image" Target="../media/image76.png"/><Relationship Id="rId47" Type="http://schemas.openxmlformats.org/officeDocument/2006/relationships/image" Target="../media/image77.png"/><Relationship Id="rId48" Type="http://schemas.openxmlformats.org/officeDocument/2006/relationships/image" Target="../media/image78.png"/><Relationship Id="rId49" Type="http://schemas.openxmlformats.org/officeDocument/2006/relationships/image" Target="../media/image79.png"/><Relationship Id="rId50" Type="http://schemas.openxmlformats.org/officeDocument/2006/relationships/image" Target="../media/image80.png"/><Relationship Id="rId51" Type="http://schemas.openxmlformats.org/officeDocument/2006/relationships/image" Target="../media/image81.png"/><Relationship Id="rId52" Type="http://schemas.openxmlformats.org/officeDocument/2006/relationships/image" Target="../media/image82.png"/><Relationship Id="rId53" Type="http://schemas.openxmlformats.org/officeDocument/2006/relationships/image" Target="../media/image83.png"/><Relationship Id="rId54" Type="http://schemas.openxmlformats.org/officeDocument/2006/relationships/image" Target="../media/image84.png"/><Relationship Id="rId55" Type="http://schemas.openxmlformats.org/officeDocument/2006/relationships/image" Target="../media/image85.png"/><Relationship Id="rId56" Type="http://schemas.openxmlformats.org/officeDocument/2006/relationships/image" Target="../media/image86.png"/><Relationship Id="rId57" Type="http://schemas.openxmlformats.org/officeDocument/2006/relationships/image" Target="../media/image87.png"/><Relationship Id="rId58" Type="http://schemas.openxmlformats.org/officeDocument/2006/relationships/image" Target="../media/image88.png"/><Relationship Id="rId59" Type="http://schemas.openxmlformats.org/officeDocument/2006/relationships/image" Target="../media/image89.png"/><Relationship Id="rId60" Type="http://schemas.openxmlformats.org/officeDocument/2006/relationships/image" Target="../media/image90.png"/><Relationship Id="rId61" Type="http://schemas.openxmlformats.org/officeDocument/2006/relationships/image" Target="../media/image91.png"/><Relationship Id="rId62" Type="http://schemas.openxmlformats.org/officeDocument/2006/relationships/image" Target="../media/image92.png"/><Relationship Id="rId63" Type="http://schemas.openxmlformats.org/officeDocument/2006/relationships/image" Target="../media/image93.png"/><Relationship Id="rId64" Type="http://schemas.openxmlformats.org/officeDocument/2006/relationships/image" Target="../media/image94.png"/><Relationship Id="rId65" Type="http://schemas.openxmlformats.org/officeDocument/2006/relationships/image" Target="../media/image95.png"/><Relationship Id="rId66" Type="http://schemas.openxmlformats.org/officeDocument/2006/relationships/image" Target="../media/image96.png"/><Relationship Id="rId67" Type="http://schemas.openxmlformats.org/officeDocument/2006/relationships/image" Target="../media/image97.png"/><Relationship Id="rId68" Type="http://schemas.openxmlformats.org/officeDocument/2006/relationships/image" Target="../media/image98.png"/><Relationship Id="rId69" Type="http://schemas.openxmlformats.org/officeDocument/2006/relationships/image" Target="../media/image99.png"/><Relationship Id="rId70" Type="http://schemas.openxmlformats.org/officeDocument/2006/relationships/image" Target="../media/image100.png"/><Relationship Id="rId71" Type="http://schemas.openxmlformats.org/officeDocument/2006/relationships/image" Target="../media/image101.png"/><Relationship Id="rId72" Type="http://schemas.openxmlformats.org/officeDocument/2006/relationships/image" Target="../media/image102.png"/><Relationship Id="rId73" Type="http://schemas.openxmlformats.org/officeDocument/2006/relationships/image" Target="../media/image103.png"/><Relationship Id="rId74" Type="http://schemas.openxmlformats.org/officeDocument/2006/relationships/image" Target="../media/image104.png"/><Relationship Id="rId75" Type="http://schemas.openxmlformats.org/officeDocument/2006/relationships/image" Target="../media/image105.png"/><Relationship Id="rId76" Type="http://schemas.openxmlformats.org/officeDocument/2006/relationships/image" Target="../media/image106.png"/><Relationship Id="rId77" Type="http://schemas.openxmlformats.org/officeDocument/2006/relationships/image" Target="../media/image107.png"/><Relationship Id="rId78" Type="http://schemas.openxmlformats.org/officeDocument/2006/relationships/image" Target="../media/image108.png"/><Relationship Id="rId79" Type="http://schemas.openxmlformats.org/officeDocument/2006/relationships/image" Target="../media/image109.png"/><Relationship Id="rId80" Type="http://schemas.openxmlformats.org/officeDocument/2006/relationships/image" Target="../media/image110.png"/><Relationship Id="rId81" Type="http://schemas.openxmlformats.org/officeDocument/2006/relationships/image" Target="../media/image111.png"/><Relationship Id="rId82" Type="http://schemas.openxmlformats.org/officeDocument/2006/relationships/image" Target="../media/image112.png"/><Relationship Id="rId83" Type="http://schemas.openxmlformats.org/officeDocument/2006/relationships/image" Target="../media/image113.png"/><Relationship Id="rId84" Type="http://schemas.openxmlformats.org/officeDocument/2006/relationships/image" Target="../media/image114.png"/><Relationship Id="rId85" Type="http://schemas.openxmlformats.org/officeDocument/2006/relationships/image" Target="../media/image115.png"/><Relationship Id="rId86" Type="http://schemas.openxmlformats.org/officeDocument/2006/relationships/image" Target="../media/image1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Relationship Id="rId32" Type="http://schemas.openxmlformats.org/officeDocument/2006/relationships/image" Target="../media/image147.png"/><Relationship Id="rId33" Type="http://schemas.openxmlformats.org/officeDocument/2006/relationships/image" Target="../media/image148.png"/><Relationship Id="rId34" Type="http://schemas.openxmlformats.org/officeDocument/2006/relationships/image" Target="../media/image149.png"/><Relationship Id="rId35" Type="http://schemas.openxmlformats.org/officeDocument/2006/relationships/image" Target="../media/image150.png"/><Relationship Id="rId36" Type="http://schemas.openxmlformats.org/officeDocument/2006/relationships/image" Target="../media/image151.png"/><Relationship Id="rId37" Type="http://schemas.openxmlformats.org/officeDocument/2006/relationships/image" Target="../media/image152.png"/><Relationship Id="rId38" Type="http://schemas.openxmlformats.org/officeDocument/2006/relationships/image" Target="../media/image153.png"/><Relationship Id="rId39" Type="http://schemas.openxmlformats.org/officeDocument/2006/relationships/image" Target="../media/image154.png"/><Relationship Id="rId40" Type="http://schemas.openxmlformats.org/officeDocument/2006/relationships/image" Target="../media/image155.png"/><Relationship Id="rId41" Type="http://schemas.openxmlformats.org/officeDocument/2006/relationships/image" Target="../media/image156.png"/><Relationship Id="rId42" Type="http://schemas.openxmlformats.org/officeDocument/2006/relationships/image" Target="../media/image157.png"/><Relationship Id="rId43" Type="http://schemas.openxmlformats.org/officeDocument/2006/relationships/image" Target="../media/image1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Relationship Id="rId14" Type="http://schemas.openxmlformats.org/officeDocument/2006/relationships/image" Target="../media/image218.png"/><Relationship Id="rId15" Type="http://schemas.openxmlformats.org/officeDocument/2006/relationships/image" Target="../media/image219.png"/><Relationship Id="rId16" Type="http://schemas.openxmlformats.org/officeDocument/2006/relationships/image" Target="../media/image220.png"/><Relationship Id="rId17" Type="http://schemas.openxmlformats.org/officeDocument/2006/relationships/image" Target="../media/image2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Relationship Id="rId8" Type="http://schemas.openxmlformats.org/officeDocument/2006/relationships/image" Target="../media/image244.png"/><Relationship Id="rId9" Type="http://schemas.openxmlformats.org/officeDocument/2006/relationships/image" Target="../media/image245.png"/><Relationship Id="rId10" Type="http://schemas.openxmlformats.org/officeDocument/2006/relationships/image" Target="../media/image246.png"/><Relationship Id="rId11" Type="http://schemas.openxmlformats.org/officeDocument/2006/relationships/image" Target="../media/image247.png"/><Relationship Id="rId12" Type="http://schemas.openxmlformats.org/officeDocument/2006/relationships/image" Target="../media/image248.png"/><Relationship Id="rId13" Type="http://schemas.openxmlformats.org/officeDocument/2006/relationships/image" Target="../media/image249.png"/><Relationship Id="rId14" Type="http://schemas.openxmlformats.org/officeDocument/2006/relationships/image" Target="../media/image250.png"/><Relationship Id="rId15" Type="http://schemas.openxmlformats.org/officeDocument/2006/relationships/image" Target="../media/image251.png"/><Relationship Id="rId16" Type="http://schemas.openxmlformats.org/officeDocument/2006/relationships/image" Target="../media/image2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762" y="447876"/>
            <a:ext cx="16957529" cy="9389961"/>
            <a:chOff x="732762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62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9550" y="1599744"/>
            <a:ext cx="4742857" cy="28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25876" y="6607139"/>
            <a:ext cx="5433962" cy="659989"/>
            <a:chOff x="6425876" y="6607139"/>
            <a:chExt cx="5433962" cy="6599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5876" y="6607139"/>
              <a:ext cx="5433962" cy="6599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3853" y="6670779"/>
            <a:ext cx="3561905" cy="6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3524" y="2468297"/>
            <a:ext cx="6561905" cy="20380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761" y="3456580"/>
            <a:ext cx="14752381" cy="51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0333" y="3224828"/>
            <a:ext cx="13723810" cy="51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24272" y="5735532"/>
            <a:ext cx="1494285" cy="259010"/>
            <a:chOff x="4724272" y="5735532"/>
            <a:chExt cx="1494285" cy="259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726830" y="5824124"/>
              <a:ext cx="1489169" cy="170418"/>
              <a:chOff x="4726830" y="5824124"/>
              <a:chExt cx="1489169" cy="1704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26830" y="5824124"/>
                <a:ext cx="1489169" cy="1704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26830" y="5769896"/>
              <a:ext cx="1489169" cy="119605"/>
              <a:chOff x="4726830" y="5769896"/>
              <a:chExt cx="1489169" cy="11960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26830" y="5769896"/>
                <a:ext cx="1489169" cy="11960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24272" y="5735532"/>
              <a:ext cx="1494285" cy="54217"/>
              <a:chOff x="4724272" y="5735532"/>
              <a:chExt cx="1494285" cy="5421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724272" y="5735532"/>
                <a:ext cx="1494285" cy="5421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243364" y="5722888"/>
            <a:ext cx="1640170" cy="284297"/>
            <a:chOff x="7243364" y="5722888"/>
            <a:chExt cx="1640170" cy="28429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246171" y="5820130"/>
              <a:ext cx="1634555" cy="187055"/>
              <a:chOff x="7246171" y="5820130"/>
              <a:chExt cx="1634555" cy="18705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46171" y="5820130"/>
                <a:ext cx="1634555" cy="18705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246171" y="5760607"/>
              <a:ext cx="1634555" cy="131282"/>
              <a:chOff x="7246171" y="5760607"/>
              <a:chExt cx="1634555" cy="13128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246171" y="5760607"/>
                <a:ext cx="1634555" cy="13128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243364" y="5722888"/>
              <a:ext cx="1640170" cy="59510"/>
              <a:chOff x="7243364" y="5722888"/>
              <a:chExt cx="1640170" cy="5951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243364" y="5722888"/>
                <a:ext cx="1640170" cy="5951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883534" y="5717379"/>
            <a:ext cx="1519506" cy="263382"/>
            <a:chOff x="8883534" y="5717379"/>
            <a:chExt cx="1519506" cy="26338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886135" y="5807467"/>
              <a:ext cx="1514303" cy="173294"/>
              <a:chOff x="8886135" y="5807467"/>
              <a:chExt cx="1514303" cy="17329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886135" y="5807467"/>
                <a:ext cx="1514303" cy="17329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886135" y="5752323"/>
              <a:ext cx="1514303" cy="121624"/>
              <a:chOff x="8886135" y="5752323"/>
              <a:chExt cx="1514303" cy="12162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86135" y="5752323"/>
                <a:ext cx="1514303" cy="12162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883534" y="5717379"/>
              <a:ext cx="1519506" cy="55132"/>
              <a:chOff x="8883534" y="5717379"/>
              <a:chExt cx="1519506" cy="5513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883534" y="5717379"/>
                <a:ext cx="1519506" cy="55132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20925" y="7363727"/>
            <a:ext cx="4276190" cy="54285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480609" y="5728481"/>
            <a:ext cx="1379230" cy="239067"/>
            <a:chOff x="10480609" y="5728481"/>
            <a:chExt cx="1379230" cy="23906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482970" y="5810253"/>
              <a:ext cx="1374507" cy="157296"/>
              <a:chOff x="10482970" y="5810253"/>
              <a:chExt cx="1374507" cy="15729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482970" y="5810253"/>
                <a:ext cx="1374507" cy="15729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482970" y="5760199"/>
              <a:ext cx="1374507" cy="110396"/>
              <a:chOff x="10482970" y="5760199"/>
              <a:chExt cx="1374507" cy="11039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482970" y="5760199"/>
                <a:ext cx="1374507" cy="11039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0480609" y="5728481"/>
              <a:ext cx="1379230" cy="50042"/>
              <a:chOff x="10480609" y="5728481"/>
              <a:chExt cx="1379230" cy="50042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480609" y="5728481"/>
                <a:ext cx="1379230" cy="50042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1859838" y="5715628"/>
            <a:ext cx="1529609" cy="265133"/>
            <a:chOff x="11859838" y="5715628"/>
            <a:chExt cx="1529609" cy="26513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862457" y="5806315"/>
              <a:ext cx="1524371" cy="174446"/>
              <a:chOff x="11862457" y="5806315"/>
              <a:chExt cx="1524371" cy="17444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862457" y="5806315"/>
                <a:ext cx="1524371" cy="17444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1862457" y="5750804"/>
              <a:ext cx="1524371" cy="122432"/>
              <a:chOff x="11862457" y="5750804"/>
              <a:chExt cx="1524371" cy="12243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862457" y="5750804"/>
                <a:ext cx="1524371" cy="122432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1859838" y="5715628"/>
              <a:ext cx="1529609" cy="55499"/>
              <a:chOff x="11859838" y="5715628"/>
              <a:chExt cx="1529609" cy="5549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859838" y="5715628"/>
                <a:ext cx="1529609" cy="55499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6296480" y="5722888"/>
            <a:ext cx="918144" cy="159146"/>
            <a:chOff x="6296480" y="5722888"/>
            <a:chExt cx="918144" cy="15914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6298052" y="5777323"/>
              <a:ext cx="915001" cy="104711"/>
              <a:chOff x="6298052" y="5777323"/>
              <a:chExt cx="915001" cy="104711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298052" y="5777323"/>
                <a:ext cx="915001" cy="10471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6298052" y="5744003"/>
              <a:ext cx="915001" cy="73490"/>
              <a:chOff x="6298052" y="5744003"/>
              <a:chExt cx="915001" cy="73490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298052" y="5744003"/>
                <a:ext cx="915001" cy="7349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6296480" y="5722888"/>
              <a:ext cx="918144" cy="33313"/>
              <a:chOff x="6296480" y="5722888"/>
              <a:chExt cx="918144" cy="33313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296480" y="5722888"/>
                <a:ext cx="918144" cy="33313"/>
              </a:xfrm>
              <a:prstGeom prst="rect">
                <a:avLst/>
              </a:prstGeom>
            </p:spPr>
          </p:pic>
        </p:grpSp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097455" y="1365121"/>
            <a:ext cx="5142857" cy="144761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020925" y="7729432"/>
            <a:ext cx="4533333" cy="54285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020925" y="8108349"/>
            <a:ext cx="4276190" cy="542857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020925" y="8474054"/>
            <a:ext cx="4276190" cy="54285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020925" y="8839760"/>
            <a:ext cx="4276190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7722" y="1757541"/>
            <a:ext cx="112381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857143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2706" y="2175991"/>
            <a:ext cx="145714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32" y="2899522"/>
            <a:ext cx="4212040" cy="6279885"/>
            <a:chOff x="1287132" y="2899522"/>
            <a:chExt cx="4212040" cy="62798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32" y="2899522"/>
              <a:ext cx="4212040" cy="62798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8544" y="4214277"/>
            <a:ext cx="3438095" cy="3561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2261" y="3255630"/>
            <a:ext cx="3161905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00539" y="4423099"/>
            <a:ext cx="3155803" cy="2805195"/>
            <a:chOff x="13800539" y="4423099"/>
            <a:chExt cx="3155803" cy="28051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00539" y="4423099"/>
              <a:ext cx="3155803" cy="28051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87851" y="2899522"/>
            <a:ext cx="3983898" cy="6334806"/>
            <a:chOff x="9687851" y="2899522"/>
            <a:chExt cx="3983898" cy="63348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87851" y="2899522"/>
              <a:ext cx="3983898" cy="63348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98878" y="3007978"/>
            <a:ext cx="3775881" cy="6171429"/>
            <a:chOff x="5798878" y="3007978"/>
            <a:chExt cx="3775881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98878" y="3007978"/>
              <a:ext cx="3775881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7722" y="1757541"/>
            <a:ext cx="112381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885714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2706" y="2175991"/>
            <a:ext cx="145714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3407" y="2899522"/>
            <a:ext cx="4212040" cy="5955584"/>
            <a:chOff x="1433407" y="2899522"/>
            <a:chExt cx="4212040" cy="59555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3407" y="2899522"/>
              <a:ext cx="4212040" cy="59555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8772" y="4786119"/>
            <a:ext cx="3933333" cy="31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2840" y="3176364"/>
            <a:ext cx="3066667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18674" y="2899522"/>
            <a:ext cx="3812024" cy="6171429"/>
            <a:chOff x="9518674" y="2899522"/>
            <a:chExt cx="3812024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18674" y="2899522"/>
              <a:ext cx="3812024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30698" y="4079311"/>
            <a:ext cx="3688446" cy="3681672"/>
            <a:chOff x="13330698" y="4079311"/>
            <a:chExt cx="3688446" cy="368167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30698" y="4079311"/>
              <a:ext cx="3688446" cy="36816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38515" y="2899522"/>
            <a:ext cx="3587674" cy="6171429"/>
            <a:chOff x="5838515" y="2899522"/>
            <a:chExt cx="3587674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38515" y="2899522"/>
              <a:ext cx="358767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5318" y="1815024"/>
            <a:ext cx="1114286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4952381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0306" y="2239848"/>
            <a:ext cx="1085714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0370" y="2847296"/>
            <a:ext cx="4212040" cy="6171429"/>
            <a:chOff x="1300370" y="2847296"/>
            <a:chExt cx="4212040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0370" y="2847296"/>
              <a:ext cx="4212040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1782" y="4167725"/>
            <a:ext cx="3552381" cy="43333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3442" y="3110300"/>
            <a:ext cx="3790476" cy="8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47993" y="2847296"/>
            <a:ext cx="4069596" cy="6171429"/>
            <a:chOff x="5647993" y="2847296"/>
            <a:chExt cx="4069596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47993" y="2847296"/>
              <a:ext cx="4069596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91763" y="2886933"/>
            <a:ext cx="4061761" cy="6171429"/>
            <a:chOff x="9791763" y="2886933"/>
            <a:chExt cx="4061761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91763" y="2886933"/>
              <a:ext cx="4061761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23763" y="2886933"/>
            <a:ext cx="3085714" cy="1859172"/>
            <a:chOff x="13923763" y="2886933"/>
            <a:chExt cx="3085714" cy="18591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23763" y="2886933"/>
              <a:ext cx="3085714" cy="18591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909293" y="4962105"/>
            <a:ext cx="3088230" cy="1862538"/>
            <a:chOff x="13909293" y="4962105"/>
            <a:chExt cx="3088230" cy="18625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09293" y="4962105"/>
              <a:ext cx="3088230" cy="18625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35717" y="7199590"/>
            <a:ext cx="3069072" cy="1858772"/>
            <a:chOff x="13935717" y="7199590"/>
            <a:chExt cx="3069072" cy="18587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35717" y="7199590"/>
              <a:ext cx="3069072" cy="1858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0084" y="1828237"/>
            <a:ext cx="1114286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4952381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5067" y="2239848"/>
            <a:ext cx="1066667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0370" y="2886933"/>
            <a:ext cx="4212040" cy="6171429"/>
            <a:chOff x="1300370" y="2886933"/>
            <a:chExt cx="4212040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0370" y="2886933"/>
              <a:ext cx="4212040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2153" y="4542458"/>
            <a:ext cx="3914286" cy="3942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6411" y="3308483"/>
            <a:ext cx="3790476" cy="8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65979" y="2886933"/>
            <a:ext cx="3554088" cy="6171429"/>
            <a:chOff x="13165979" y="2886933"/>
            <a:chExt cx="3554088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65979" y="2886933"/>
              <a:ext cx="3554088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33526" y="2886933"/>
            <a:ext cx="3612233" cy="6171429"/>
            <a:chOff x="9433526" y="2886933"/>
            <a:chExt cx="3612233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3526" y="2886933"/>
              <a:ext cx="3612233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72120" y="2886933"/>
            <a:ext cx="3589648" cy="6171429"/>
            <a:chOff x="5672120" y="2886933"/>
            <a:chExt cx="3589648" cy="6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72120" y="2886933"/>
              <a:ext cx="358964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0428" y="3854486"/>
            <a:ext cx="9419048" cy="30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04043" y="3451048"/>
            <a:ext cx="3277628" cy="624610"/>
            <a:chOff x="7504043" y="3451048"/>
            <a:chExt cx="3277628" cy="6246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043" y="3451048"/>
              <a:ext cx="3277628" cy="6246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5349" y="3476559"/>
            <a:ext cx="2752381" cy="5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73950" y="5676240"/>
            <a:ext cx="7337815" cy="284953"/>
            <a:chOff x="5473950" y="5676240"/>
            <a:chExt cx="7337815" cy="28495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503928" y="5773706"/>
              <a:ext cx="7277858" cy="187487"/>
              <a:chOff x="5503928" y="5773706"/>
              <a:chExt cx="7277858" cy="18748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03928" y="5773706"/>
                <a:ext cx="7277858" cy="1874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489643" y="5714045"/>
              <a:ext cx="7306429" cy="131585"/>
              <a:chOff x="5489643" y="5714045"/>
              <a:chExt cx="7306429" cy="13158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89643" y="5714045"/>
                <a:ext cx="7306429" cy="13158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73950" y="5676240"/>
              <a:ext cx="7337815" cy="59647"/>
              <a:chOff x="5473950" y="5676240"/>
              <a:chExt cx="7337815" cy="596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73950" y="5676240"/>
                <a:ext cx="7337815" cy="596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72636" y="3029871"/>
            <a:ext cx="5587668" cy="2701019"/>
            <a:chOff x="6372636" y="3029871"/>
            <a:chExt cx="5587668" cy="27010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2636" y="3029871"/>
              <a:ext cx="5587668" cy="27010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5454" y="2467057"/>
            <a:ext cx="1432374" cy="1432374"/>
            <a:chOff x="7295454" y="2467057"/>
            <a:chExt cx="1432374" cy="1432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5454" y="2467057"/>
              <a:ext cx="1432374" cy="1432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5111" y="2467057"/>
            <a:ext cx="1500566" cy="1500566"/>
            <a:chOff x="9605111" y="2467057"/>
            <a:chExt cx="1500566" cy="15005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5111" y="2467057"/>
              <a:ext cx="1500566" cy="15005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92225" y="3971773"/>
            <a:ext cx="1398794" cy="1398794"/>
            <a:chOff x="10892225" y="3971773"/>
            <a:chExt cx="1398794" cy="13987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2225" y="3971773"/>
              <a:ext cx="1398794" cy="13987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8016" y="3543464"/>
            <a:ext cx="1314286" cy="4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46866" y="1589716"/>
            <a:ext cx="1954706" cy="545957"/>
            <a:chOff x="5246866" y="1589716"/>
            <a:chExt cx="1954706" cy="5459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5914" y="1334771"/>
              <a:ext cx="3914286" cy="109523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6866" y="1589716"/>
              <a:ext cx="1954706" cy="54595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474" y="1646683"/>
            <a:ext cx="1247619" cy="4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55035" y="1589716"/>
            <a:ext cx="1954706" cy="545957"/>
            <a:chOff x="11055035" y="1589716"/>
            <a:chExt cx="1954706" cy="5459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74082" y="1334771"/>
              <a:ext cx="3914286" cy="10952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5035" y="1589716"/>
              <a:ext cx="1954706" cy="54595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64369" y="1646359"/>
            <a:ext cx="1428571" cy="4857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05366" y="3665622"/>
            <a:ext cx="1954706" cy="545957"/>
            <a:chOff x="12605366" y="3665622"/>
            <a:chExt cx="1954706" cy="5459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24414" y="3410677"/>
              <a:ext cx="3914286" cy="109523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05366" y="3665622"/>
              <a:ext cx="1954706" cy="5459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48940" y="3722264"/>
            <a:ext cx="1257143" cy="4476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15727" y="73767"/>
            <a:ext cx="3761905" cy="16380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18398" y="4204966"/>
            <a:ext cx="3096144" cy="1533025"/>
            <a:chOff x="7618398" y="4204966"/>
            <a:chExt cx="3096144" cy="153302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8830" y="3375002"/>
              <a:ext cx="6200000" cy="306666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18398" y="4204966"/>
              <a:ext cx="3096144" cy="153302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93694" y="4664372"/>
            <a:ext cx="1971429" cy="8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702725" y="2630808"/>
            <a:ext cx="2906689" cy="327153"/>
            <a:chOff x="7702725" y="2630808"/>
            <a:chExt cx="2906689" cy="32715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7702725" y="2630808"/>
              <a:ext cx="2906689" cy="3271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71086" y="1630115"/>
            <a:ext cx="451597" cy="451597"/>
            <a:chOff x="4971086" y="1630115"/>
            <a:chExt cx="451597" cy="45159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71086" y="1630115"/>
              <a:ext cx="451597" cy="45159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011890" y="1687871"/>
            <a:ext cx="419048" cy="33333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823139" y="1606282"/>
            <a:ext cx="451597" cy="451597"/>
            <a:chOff x="10823139" y="1606282"/>
            <a:chExt cx="451597" cy="45159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720000">
              <a:off x="10823139" y="1606282"/>
              <a:ext cx="451597" cy="45159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63909" y="1664042"/>
            <a:ext cx="400000" cy="3333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377000" y="3710468"/>
            <a:ext cx="451597" cy="451597"/>
            <a:chOff x="12377000" y="3710468"/>
            <a:chExt cx="451597" cy="45159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77000" y="3710468"/>
              <a:ext cx="451597" cy="45159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417814" y="3768223"/>
            <a:ext cx="390476" cy="33333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378306" y="5711566"/>
            <a:ext cx="5587668" cy="2701019"/>
            <a:chOff x="6378306" y="5711566"/>
            <a:chExt cx="5587668" cy="270101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6378306" y="5711566"/>
              <a:ext cx="5587668" cy="27010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10781" y="7543025"/>
            <a:ext cx="1523389" cy="1448727"/>
            <a:chOff x="9610781" y="7543025"/>
            <a:chExt cx="1523389" cy="144872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9610781" y="7543025"/>
              <a:ext cx="1523389" cy="14487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02813" y="7543025"/>
            <a:ext cx="1530686" cy="1530686"/>
            <a:chOff x="7202813" y="7543025"/>
            <a:chExt cx="1530686" cy="153068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0800000">
              <a:off x="7202813" y="7543025"/>
              <a:ext cx="1530686" cy="15306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043156" y="6217149"/>
            <a:ext cx="1469535" cy="1469535"/>
            <a:chOff x="11043156" y="6217149"/>
            <a:chExt cx="1469535" cy="146953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11043156" y="6217149"/>
              <a:ext cx="1469535" cy="146953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662920" y="5012302"/>
            <a:ext cx="1451377" cy="1451377"/>
            <a:chOff x="5662920" y="5012302"/>
            <a:chExt cx="1451377" cy="145137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5662920" y="5012302"/>
              <a:ext cx="1451377" cy="145137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751952" y="7645778"/>
            <a:ext cx="1954706" cy="545957"/>
            <a:chOff x="12751952" y="7645778"/>
            <a:chExt cx="1954706" cy="5459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21600000">
              <a:off x="11770999" y="7390833"/>
              <a:ext cx="3914286" cy="1095238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21600000">
              <a:off x="12751952" y="7645778"/>
              <a:ext cx="1954706" cy="545957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 rot="-21720000">
            <a:off x="12909761" y="7702422"/>
            <a:ext cx="1600000" cy="44761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411793" y="9301987"/>
            <a:ext cx="1954706" cy="545957"/>
            <a:chOff x="11411793" y="9301987"/>
            <a:chExt cx="1954706" cy="54595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21600000">
              <a:off x="10430840" y="9047042"/>
              <a:ext cx="3914286" cy="1095238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21600000">
              <a:off x="11411793" y="9301987"/>
              <a:ext cx="1954706" cy="545957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 rot="-21600000">
            <a:off x="11664874" y="9358951"/>
            <a:ext cx="1333333" cy="44761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406647" y="9389789"/>
            <a:ext cx="1954706" cy="545957"/>
            <a:chOff x="5406647" y="9389789"/>
            <a:chExt cx="1954706" cy="54595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21660000">
              <a:off x="4425694" y="9134844"/>
              <a:ext cx="3914286" cy="1095238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21660000">
              <a:off x="5406647" y="9389789"/>
              <a:ext cx="1954706" cy="545957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 rot="-21660000">
            <a:off x="5803201" y="9446436"/>
            <a:ext cx="1038095" cy="44761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624068" y="5704465"/>
            <a:ext cx="3096144" cy="1533025"/>
            <a:chOff x="7624068" y="5704465"/>
            <a:chExt cx="3096144" cy="153302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-10800000">
              <a:off x="6064500" y="4874502"/>
              <a:ext cx="6200000" cy="3066667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10800000">
              <a:off x="7624068" y="5704465"/>
              <a:ext cx="3096144" cy="153302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530927" y="7684008"/>
            <a:ext cx="451597" cy="451597"/>
            <a:chOff x="12530927" y="7684008"/>
            <a:chExt cx="451597" cy="451597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21600000">
              <a:off x="12530927" y="7684008"/>
              <a:ext cx="451597" cy="451597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 rot="-21600000">
            <a:off x="12571909" y="7741766"/>
            <a:ext cx="390476" cy="33333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1136012" y="9342387"/>
            <a:ext cx="451597" cy="451597"/>
            <a:chOff x="11136012" y="9342387"/>
            <a:chExt cx="451597" cy="45159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21600000">
              <a:off x="11136012" y="9342387"/>
              <a:ext cx="451597" cy="451597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 rot="-21600000">
            <a:off x="11176766" y="9400147"/>
            <a:ext cx="400000" cy="33333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174366" y="9423524"/>
            <a:ext cx="451597" cy="451597"/>
            <a:chOff x="5174366" y="9423524"/>
            <a:chExt cx="451597" cy="451597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-21660000">
              <a:off x="5174366" y="9423524"/>
              <a:ext cx="451597" cy="451597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 rot="-21660000">
            <a:off x="5214995" y="9481309"/>
            <a:ext cx="390476" cy="333333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7249744" y="2941468"/>
            <a:ext cx="1533333" cy="542857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5837588" y="4227168"/>
            <a:ext cx="1609524" cy="542857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9570826" y="2995586"/>
            <a:ext cx="1561905" cy="447619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0846477" y="4334668"/>
            <a:ext cx="1542857" cy="542857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 rot="-60000">
            <a:off x="10958163" y="6686425"/>
            <a:ext cx="1685714" cy="542857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 rot="-60000">
            <a:off x="12892510" y="7754808"/>
            <a:ext cx="1371429" cy="447619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 rot="-60000">
            <a:off x="9612546" y="8070988"/>
            <a:ext cx="1590476" cy="409524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 rot="-60000">
            <a:off x="7198203" y="8070607"/>
            <a:ext cx="1609524" cy="542857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 rot="-60000">
            <a:off x="5540655" y="5382576"/>
            <a:ext cx="1276190" cy="819048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 rot="-60000">
            <a:off x="8058356" y="5779396"/>
            <a:ext cx="2180952" cy="85714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8251634" y="3931376"/>
            <a:ext cx="319258" cy="207677"/>
            <a:chOff x="8251634" y="3931376"/>
            <a:chExt cx="319258" cy="20767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2580000">
              <a:off x="8251634" y="3931376"/>
              <a:ext cx="319258" cy="20767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390503" y="3906622"/>
            <a:ext cx="319258" cy="172335"/>
            <a:chOff x="8390503" y="3906622"/>
            <a:chExt cx="319258" cy="172335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-8160000">
              <a:off x="8390503" y="3906622"/>
              <a:ext cx="319258" cy="17233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227832" y="5330612"/>
            <a:ext cx="319258" cy="331366"/>
            <a:chOff x="7227832" y="5330612"/>
            <a:chExt cx="319258" cy="331366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-10740000">
              <a:off x="7227832" y="5330612"/>
              <a:ext cx="319258" cy="33136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7159258" y="2247130"/>
            <a:ext cx="319258" cy="207677"/>
            <a:chOff x="7159258" y="2247130"/>
            <a:chExt cx="319258" cy="207677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2580000">
              <a:off x="7159258" y="2247130"/>
              <a:ext cx="319258" cy="20767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298127" y="2222376"/>
            <a:ext cx="319258" cy="172335"/>
            <a:chOff x="7298127" y="2222376"/>
            <a:chExt cx="319258" cy="172335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-8160000">
              <a:off x="7298127" y="2222376"/>
              <a:ext cx="319258" cy="17233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204882" y="9046631"/>
            <a:ext cx="319258" cy="207677"/>
            <a:chOff x="7204882" y="9046631"/>
            <a:chExt cx="319258" cy="207677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-13560000">
              <a:off x="7204882" y="9046631"/>
              <a:ext cx="319258" cy="20767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244877" y="9203891"/>
            <a:ext cx="319258" cy="172335"/>
            <a:chOff x="7244877" y="9203891"/>
            <a:chExt cx="319258" cy="172335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-24300000">
              <a:off x="7244877" y="9203891"/>
              <a:ext cx="319258" cy="17233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0929554" y="2218794"/>
            <a:ext cx="319258" cy="207677"/>
            <a:chOff x="10929554" y="2218794"/>
            <a:chExt cx="319258" cy="207677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-13560000">
              <a:off x="10929554" y="2218794"/>
              <a:ext cx="319258" cy="207677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0969549" y="2376053"/>
            <a:ext cx="319258" cy="172335"/>
            <a:chOff x="10969549" y="2376053"/>
            <a:chExt cx="319258" cy="172335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-24300000">
              <a:off x="10969549" y="2376053"/>
              <a:ext cx="319258" cy="172335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9694928" y="3892316"/>
            <a:ext cx="319258" cy="207677"/>
            <a:chOff x="9694928" y="3892316"/>
            <a:chExt cx="319258" cy="207677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-13560000">
              <a:off x="9694928" y="3892316"/>
              <a:ext cx="319258" cy="207677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9734923" y="4049575"/>
            <a:ext cx="319258" cy="172335"/>
            <a:chOff x="9734923" y="4049575"/>
            <a:chExt cx="319258" cy="17233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-24300000">
              <a:off x="9734923" y="4049575"/>
              <a:ext cx="319258" cy="17233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0650410" y="5061497"/>
            <a:ext cx="319258" cy="207677"/>
            <a:chOff x="10650410" y="5061497"/>
            <a:chExt cx="319258" cy="20767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-13560000">
              <a:off x="10650410" y="5061497"/>
              <a:ext cx="319258" cy="20767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0690405" y="5218756"/>
            <a:ext cx="319258" cy="172335"/>
            <a:chOff x="10690405" y="5218756"/>
            <a:chExt cx="319258" cy="172335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-24300000">
              <a:off x="10690405" y="5218756"/>
              <a:ext cx="319258" cy="172335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2316973" y="4237364"/>
            <a:ext cx="319258" cy="207677"/>
            <a:chOff x="12316973" y="4237364"/>
            <a:chExt cx="319258" cy="207677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-13560000">
              <a:off x="12316973" y="4237364"/>
              <a:ext cx="319258" cy="207677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2356968" y="4394623"/>
            <a:ext cx="319258" cy="172335"/>
            <a:chOff x="12356968" y="4394623"/>
            <a:chExt cx="319258" cy="172335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-24300000">
              <a:off x="12356968" y="4394623"/>
              <a:ext cx="319258" cy="17233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0637226" y="6484606"/>
            <a:ext cx="319258" cy="207677"/>
            <a:chOff x="10637226" y="6484606"/>
            <a:chExt cx="319258" cy="207677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2520000">
              <a:off x="10637226" y="6484606"/>
              <a:ext cx="319258" cy="207677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0775334" y="6457436"/>
            <a:ext cx="319258" cy="172335"/>
            <a:chOff x="10775334" y="6457436"/>
            <a:chExt cx="319258" cy="172335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-8220000">
              <a:off x="10775334" y="6457436"/>
              <a:ext cx="319258" cy="172335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2348158" y="7402959"/>
            <a:ext cx="319258" cy="207677"/>
            <a:chOff x="12348158" y="7402959"/>
            <a:chExt cx="319258" cy="207677"/>
          </a:xfrm>
        </p:grpSpPr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2520000">
              <a:off x="12348158" y="7402959"/>
              <a:ext cx="319258" cy="207677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2486265" y="7375789"/>
            <a:ext cx="319258" cy="172335"/>
            <a:chOff x="12486265" y="7375789"/>
            <a:chExt cx="319258" cy="172335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-8220000">
              <a:off x="12486265" y="7375789"/>
              <a:ext cx="319258" cy="17233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9622700" y="7318698"/>
            <a:ext cx="319258" cy="207677"/>
            <a:chOff x="9622700" y="7318698"/>
            <a:chExt cx="319258" cy="207677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3360000">
              <a:off x="9622700" y="7318698"/>
              <a:ext cx="319258" cy="207677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9767553" y="7326271"/>
            <a:ext cx="319258" cy="172335"/>
            <a:chOff x="9767553" y="7326271"/>
            <a:chExt cx="319258" cy="172335"/>
          </a:xfrm>
        </p:grpSpPr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-7380000">
              <a:off x="9767553" y="7326271"/>
              <a:ext cx="319258" cy="172335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0818689" y="9105962"/>
            <a:ext cx="319258" cy="207677"/>
            <a:chOff x="10818689" y="9105962"/>
            <a:chExt cx="319258" cy="207677"/>
          </a:xfrm>
        </p:grpSpPr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2520000">
              <a:off x="10818689" y="9105962"/>
              <a:ext cx="319258" cy="207677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0956796" y="9078791"/>
            <a:ext cx="319258" cy="172335"/>
            <a:chOff x="10956796" y="9078791"/>
            <a:chExt cx="319258" cy="172335"/>
          </a:xfrm>
        </p:grpSpPr>
        <p:pic>
          <p:nvPicPr>
            <p:cNvPr id="174" name="Object 173"/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-8220000">
              <a:off x="10956796" y="9078791"/>
              <a:ext cx="319258" cy="172335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8300854" y="7229427"/>
            <a:ext cx="319258" cy="207677"/>
            <a:chOff x="8300854" y="7229427"/>
            <a:chExt cx="319258" cy="207677"/>
          </a:xfrm>
        </p:grpSpPr>
        <p:pic>
          <p:nvPicPr>
            <p:cNvPr id="177" name="Object 176"/>
            <p:cNvPicPr>
              <a:picLocks noChangeAspect="1"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7860000">
              <a:off x="8300854" y="7229427"/>
              <a:ext cx="319258" cy="207677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8348099" y="7384401"/>
            <a:ext cx="319258" cy="172335"/>
            <a:chOff x="8348099" y="7384401"/>
            <a:chExt cx="319258" cy="172335"/>
          </a:xfrm>
        </p:grpSpPr>
        <p:pic>
          <p:nvPicPr>
            <p:cNvPr id="180" name="Object 179"/>
            <p:cNvPicPr>
              <a:picLocks noChangeAspect="1"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-2880000">
              <a:off x="8348099" y="7384401"/>
              <a:ext cx="319258" cy="172335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74868" y="161532"/>
            <a:ext cx="3695916" cy="2133800"/>
            <a:chOff x="74868" y="161532"/>
            <a:chExt cx="3695916" cy="2133800"/>
          </a:xfrm>
        </p:grpSpPr>
        <p:pic>
          <p:nvPicPr>
            <p:cNvPr id="183" name="Object 182"/>
            <p:cNvPicPr>
              <a:picLocks noChangeAspect="1"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4868" y="161532"/>
              <a:ext cx="3695916" cy="2133800"/>
            </a:xfrm>
            <a:prstGeom prst="rect">
              <a:avLst/>
            </a:prstGeom>
          </p:spPr>
        </p:pic>
      </p:grpSp>
      <p:pic>
        <p:nvPicPr>
          <p:cNvPr id="185" name="Object 184"/>
          <p:cNvPicPr>
            <a:picLocks noChangeAspect="1"/>
          </p:cNvPicPr>
          <p:nvPr/>
        </p:nvPicPr>
        <p:blipFill>
          <a:blip r:embed="rId85" cstate="print"/>
          <a:stretch>
            <a:fillRect/>
          </a:stretch>
        </p:blipFill>
        <p:spPr>
          <a:xfrm>
            <a:off x="581960" y="829611"/>
            <a:ext cx="2733333" cy="819048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7135819" y="5566045"/>
            <a:ext cx="359050" cy="329689"/>
            <a:chOff x="7135819" y="5566045"/>
            <a:chExt cx="359050" cy="329689"/>
          </a:xfrm>
        </p:grpSpPr>
        <p:pic>
          <p:nvPicPr>
            <p:cNvPr id="187" name="Object 186"/>
            <p:cNvPicPr>
              <a:picLocks noChangeAspect="1"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135819" y="5566045"/>
              <a:ext cx="359050" cy="329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4310" y="1790210"/>
            <a:ext cx="127619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1857143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6957" y="6167186"/>
            <a:ext cx="1295238" cy="4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7438" y="6568753"/>
            <a:ext cx="723810" cy="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41785" y="6167186"/>
            <a:ext cx="1285714" cy="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52267" y="6568753"/>
            <a:ext cx="704762" cy="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52544" y="6167186"/>
            <a:ext cx="1295238" cy="4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63017" y="6568753"/>
            <a:ext cx="695238" cy="3238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13243" y="6167186"/>
            <a:ext cx="838095" cy="447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23720" y="6568753"/>
            <a:ext cx="695238" cy="3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53894" y="6167186"/>
            <a:ext cx="1790476" cy="44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64366" y="6568753"/>
            <a:ext cx="704762" cy="3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78527" y="2944855"/>
            <a:ext cx="5555027" cy="464437"/>
            <a:chOff x="1878527" y="2944855"/>
            <a:chExt cx="5555027" cy="4644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78527" y="2944855"/>
              <a:ext cx="5555027" cy="46443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94668" y="2993487"/>
            <a:ext cx="5314286" cy="37142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2080" y="4470508"/>
            <a:ext cx="1512243" cy="1512243"/>
            <a:chOff x="1662080" y="4470508"/>
            <a:chExt cx="1512243" cy="15122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62080" y="4470508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80897" y="4470508"/>
            <a:ext cx="1512243" cy="1512243"/>
            <a:chOff x="3580897" y="4470508"/>
            <a:chExt cx="1512243" cy="15122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80897" y="4470508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75649" y="4470508"/>
            <a:ext cx="1512243" cy="1512243"/>
            <a:chOff x="5475649" y="4470508"/>
            <a:chExt cx="1512243" cy="15122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75649" y="4470508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20341" y="4470508"/>
            <a:ext cx="1512243" cy="1512243"/>
            <a:chOff x="7420341" y="4470508"/>
            <a:chExt cx="1512243" cy="15122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20341" y="4470508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44976" y="4470508"/>
            <a:ext cx="1512243" cy="1512243"/>
            <a:chOff x="9344976" y="4470508"/>
            <a:chExt cx="1512243" cy="15122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44976" y="4470508"/>
              <a:ext cx="1512243" cy="151224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82662" y="4652232"/>
            <a:ext cx="1409524" cy="13619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06627" y="4652232"/>
            <a:ext cx="1333333" cy="13619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428837" y="4652232"/>
            <a:ext cx="1323810" cy="136190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499393" y="4652232"/>
            <a:ext cx="1323810" cy="136190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16974" y="4652232"/>
            <a:ext cx="1333333" cy="136190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292287" y="6167186"/>
            <a:ext cx="1276190" cy="44761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302760" y="6568753"/>
            <a:ext cx="704762" cy="3238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299364" y="4470508"/>
            <a:ext cx="1512243" cy="1512243"/>
            <a:chOff x="11299364" y="4470508"/>
            <a:chExt cx="1512243" cy="15122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99364" y="4470508"/>
              <a:ext cx="1512243" cy="151224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341624" y="4652230"/>
            <a:ext cx="1323810" cy="136190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259849" y="6167186"/>
            <a:ext cx="1285714" cy="44761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270377" y="6568753"/>
            <a:ext cx="704762" cy="3238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250958" y="4470508"/>
            <a:ext cx="1512243" cy="1512243"/>
            <a:chOff x="13250958" y="4470508"/>
            <a:chExt cx="1512243" cy="15122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250958" y="4470508"/>
              <a:ext cx="1512243" cy="151224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3329110" y="4652230"/>
            <a:ext cx="1323810" cy="136190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5087225" y="6167187"/>
            <a:ext cx="1504762" cy="44761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097727" y="6568753"/>
            <a:ext cx="695238" cy="32381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094340" y="4470508"/>
            <a:ext cx="1512243" cy="1512243"/>
            <a:chOff x="15094340" y="4470508"/>
            <a:chExt cx="1512243" cy="15122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94340" y="4470508"/>
              <a:ext cx="1512243" cy="151224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136597" y="4652231"/>
            <a:ext cx="1323810" cy="136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7722" y="1747732"/>
            <a:ext cx="1161905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904762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2706" y="2180991"/>
            <a:ext cx="145714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7239" y="1998125"/>
            <a:ext cx="2133333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32" y="3135334"/>
            <a:ext cx="4212040" cy="5886645"/>
            <a:chOff x="1287132" y="3135334"/>
            <a:chExt cx="4212040" cy="58866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32" y="3135334"/>
              <a:ext cx="4212040" cy="588664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1810" y="4369163"/>
            <a:ext cx="4238095" cy="64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8556" y="3493453"/>
            <a:ext cx="3923810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46029" y="2871025"/>
            <a:ext cx="3815385" cy="6171429"/>
            <a:chOff x="5746029" y="2871025"/>
            <a:chExt cx="3815385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46029" y="2871025"/>
              <a:ext cx="3815385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38618" y="2754811"/>
            <a:ext cx="3809957" cy="6171429"/>
            <a:chOff x="9638618" y="2754811"/>
            <a:chExt cx="3809957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38618" y="2754811"/>
              <a:ext cx="3809957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54273" y="4106553"/>
            <a:ext cx="3496099" cy="3609100"/>
            <a:chOff x="13554273" y="4106553"/>
            <a:chExt cx="3496099" cy="36091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54273" y="4106553"/>
              <a:ext cx="3496099" cy="360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2284" y="1757541"/>
            <a:ext cx="112381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876190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7267" y="2165515"/>
            <a:ext cx="145714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0967" y="2892916"/>
            <a:ext cx="4212040" cy="5962190"/>
            <a:chOff x="1300967" y="2892916"/>
            <a:chExt cx="4212040" cy="5962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0967" y="2892916"/>
              <a:ext cx="4212040" cy="59621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2383" y="4370415"/>
            <a:ext cx="3952381" cy="24000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9668" y="3149935"/>
            <a:ext cx="3066667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20269" y="2892916"/>
            <a:ext cx="4767871" cy="6171429"/>
            <a:chOff x="11620269" y="2892916"/>
            <a:chExt cx="4767871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20269" y="2892916"/>
              <a:ext cx="476787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20388" y="2906128"/>
            <a:ext cx="5004637" cy="6171429"/>
            <a:chOff x="6320388" y="2906128"/>
            <a:chExt cx="5004637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20388" y="2906128"/>
              <a:ext cx="500463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3084" y="1747732"/>
            <a:ext cx="1114286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876190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8067" y="2175991"/>
            <a:ext cx="1561905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7239" y="1998125"/>
            <a:ext cx="2133333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5158" y="3036661"/>
            <a:ext cx="4212040" cy="5917537"/>
            <a:chOff x="1335158" y="3036661"/>
            <a:chExt cx="4212040" cy="59175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5158" y="3036661"/>
              <a:ext cx="4212040" cy="59175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7706" y="3987991"/>
            <a:ext cx="4114286" cy="43333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3135" y="3215992"/>
            <a:ext cx="3161905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43513" y="3069182"/>
            <a:ext cx="3818736" cy="6171429"/>
            <a:chOff x="5743513" y="3069182"/>
            <a:chExt cx="3818736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43513" y="3069182"/>
              <a:ext cx="3818736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40299" y="3036661"/>
            <a:ext cx="3806593" cy="6171429"/>
            <a:chOff x="9640299" y="3036661"/>
            <a:chExt cx="3806593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40299" y="3036661"/>
              <a:ext cx="3806593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05426" y="3055970"/>
            <a:ext cx="3546941" cy="6171429"/>
            <a:chOff x="13505426" y="3055970"/>
            <a:chExt cx="3546941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5426" y="3055970"/>
              <a:ext cx="3546941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3084" y="1747732"/>
            <a:ext cx="1114286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876190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8067" y="2175991"/>
            <a:ext cx="1542857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7239" y="1998125"/>
            <a:ext cx="2133333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5158" y="2844600"/>
            <a:ext cx="4212040" cy="6450198"/>
            <a:chOff x="1335158" y="2844600"/>
            <a:chExt cx="4212040" cy="64501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5158" y="2844600"/>
              <a:ext cx="4212040" cy="64501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1277" y="3829448"/>
            <a:ext cx="3961905" cy="57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498" y="3031021"/>
            <a:ext cx="3161905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90664" y="2844600"/>
            <a:ext cx="3829631" cy="6171429"/>
            <a:chOff x="5690664" y="2844600"/>
            <a:chExt cx="3829631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90664" y="2844600"/>
              <a:ext cx="382963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40325" y="2844600"/>
            <a:ext cx="3832967" cy="6171429"/>
            <a:chOff x="9640325" y="2844600"/>
            <a:chExt cx="3832967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40325" y="2844600"/>
              <a:ext cx="3832967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50828" y="2844600"/>
            <a:ext cx="3386331" cy="6171429"/>
            <a:chOff x="13650828" y="2844600"/>
            <a:chExt cx="3386331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50828" y="2844600"/>
              <a:ext cx="3386331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2049" y="1790134"/>
            <a:ext cx="1114286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2514286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97106" y="2175991"/>
            <a:ext cx="1133333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6704" y="2997024"/>
            <a:ext cx="4051819" cy="5989479"/>
            <a:chOff x="1596704" y="2997024"/>
            <a:chExt cx="4051819" cy="59894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6704" y="2997024"/>
              <a:ext cx="4051819" cy="598947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98115" y="4185353"/>
            <a:ext cx="3914286" cy="47142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9449" y="3282059"/>
            <a:ext cx="1438095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14753" y="2951914"/>
            <a:ext cx="4825655" cy="3057673"/>
            <a:chOff x="6214753" y="2951914"/>
            <a:chExt cx="4825655" cy="30576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14753" y="2951914"/>
              <a:ext cx="4825655" cy="30576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14753" y="6127679"/>
            <a:ext cx="4825655" cy="2858824"/>
            <a:chOff x="6214753" y="6127679"/>
            <a:chExt cx="4825655" cy="28588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4753" y="6127679"/>
              <a:ext cx="4825655" cy="28588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6140" y="2831388"/>
            <a:ext cx="5163964" cy="6171429"/>
            <a:chOff x="11266140" y="2831388"/>
            <a:chExt cx="5163964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66140" y="2831388"/>
              <a:ext cx="516396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0941" y="1818941"/>
            <a:ext cx="112381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5400000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5925" y="2180991"/>
            <a:ext cx="1819048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19239" y="1998125"/>
            <a:ext cx="2409524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2642" y="2912734"/>
            <a:ext cx="4212040" cy="6075708"/>
            <a:chOff x="1512642" y="2912734"/>
            <a:chExt cx="4212040" cy="60757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2642" y="2912734"/>
              <a:ext cx="4212040" cy="60757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4058" y="4488220"/>
            <a:ext cx="3533333" cy="31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78316" y="3295270"/>
            <a:ext cx="4019048" cy="8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79841" y="5621751"/>
            <a:ext cx="4019048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77668" y="2925946"/>
            <a:ext cx="5276062" cy="6171429"/>
            <a:chOff x="6077668" y="2925946"/>
            <a:chExt cx="5276062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77668" y="2925946"/>
              <a:ext cx="5276062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62727" y="2925946"/>
            <a:ext cx="4825413" cy="6049284"/>
            <a:chOff x="11562727" y="2925946"/>
            <a:chExt cx="4825413" cy="60492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62727" y="2925946"/>
              <a:ext cx="4825413" cy="6049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2021-02-09T16:42:05Z</dcterms:created>
  <dcterms:modified xsi:type="dcterms:W3CDTF">2021-02-09T16:42:05Z</dcterms:modified>
</cp:coreProperties>
</file>