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81ABFF-7F38-2CBE-2620-3A9697FF1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4626BE-415D-70BB-4D3D-C8EFD52EF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157A5-BB35-8838-BA19-380313B0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050C-72AD-450A-91C0-5F77FA96F607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FCD28C-315C-9485-3402-5CF7554D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EC9AA4-6A07-C0EF-83B0-090D3362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F40D-48EE-483E-A238-DE313C839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649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8663A-3B60-6CEB-140E-7359AB19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24C492-8847-EE1B-6F05-472A543E2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ED04D-29AA-CD96-C9AA-9D9E1827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050C-72AD-450A-91C0-5F77FA96F607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78D3E4-1981-209C-005E-A709FFA9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C610E2-B280-999E-A446-556574C4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F40D-48EE-483E-A238-DE313C839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7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758B929-27D9-3E87-C241-5B3E5EBBB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91A64D-41F7-19CA-D6AA-BD863F2FF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110956-EB24-B5A6-1B38-96366EB28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050C-72AD-450A-91C0-5F77FA96F607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EADDB-5DC0-7432-F530-A8C9D9D6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73788B-98A9-53F2-8007-706BA127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F40D-48EE-483E-A238-DE313C839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53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618F5-02E5-E1FF-03F3-1C611921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A4CF2-315F-F4BB-496A-D8ADB6948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A6C10C-1213-CB49-B8CE-E9F94212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050C-72AD-450A-91C0-5F77FA96F607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7DE78-E2AC-42F6-96AB-AE0DCD58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FA62BF-B2EB-FB55-51AC-CE8E4931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F40D-48EE-483E-A238-DE313C839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26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E677D-773D-3AE1-13EB-FA809B1C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9B5A1-3517-E115-1512-EDA24BB52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7150F-BCC3-C822-C9F9-717A6BA2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050C-72AD-450A-91C0-5F77FA96F607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1139F-0B9A-C960-F596-F88485AFD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9B969-F643-7AF8-F47F-C926014D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F40D-48EE-483E-A238-DE313C839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95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321E1-03D7-3285-C27C-53368183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D17F2-F1E2-8386-9BC1-950984209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6C176D-2C4D-50DA-9A80-F245AD2DB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A013A2-8661-015A-1C93-A2C6D1CF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050C-72AD-450A-91C0-5F77FA96F607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CF921D-371F-6D73-D7CF-B804D816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30772-C8D9-3AEA-2281-67A18F586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F40D-48EE-483E-A238-DE313C839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66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C6532-FE15-23AD-B935-D9E98979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DE932-2075-F5E6-F8A0-B6721D462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2945A-3DD4-B3D3-204F-AFB097E98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F5C7CB-8399-2D2F-34A6-7E5F186D1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76C539-4141-244A-AB81-8E0C95EF7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5B3D3E-0E02-A0B3-B578-4CE642E7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050C-72AD-450A-91C0-5F77FA96F607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1DDA69-8966-887D-FAD2-3A08A283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59320C-FFEF-77FA-09CF-07D7BE6C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F40D-48EE-483E-A238-DE313C839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D59E63-5121-FD84-C344-6A4FB636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20D5DD-7DE3-AEFF-828E-E7ACD4D8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050C-72AD-450A-91C0-5F77FA96F607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91BD7D-6F04-BBE9-C4DE-6FE282D9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C20C0-BA98-4D27-99C4-78ECE56A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F40D-48EE-483E-A238-DE313C839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568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AF825E-081A-94BA-4496-EBC0C302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050C-72AD-450A-91C0-5F77FA96F607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7430CC-5139-417F-D9A2-CB5FDCA0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EE88BA-49A3-2DC3-5262-C31ECB24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F40D-48EE-483E-A238-DE313C839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12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84283-9568-A633-60B9-5482D53ED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F076C-1C83-0C3A-47F3-BBE078961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DC7420-4328-54F1-925F-53A02B930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42F4C4-46FB-569A-3D89-D00C2E1B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050C-72AD-450A-91C0-5F77FA96F607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78687-3BE4-634E-B8A8-3EFEF494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54B753-7636-1B85-A2ED-8A0B34571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F40D-48EE-483E-A238-DE313C839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07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9D004-24C6-FE52-26EF-B9B9879C0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7ADAA2-053F-25EA-2EAC-5FC54A11C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9EF53F-8C5D-75CB-1226-788A0C734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E73076-D20B-32E7-908E-CEE5953B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050C-72AD-450A-91C0-5F77FA96F607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F2350D-64FE-4891-5F31-F7A925A6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296296-AA14-EF31-D7DA-6EE32762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F40D-48EE-483E-A238-DE313C839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499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EE2AB7-E937-7C41-5F75-2CD2009B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77D6DE-5064-B889-586B-C4A4B8247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4B438-7426-7069-345D-BC01A50EF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4050C-72AD-450A-91C0-5F77FA96F607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FF6CCC-A829-E154-194D-646B2D1FE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ED432-069C-2BB6-3AFA-EA48A0BB9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F40D-48EE-483E-A238-DE313C8391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7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4E3C65-90D0-CFBA-16CE-989524BD933D}"/>
              </a:ext>
            </a:extLst>
          </p:cNvPr>
          <p:cNvSpPr txBox="1"/>
          <p:nvPr/>
        </p:nvSpPr>
        <p:spPr>
          <a:xfrm>
            <a:off x="435830" y="526349"/>
            <a:ext cx="8314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기존 딥러닝 모델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1BA51C-E838-39FC-F052-EE2A661BB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15" y="1979796"/>
            <a:ext cx="4767781" cy="38440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95BB24-19AA-482C-E733-ACA5A1610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473" y="2013079"/>
            <a:ext cx="5349098" cy="377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0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8AA44696-F398-366F-9FD4-CFBF7A19E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8" y="0"/>
            <a:ext cx="5012991" cy="6858000"/>
          </a:xfrm>
          <a:prstGeom prst="rect">
            <a:avLst/>
          </a:prstGeom>
        </p:spPr>
      </p:pic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70F3EB35-19CD-ED11-29B6-CC9A650B1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432" y="0"/>
            <a:ext cx="5908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50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오픈이(가) 표시된 사진&#10;&#10;자동 생성된 설명">
            <a:extLst>
              <a:ext uri="{FF2B5EF4-FFF2-40B4-BE49-F238E27FC236}">
                <a16:creationId xmlns:a16="http://schemas.microsoft.com/office/drawing/2014/main" id="{52C08898-EEEE-9939-EADC-F3938FDC5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60" y="942680"/>
            <a:ext cx="5298481" cy="53827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B501A3F-CE8D-9685-0800-6843466EE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53125"/>
            <a:ext cx="5385444" cy="547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9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8AA44696-F398-366F-9FD4-CFBF7A19E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8" y="0"/>
            <a:ext cx="5012991" cy="6858000"/>
          </a:xfrm>
          <a:prstGeom prst="rect">
            <a:avLst/>
          </a:prstGeom>
        </p:spPr>
      </p:pic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70F3EB35-19CD-ED11-29B6-CC9A650B1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432" y="0"/>
            <a:ext cx="5908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93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테이블이(가) 표시된 사진&#10;&#10;자동 생성된 설명">
            <a:extLst>
              <a:ext uri="{FF2B5EF4-FFF2-40B4-BE49-F238E27FC236}">
                <a16:creationId xmlns:a16="http://schemas.microsoft.com/office/drawing/2014/main" id="{8AA44696-F398-366F-9FD4-CFBF7A19E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1299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E22415-AEDD-5AD4-3971-F1DD45779A47}"/>
              </a:ext>
            </a:extLst>
          </p:cNvPr>
          <p:cNvSpPr txBox="1"/>
          <p:nvPr/>
        </p:nvSpPr>
        <p:spPr>
          <a:xfrm>
            <a:off x="6011334" y="1373015"/>
            <a:ext cx="37507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레이어를</a:t>
            </a:r>
            <a:endParaRPr lang="en-US" altLang="ko-KR" sz="60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  <a:p>
            <a:pPr algn="r"/>
            <a:r>
              <a:rPr lang="ko-KR" altLang="en-US" sz="6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확장 후</a:t>
            </a:r>
            <a:endParaRPr lang="en-US" altLang="ko-KR" sz="60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  <a:p>
            <a:pPr algn="r"/>
            <a:r>
              <a:rPr lang="ko-KR" altLang="en-US" sz="6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축소하면서</a:t>
            </a:r>
            <a:endParaRPr lang="en-US" altLang="ko-KR" sz="60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  <a:p>
            <a:pPr algn="r"/>
            <a:r>
              <a:rPr lang="ko-KR" altLang="en-US" sz="6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차원 조정</a:t>
            </a:r>
          </a:p>
        </p:txBody>
      </p:sp>
    </p:spTree>
    <p:extLst>
      <p:ext uri="{BB962C8B-B14F-4D97-AF65-F5344CB8AC3E}">
        <p14:creationId xmlns:p14="http://schemas.microsoft.com/office/powerpoint/2010/main" val="66072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도표이(가) 표시된 사진&#10;&#10;자동 생성된 설명">
            <a:extLst>
              <a:ext uri="{FF2B5EF4-FFF2-40B4-BE49-F238E27FC236}">
                <a16:creationId xmlns:a16="http://schemas.microsoft.com/office/drawing/2014/main" id="{70F3EB35-19CD-ED11-29B6-CC9A650B1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72" y="457200"/>
            <a:ext cx="5252320" cy="6096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8560A3-CB63-CF55-330A-B52500B2EDF1}"/>
              </a:ext>
            </a:extLst>
          </p:cNvPr>
          <p:cNvSpPr txBox="1"/>
          <p:nvPr/>
        </p:nvSpPr>
        <p:spPr>
          <a:xfrm>
            <a:off x="6790267" y="1849440"/>
            <a:ext cx="47413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레이어를</a:t>
            </a:r>
            <a:endParaRPr lang="en-US" altLang="ko-KR" sz="60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  <a:p>
            <a:pPr algn="r"/>
            <a:r>
              <a:rPr lang="en-US" altLang="ko-KR" sz="6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Dot</a:t>
            </a:r>
            <a:r>
              <a:rPr lang="ko-KR" altLang="en-US" sz="6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이 아니라</a:t>
            </a:r>
            <a:endParaRPr lang="en-US" altLang="ko-KR" sz="60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  <a:p>
            <a:pPr algn="r"/>
            <a:r>
              <a:rPr lang="en-US" altLang="ko-KR" sz="6000" dirty="0" err="1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Concat</a:t>
            </a:r>
            <a:r>
              <a:rPr lang="ko-KR" altLang="en-US" sz="6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 후</a:t>
            </a:r>
            <a:endParaRPr lang="en-US" altLang="ko-KR" sz="60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  <a:p>
            <a:pPr algn="r"/>
            <a:r>
              <a:rPr lang="en-US" altLang="ko-KR" sz="6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</a:t>
            </a:r>
            <a:r>
              <a:rPr lang="ko-KR" altLang="en-US" sz="6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차원 값 출력</a:t>
            </a:r>
            <a:endParaRPr lang="en-US" altLang="ko-KR" sz="60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1461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8560A3-CB63-CF55-330A-B52500B2EDF1}"/>
              </a:ext>
            </a:extLst>
          </p:cNvPr>
          <p:cNvSpPr txBox="1"/>
          <p:nvPr/>
        </p:nvSpPr>
        <p:spPr>
          <a:xfrm>
            <a:off x="6705600" y="1351508"/>
            <a:ext cx="50374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모델이 너무 복잡해</a:t>
            </a:r>
            <a:endParaRPr lang="en-US" altLang="ko-KR" sz="44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  <a:p>
            <a:r>
              <a:rPr lang="ko-KR" altLang="en-US" sz="4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학습을 전혀 못하거나</a:t>
            </a:r>
            <a:endParaRPr lang="en-US" altLang="ko-KR" sz="44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  <a:p>
            <a:endParaRPr lang="en-US" altLang="ko-KR" sz="44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  <a:p>
            <a:r>
              <a:rPr lang="en-US" altLang="ko-KR" sz="4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F-B </a:t>
            </a:r>
            <a:r>
              <a:rPr lang="ko-KR" altLang="en-US" sz="4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네트워크 값이</a:t>
            </a:r>
            <a:endParaRPr lang="en-US" altLang="ko-KR" sz="44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  <a:p>
            <a:r>
              <a:rPr lang="ko-KR" altLang="en-US" sz="4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데이터가</a:t>
            </a:r>
            <a:r>
              <a:rPr lang="en-US" altLang="ko-KR" sz="4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 </a:t>
            </a:r>
            <a:r>
              <a:rPr lang="ko-KR" altLang="en-US" sz="4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압축되면서</a:t>
            </a:r>
            <a:endParaRPr lang="en-US" altLang="ko-KR" sz="44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  <a:p>
            <a:r>
              <a:rPr lang="ko-KR" altLang="en-US" sz="44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수익률 데이터가 소멸</a:t>
            </a:r>
            <a:endParaRPr lang="en-US" altLang="ko-KR" sz="44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932C03-4FA5-146E-E17E-3E35E4A7F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3" y="410066"/>
            <a:ext cx="5942827" cy="603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36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E40E422D-03CB-E467-184F-0C7C0EB66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915" y="1184095"/>
            <a:ext cx="6105525" cy="4829175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6A5A865C-431C-461C-4454-F9382D78B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2725" y="1730409"/>
            <a:ext cx="56292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5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래픽 3">
            <a:extLst>
              <a:ext uri="{FF2B5EF4-FFF2-40B4-BE49-F238E27FC236}">
                <a16:creationId xmlns:a16="http://schemas.microsoft.com/office/drawing/2014/main" id="{E40E422D-03CB-E467-184F-0C7C0EB66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915" y="1184095"/>
            <a:ext cx="6105525" cy="4829175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6A5A865C-431C-461C-4454-F9382D78B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2725" y="1730409"/>
            <a:ext cx="5629275" cy="4000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0EEA7FE-D62F-F414-5904-69980EC506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F3A37-1BCD-A863-954C-6967E41E7974}"/>
              </a:ext>
            </a:extLst>
          </p:cNvPr>
          <p:cNvSpPr txBox="1"/>
          <p:nvPr/>
        </p:nvSpPr>
        <p:spPr>
          <a:xfrm>
            <a:off x="867314" y="1730409"/>
            <a:ext cx="1085025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1. </a:t>
            </a:r>
            <a:r>
              <a:rPr lang="ko-KR" altLang="en-US" sz="4400" dirty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다른 </a:t>
            </a:r>
            <a:r>
              <a:rPr lang="en-US" altLang="ko-KR" sz="4400" dirty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MF</a:t>
            </a:r>
            <a:r>
              <a:rPr lang="ko-KR" altLang="en-US" sz="4400" dirty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 관련 논문의 딥러닝 아키텍처를 활용</a:t>
            </a:r>
            <a:endParaRPr lang="en-US" altLang="ko-KR" sz="4400" dirty="0">
              <a:solidFill>
                <a:schemeClr val="bg1"/>
              </a:soli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  <a:p>
            <a:pPr algn="ctr"/>
            <a:endParaRPr lang="en-US" altLang="ko-KR" sz="4400" dirty="0">
              <a:solidFill>
                <a:schemeClr val="bg1"/>
              </a:soli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2. F * B</a:t>
            </a:r>
            <a:r>
              <a:rPr lang="ko-KR" altLang="en-US" sz="4400" dirty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로 추정 수익률 계산하는 방식 수정</a:t>
            </a:r>
            <a:endParaRPr lang="en-US" altLang="ko-KR" sz="4400" dirty="0">
              <a:solidFill>
                <a:schemeClr val="bg1"/>
              </a:soli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  <a:p>
            <a:pPr algn="ctr"/>
            <a:endParaRPr lang="en-US" altLang="ko-KR" sz="4400" dirty="0">
              <a:solidFill>
                <a:schemeClr val="bg1"/>
              </a:soli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  <a:p>
            <a:pPr algn="ctr"/>
            <a:r>
              <a:rPr lang="en-US" altLang="ko-KR" sz="4400" dirty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3. </a:t>
            </a:r>
            <a:r>
              <a:rPr lang="en-US" altLang="ko-KR" sz="4400" dirty="0" err="1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AutoML</a:t>
            </a:r>
            <a:r>
              <a:rPr lang="en-US" altLang="ko-KR" sz="4400" dirty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, </a:t>
            </a:r>
            <a:r>
              <a:rPr lang="en-US" altLang="ko-KR" sz="4400" dirty="0" err="1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FastAI</a:t>
            </a:r>
            <a:r>
              <a:rPr lang="ko-KR" altLang="en-US" sz="4400" dirty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 등 활용</a:t>
            </a:r>
            <a:endParaRPr lang="en-US" altLang="ko-KR" sz="4400" dirty="0">
              <a:solidFill>
                <a:schemeClr val="bg1"/>
              </a:soli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296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21BA51C-E838-39FC-F052-EE2A661BB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776" y="467463"/>
            <a:ext cx="7346448" cy="592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3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60</Words>
  <Application>Microsoft Office PowerPoint</Application>
  <PresentationFormat>와이드스크린</PresentationFormat>
  <Paragraphs>20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Pretendard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최인열</dc:creator>
  <cp:lastModifiedBy>최인열</cp:lastModifiedBy>
  <cp:revision>1</cp:revision>
  <dcterms:created xsi:type="dcterms:W3CDTF">2023-03-27T01:37:49Z</dcterms:created>
  <dcterms:modified xsi:type="dcterms:W3CDTF">2023-03-27T01:54:55Z</dcterms:modified>
</cp:coreProperties>
</file>