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36" autoAdjust="0"/>
  </p:normalViewPr>
  <p:slideViewPr>
    <p:cSldViewPr snapToGrid="0">
      <p:cViewPr>
        <p:scale>
          <a:sx n="400" d="100"/>
          <a:sy n="400" d="100"/>
        </p:scale>
        <p:origin x="-2958" y="-12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FF46D-C9E0-4606-BFE5-155B6AB3E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0F58AA-059D-40BF-9914-629BD946D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149E8-3141-453D-8D62-4F73B1E0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8D69-BBCD-42B9-8965-7D57DBFC57D2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E1B93F-14A6-4015-BAF0-400C5C84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6D0E6-9259-4F04-B316-D3A1471C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89F1-BE01-4B0B-8B5A-E4172985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84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EA064-1DC1-4D71-9FA1-11C19F6C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89D2EA-A3C2-42E0-BE24-11C6E3D11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089CBD-5005-49BA-828E-26373C96B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8D69-BBCD-42B9-8965-7D57DBFC57D2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E0CCA-C72A-471A-8D76-08C22410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C27061-1097-4BEE-A065-34A83B1A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89F1-BE01-4B0B-8B5A-E4172985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4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B1FD14-9E1D-46F6-98A1-313B98A98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A57425-6924-42AA-82D9-BF1DA211A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B70C1-0DCE-4E0C-ABD2-000446A4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8D69-BBCD-42B9-8965-7D57DBFC57D2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D15E3D-3F9E-40B8-BF43-993E8DF8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15F5A-E6EA-44B6-B595-2083CCEB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89F1-BE01-4B0B-8B5A-E4172985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36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B7AAB-E07B-4DE1-9BA5-E9D30B45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1EACA-A6AF-43E9-B848-80C5CC232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4657E-585F-4339-BCBE-05900869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8D69-BBCD-42B9-8965-7D57DBFC57D2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A5FF6-063A-4985-A00C-EDF58CD8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004E9F-0E4E-475D-AE4B-8A0DEE99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89F1-BE01-4B0B-8B5A-E4172985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97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65E7B-CB72-4CCE-BDFB-6B84F62A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8E39C-F209-4117-8C2B-CD8B27222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883F0E-B18C-4CF8-8755-9AEBB429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8D69-BBCD-42B9-8965-7D57DBFC57D2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18C760-9B57-44D8-AFBB-695AE196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A007C4-A8D6-4949-A1E4-40DA67B5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89F1-BE01-4B0B-8B5A-E4172985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44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E5C13-106C-4742-9033-6B3BF6F7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44D30C-8D8A-495F-BA7A-DCF2B2A4A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F19D95-2C95-4FA0-AE0B-987E0962A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D3C5C5-7BE1-413D-B63B-D60B0792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8D69-BBCD-42B9-8965-7D57DBFC57D2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1AB51F-70B9-494E-99B6-B14755DB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90342A-F0BB-4679-92D9-EA4A9E79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89F1-BE01-4B0B-8B5A-E4172985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50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537A9-10FF-47B9-92D5-3390559C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E55FA2-3A40-4EF5-9A08-E94342105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00AAEC-AE2C-4FB2-A6F7-1D974F2E3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D5F7A6-9EB9-4A8C-ACFC-21BD42146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FC93BF-ABE2-4844-90B1-F307BDF9B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931EC4-248B-44D3-A6DB-00435775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8D69-BBCD-42B9-8965-7D57DBFC57D2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E804E1-0850-4FBF-94A3-73414E85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634BA6-086B-45E9-B7B2-2596F4A7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89F1-BE01-4B0B-8B5A-E4172985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2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D2C2D-9212-4890-A4E3-C8FFC334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010AFA-BFDD-40C2-8E4E-03589763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8D69-BBCD-42B9-8965-7D57DBFC57D2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B92117-A862-4B97-9FC8-BF82C4CA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5A266F-8477-4140-8759-2303EE1E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89F1-BE01-4B0B-8B5A-E4172985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10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D93502-C603-4DF7-8B72-9423FA79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8D69-BBCD-42B9-8965-7D57DBFC57D2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EF3CAD-E3D8-49DE-A6DE-43A81547E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494501-5A11-4A85-B834-47052F29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89F1-BE01-4B0B-8B5A-E4172985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0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45A89-92E5-4093-B48D-68BA537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42382-4517-4642-897A-5C338F43C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F2667C-5300-4C24-8E9A-A92DAD73B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6A1962-3C7D-4FA5-832D-17A4D473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8D69-BBCD-42B9-8965-7D57DBFC57D2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DB8AA-C93D-4B08-91CA-ABF3B06A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4983DC-035B-46F6-A660-BD73E48D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89F1-BE01-4B0B-8B5A-E4172985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09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620CA-AAD2-4AF4-BD1E-931CE7BF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6EF143-8195-4806-9DDF-EAE9102B7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5AF999-304A-4402-A98F-9FFB771F8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3B5139-E411-450B-B898-718E71F6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A8D69-BBCD-42B9-8965-7D57DBFC57D2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7C7009-2096-49FE-95C9-C234363B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7BB9C3-1E59-4D23-9877-74E5694A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C89F1-BE01-4B0B-8B5A-E4172985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223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F04FCF-F7B6-4C7E-9DD6-15CFD484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FE2061-2B63-4075-B355-7C602310B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F378F-DA7C-4B85-BCC7-B1897B2EE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A8D69-BBCD-42B9-8965-7D57DBFC57D2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29A5C-6BB2-405E-A915-17ED96722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FAF109-D8D6-4415-858B-2A6E763FC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C89F1-BE01-4B0B-8B5A-E41729856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68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8A5B209-6045-4593-943B-5888B0999F52}"/>
              </a:ext>
            </a:extLst>
          </p:cNvPr>
          <p:cNvSpPr/>
          <p:nvPr/>
        </p:nvSpPr>
        <p:spPr>
          <a:xfrm>
            <a:off x="6278033" y="0"/>
            <a:ext cx="5913967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1D4641B-245F-4D39-9708-5F59B7B4BCA7}"/>
              </a:ext>
            </a:extLst>
          </p:cNvPr>
          <p:cNvSpPr/>
          <p:nvPr/>
        </p:nvSpPr>
        <p:spPr>
          <a:xfrm>
            <a:off x="6278033" y="857250"/>
            <a:ext cx="5913967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5435C7-499B-4B80-878F-AC070875ED02}"/>
              </a:ext>
            </a:extLst>
          </p:cNvPr>
          <p:cNvSpPr/>
          <p:nvPr/>
        </p:nvSpPr>
        <p:spPr>
          <a:xfrm>
            <a:off x="6278033" y="1714500"/>
            <a:ext cx="5913967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7B2115-A315-4678-8E70-0FCF697619B9}"/>
              </a:ext>
            </a:extLst>
          </p:cNvPr>
          <p:cNvSpPr/>
          <p:nvPr/>
        </p:nvSpPr>
        <p:spPr>
          <a:xfrm>
            <a:off x="6278033" y="2571750"/>
            <a:ext cx="5913967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899582-AF92-4572-B940-1CFA48ADC4C1}"/>
              </a:ext>
            </a:extLst>
          </p:cNvPr>
          <p:cNvSpPr/>
          <p:nvPr/>
        </p:nvSpPr>
        <p:spPr>
          <a:xfrm>
            <a:off x="6278033" y="3429000"/>
            <a:ext cx="5913967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07DBCD-ADF1-450D-902C-57CED44EC519}"/>
              </a:ext>
            </a:extLst>
          </p:cNvPr>
          <p:cNvSpPr/>
          <p:nvPr/>
        </p:nvSpPr>
        <p:spPr>
          <a:xfrm>
            <a:off x="6278033" y="4286250"/>
            <a:ext cx="5913967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38C9079-FAAE-4A7C-BE67-DD6D6946B357}"/>
              </a:ext>
            </a:extLst>
          </p:cNvPr>
          <p:cNvSpPr/>
          <p:nvPr/>
        </p:nvSpPr>
        <p:spPr>
          <a:xfrm>
            <a:off x="6278033" y="5143500"/>
            <a:ext cx="5913967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0D3306E-FEF2-436D-9E7B-4024D6E6ACDC}"/>
              </a:ext>
            </a:extLst>
          </p:cNvPr>
          <p:cNvSpPr/>
          <p:nvPr/>
        </p:nvSpPr>
        <p:spPr>
          <a:xfrm>
            <a:off x="6278033" y="6000750"/>
            <a:ext cx="5913967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10394E-EC2A-4502-9545-FD2FB182AF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00"/>
          <a:stretch/>
        </p:blipFill>
        <p:spPr>
          <a:xfrm>
            <a:off x="4272530" y="154781"/>
            <a:ext cx="1924540" cy="8572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8FDCE99-848F-4848-AE87-BC4C5BF10F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0" b="62500"/>
          <a:stretch/>
        </p:blipFill>
        <p:spPr>
          <a:xfrm>
            <a:off x="0" y="1714500"/>
            <a:ext cx="1924540" cy="8572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BAB6699-2AAB-4C9A-8F3E-C696C6C4DE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9" b="74861"/>
          <a:stretch/>
        </p:blipFill>
        <p:spPr>
          <a:xfrm>
            <a:off x="1924540" y="857250"/>
            <a:ext cx="1924540" cy="85725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6F25B8B-3305-48D1-BA87-6F6BE25EF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500" b="50000"/>
          <a:stretch/>
        </p:blipFill>
        <p:spPr>
          <a:xfrm>
            <a:off x="1924540" y="2571750"/>
            <a:ext cx="1924540" cy="85725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E2816E-8F62-4E10-8EC3-AD6691450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37500"/>
          <a:stretch/>
        </p:blipFill>
        <p:spPr>
          <a:xfrm>
            <a:off x="3849080" y="3428999"/>
            <a:ext cx="1924540" cy="85725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C826EB3-DF0F-4AB0-8319-8ADAB80556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0" b="25000"/>
          <a:stretch/>
        </p:blipFill>
        <p:spPr>
          <a:xfrm>
            <a:off x="1924540" y="4286247"/>
            <a:ext cx="1924540" cy="85725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13A1ECE-9AA2-4F8B-9900-3195696C48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00" b="12500"/>
          <a:stretch/>
        </p:blipFill>
        <p:spPr>
          <a:xfrm>
            <a:off x="0" y="5143499"/>
            <a:ext cx="1924540" cy="85725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FD47A24-6688-4851-9056-31D2FD41F7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500"/>
          <a:stretch/>
        </p:blipFill>
        <p:spPr>
          <a:xfrm>
            <a:off x="1924540" y="6000750"/>
            <a:ext cx="192454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62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84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FELAB</dc:creator>
  <cp:lastModifiedBy> </cp:lastModifiedBy>
  <cp:revision>2</cp:revision>
  <dcterms:created xsi:type="dcterms:W3CDTF">2023-08-14T02:38:58Z</dcterms:created>
  <dcterms:modified xsi:type="dcterms:W3CDTF">2023-08-14T02:49:20Z</dcterms:modified>
</cp:coreProperties>
</file>