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88" r:id="rId2"/>
  </p:sldMasterIdLst>
  <p:notesMasterIdLst>
    <p:notesMasterId r:id="rId18"/>
  </p:notesMasterIdLst>
  <p:handoutMasterIdLst>
    <p:handoutMasterId r:id="rId19"/>
  </p:handoutMasterIdLst>
  <p:sldIdLst>
    <p:sldId id="286" r:id="rId3"/>
    <p:sldId id="534" r:id="rId4"/>
    <p:sldId id="536" r:id="rId5"/>
    <p:sldId id="537" r:id="rId6"/>
    <p:sldId id="535" r:id="rId7"/>
    <p:sldId id="518" r:id="rId8"/>
    <p:sldId id="532" r:id="rId9"/>
    <p:sldId id="533" r:id="rId10"/>
    <p:sldId id="531" r:id="rId11"/>
    <p:sldId id="538" r:id="rId12"/>
    <p:sldId id="524" r:id="rId13"/>
    <p:sldId id="539" r:id="rId14"/>
    <p:sldId id="542" r:id="rId15"/>
    <p:sldId id="540" r:id="rId16"/>
    <p:sldId id="54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Hui Yong" initials="KHY" lastIdx="1" clrIdx="0">
    <p:extLst>
      <p:ext uri="{19B8F6BF-5375-455C-9EA6-DF929625EA0E}">
        <p15:presenceInfo xmlns:p15="http://schemas.microsoft.com/office/powerpoint/2012/main" userId="d29bd7f2341dd40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8B"/>
    <a:srgbClr val="FDFFAF"/>
    <a:srgbClr val="767676"/>
    <a:srgbClr val="C9C9C9"/>
    <a:srgbClr val="FAD8D8"/>
    <a:srgbClr val="262626"/>
    <a:srgbClr val="A5A5A5"/>
    <a:srgbClr val="0000FF"/>
    <a:srgbClr val="9E1915"/>
    <a:srgbClr val="263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9" autoAdjust="0"/>
    <p:restoredTop sz="95214" autoAdjust="0"/>
  </p:normalViewPr>
  <p:slideViewPr>
    <p:cSldViewPr snapToGrid="0">
      <p:cViewPr varScale="1">
        <p:scale>
          <a:sx n="104" d="100"/>
          <a:sy n="104" d="100"/>
        </p:scale>
        <p:origin x="82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2299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2E1E4-2D08-40CA-890F-8B649DD3B6B7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E703C-C039-432D-A103-E6469AE82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337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111.9171" units="1/cm"/>
          <inkml:channelProperty channel="T" name="resolution" value="1" units="1/dev"/>
        </inkml:channelProperties>
      </inkml:inkSource>
      <inkml:timestamp xml:id="ts0" timeString="2023-04-08T00:51:28.3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20284 3722 0,'-9'26'15,"-8"-8"-15,-1-1 16,-149 107 0,-80 43-1,-133 151 1,45-80 0,-317 247-1,-1-115 1,89-70 15,184-97-15,363-185-1</inkml:trace>
  <inkml:trace contextRef="#ctx0" brushRef="#br0" timeOffset="2289.07">20655 5177 0,'0'-53'94,"0"-18"-79,9 10-15,17-36 16,45-45-1,43 28 1,-26-1 0,-8 62-1,-19-8 1,-25 25 0,25 19-1,-43-1 1,-18 27 31,0 8-32,0 1 1,0 70 0,0-8-1,0-1 1,0 0-1,0 1 1,-18 149 0,-34-97-1,-37 54 1,72-151 0,-45 62-1,18 17 1,26-8 15,-26-44-15,27 9-1,-1-36 1,0 0 0,1 0-1,17 1 1,-18-19-1,18 1 1,0 0 0,0-1-1,0 1-15,9 0 16,-9-1 0,0 1-1,17-1 1,45-17 31,44 0-32</inkml:trace>
  <inkml:trace contextRef="#ctx0" brushRef="#br0" timeOffset="2870.2">20955 6429 0,'0'-26'78,"0"8"-62,0 0-16,0 1 15,0-19 1,8 36-1,10-17-15,0 17 16,17 0 0,-17 0-1,-18 44 1,0-9 0,-27 0-1,-43 18 1,78-53 124</inkml:trace>
  <inkml:trace contextRef="#ctx0" brushRef="#br0" timeOffset="5263.7">21298 6729 0,'-8'18'47,"-10"-18"-47,-17 17 15,17 1-15,-158-18 16,70 0-1,27 0 17,-1-9-17,45-26 1,17-27 0,1 27-1,-27-80 1,-1-17-1,-69-9 1,-80-80 0,79 107-1,-176-151 1,-9-35 0,203 133-1,44-27 1,53 8-1,0 81 17,18-28-17,8-52 1,18 53 0,1 61-16,78-132 15,0 62 1,-8 27-1,26 17 1,27 0 0,35 26-1,-18 18 1,-44 9 0,-62 44-1,80 18 1,0-1-1,8 36 17,-34-9-17,-27-26 1,-54 17 0,-34-17-16,0 17 15,8 9 1,9 9-1,1 9 1,-10-9 0,9 0-1,10 35 1,-28-9 0,10 54-1,70 166 1,0-96 15,-44-106-15,17 80-1,-52-63 1,-18 19 0,0-1-1,0 27 1,0-36-1,0-88 1,0 27 0,-44 18-1,0-1 1,-53 62 0,17 0 15,63-97-31,-28 62 15,-43-35 17,-53 70-17,27-53 1,52-26 0,44-45-1,-35 27 16,18-26-15,17 0 0,1-18-1</inkml:trace>
  <inkml:trace contextRef="#ctx0" brushRef="#br0" timeOffset="12814.95">20302 6782 0,'-18'0'0,"1"0"16,25 0 62,10 0-78,44 0 15,-18-18-15,176-8 32,-96-1-17,61 1 1,36-1 0,87-25-1,204 52 1,-292 0-1,-140 0 1,-45 0 0,-35-18 109,0-17-110,0-62-15,26 35 16,18-132 0,-26 0-1,-18 70 1,0-290-1,0-168 1,-9 220 0,9 248-1,-17-10 1,17 18 0,0-26-1,8 79 1,-8 35-1,0-17 32,18 35-31,-18-17 0,0-1-1,-53 27 95,-44 17-110,-44 27 15,53-53-15,-212 53 16,-88-27-1,229-26 17,80 0-17,52 0 1,10 0 62,-1 0-47,0 0-31,-17 18 16,-71 9 0,89-27 15,-116 17-31,-8-17 15,35 27 17,71-27-17,18 0 1,-19 0 0,-17 17-1,36-17 1,-1 0-1,0 0 1,1 0 0,-18 18-1,17-18 1,18 18 0,-18-18-1,18 17 16,-17 1-31,17 61 32,0-35-17,0-8-15,0 96 16,8 0 0,19 0-1,-9 1 1,8 34-1,-26-34 1,18-54 0,-18 0-1,0 1 1,0-27 0,0 52-1,0 54 1,0 0-1,0-53 17,-9 0-1,9 26-15,0-62-1,-27 63 1,-70 228-1,9-149 1,88-194 0,0-1-1,0 36 1,0-71 125,9 1-126,-9-1-15,9 1 16,35-28-1,-26 28 1,-1-1 0,151-35-1,-36 27 1,0 26 0,-35 0-16,36 0 15,-45 0 1,9 0-16,114 0 31,-78 0-15,-80 0-1,0-18 1,26 1 0,44 17-1,-105 0 1,53 0-1,-18 0 1,52 0 0,-52 0-1,-9 0 32,-8 0-47,105 0 16,-106-18-1,0 18 17,-17-44-17,-18 26 1,62-123 0,8 26-1,18-149 1,-61 43-1,26-8 1,-27 53 0,1-1-16,26-26 15,-53 45 1,17 25 0,10-122-1,-27 166 1,0 19-1,26-89 32,-26 71-47,-17-212 16,-10 168 0,9 35-1,18 62 1,0-1-1,0 1 1,0 17 0,0 1 15,-61 17 94,-63 17-109,-52 10-16,44-1 15,-292-26 1,257 0-1,-168 0 1,132 0 0,185 0-1,0 0 95,1 0-95,-27 27-15,26-10 16,0-17 0,-34 18-1,-10 0 1,9-1-1,0 1 1,-26 8 0,61-26-16,-79 18 15,-44 26 1,123-44 0,18 62 124,-17-18-124,-10 18-16,9-18 15,-26 44 1,27 9 0,-27 9-1,26-36 48,-8 1-63,26-9 0,-124 405 15,98-379-15,-1 433 16,1-292 15,26-97-15,0-8 0,0-107-1,0 19 1,0 8-1,0-27 1,0 19 0,0 8-1,0 9 17,0-18 14,0 27-46,0 26 16,0-35 15,0 17-15,0-52 0,0 0-1,0-1 1,0 18-1,0-17 32,0 0-15,9 17-17,8-17 1,1-18-1,35 17 1,8-17 31,169 0-31,96-61-1,-35 34 1,-70 9-1,-27-8 1,-71 26 0,-17 0-1,-71 0 1,-35-18 0,35 18-1,-17 0 1,17 0-1,-17 0 1,44 0 15,-27 0-15,0 0 0,1 0-1,-1 0 1,-18 0-1,36 0 1,-35-35 0,44-97-1,17-62 1,1-36 0,-10-61-1,-70 159 1,97-256-1,-44 212-15,44-212 32,-18 70-17,-52 124 1,-1 80 0,-26 8-1,0 0 1,18 53-1,-18 35 1,0 1 0,0-1-1,0 0 1,0 1 0,0-19-1,0 1 1,0 0-1,0 17 32,-9-43 16,-123 34-63,70 27 15,-61 18-15,-107 8 16,133-26 0,9 27-16,9-27 15,26 0 1,18 17 0,17-17-1,0 0 1,-17 0 15,-18 0 0,-26 0-15,26 0 0,-9 0-1,27 0 1,-45 0-1,10 0 1,8 0 0,0 0-16,-17 18 15,35 8 1,-62-8 0,44-18-16,-79 71 15,-70-18 1,193-53 15,18 17 110,-18 1-110,1-1-31,-1 1 0,0 0 16,1 35-1,-45 35 1,18-35-1,-35 35 1,17 0 15,-9-9-15,27-34-16,27-1 16,-10 0-1,-26 26 1,-9 98-1,62-133 1,-17 168 0,-10-159-1,27 124 1,0-133 0,0 35-16,18 186 15,8-97 1,19 9-1,-45-89 1,0 115 15,0-9-15,0-53 0,0 98-1,0-195 1,0-26-1,17-27 110,1 1-109,-1-1 0,1 0-1,97-35 1,61 9 0,-79 27-1,168-10 1,-36 27-1,230 0 1,-168 0 0,-36 0-1,-211 0 17,-26 9-32,0-9 15,-1 0 1,19 0 93,-1 0-93,9 18-16,0-1 15,115 36 1,-18 18 0,62-1-1,-124-70 1,-26 0 0,-53-26 93,-9-45-109</inkml:trace>
  <inkml:trace contextRef="#ctx0" brushRef="#br0" timeOffset="14221.15">20452 3536 0,'-80'53'47,"10"-9"-31,-1 27-16,-70-9 15,-9 52 1,9-25-1,-220 158 1,-1-62 0,36-9-1,185-88-15,-150 80 16,0 35 0,79-71-1,0 0 1,71-8-1,-26 17 1,17 9 15,35-62-15,71-62-16,9-8 16,17 0-1,0-1 1,18 1 15,-17 0 0,17-1 1,-18-17-17,18-35 126,18 0-141,-1-36 15,142-132 1,44-88 0,26 62-1,106-44 1,-167 176 0,264-194-1,-97 79 1,-44 9-1,0 0 1,-114 80 15,-72 79-15,-69 26 0,25-17-1,-8 8 1,0-8-1,-35 35 1</inkml:trace>
  <inkml:trace contextRef="#ctx0" brushRef="#br0" timeOffset="17482.96">21025 9648 0,'-35'53'141,"-36"18"-141,-43 8 16,8 36-16,0-36 15,-79 71 1,8-27-1,72-34 1,-37-19 0,45-43 31,-158 175-32,69-78-15,-360 282 16,184-124-1,292-238 1,-1-27 0,-26 45-1,44-44 1,53-1 0</inkml:trace>
  <inkml:trace contextRef="#ctx0" brushRef="#br0" timeOffset="18994.93">20796 10451 0,'-18'26'109,"-26"45"-109,44-36 16,-53 35-16,53-25 16,-17 43 15,-10-44-15,-35 176-1,1-79 1,16-26-1,1 35 1,27-44 0,-10-27-1,10 27 1,-10 9 0,10-62-1,17 8 1,0-8-1,0 0 1,0-18 15,0 45-31,0-45 32,0 27-17,0-45 1,0 1-1,8-18 1,10 18-16,0-1 16,61-17-1,80 0 1,35 0 0,26-17-1,-176 17 1,18-18-1,-27 18 1,18-18 0,-17 1 15,34-18-15,18 8-1,-8 9 1,52-26-1,-79 27 1,17-19 15,-70 19-15,18 17 15,-18-18-15,0 1-1</inkml:trace>
  <inkml:trace contextRef="#ctx0" brushRef="#br0" timeOffset="20195.14">19720 11403 0,'9'-9'63,"26"-8"-48,-17 17 1,43-18-16,-25-8 16,219-1-1,-61 27 1,-61 0-1,-98 0 1,0 0 0,-17 0 15,-1 0 0,1 0-15,97 0-1,17 0 1,-114 0 0,132 0-1,-80 0 1,89 0 0,-53 0-1</inkml:trace>
  <inkml:trace contextRef="#ctx0" brushRef="#br0" timeOffset="24851.33">19949 14578 0,'0'-18'15,"9"18"1,-9-17 0,18-1 15,61 18-16,18-26 1,35-1 0,168 27-1,-238 0-15,229 0 16,0 0 0,-35 0-1,-177 0 1,-17 0-1,-45 0 1</inkml:trace>
  <inkml:trace contextRef="#ctx0" brushRef="#br0" timeOffset="25356.93">20840 14569 0,'0'0'0,"-53"44"16,18-26 0,-27 61-1,62 27 1,0 53 0,-44-18-1,17 176 1,27-158-1,0 159 1,18-54 0,-18-158-1,18-88 17,-1-18-1</inkml:trace>
  <inkml:trace contextRef="#ctx0" brushRef="#br0" timeOffset="26400.6">21978 15160 0,'0'0'0,"-53"0"32,35 0-32,0 0 15,-140 62 1,-28 114 0,-34 18-1,105-79 1,98-53-1,-1-10 1,0 1 0,18-17-1,0 17 1,0-18 15,9-18-15,106 28-1,44-45 1,-98 0-16,125 0 16,-1 0-1,-27-18 1,-25 0 0,-19-26-1,-34 0 1,-36-9-1,-9-9 1,-17 45-16,-1-63 16,10 1-1,-27 0 17,-18-27-17,1 62 1,-1-18-1,18 71 48,0 9-63,0 26 16,0 61-1,18 54 1,43-27-1,63 45 1,17-27 0,-79-80-1,-18-17 1,-44-17 15,0-19-15,17-17-1,1 0 1,0 0 0</inkml:trace>
  <inkml:trace contextRef="#ctx0" brushRef="#br0" timeOffset="27467.12">23353 13952 0,'0'0'0,"-17"70"0,-36 160 16,26-19 0,-26 98-1,-26-36 1,0-70-1,26 27 1,9-28 0,17-43-1,10-106 1,-1 70 15,-8-43-15,26-1-1,0-17 1,0-44 0,0-1 15,17-52 31,1-62-62,8 35 16,-8-8-16,35-1 16,9 9-1,-27 27 1,18 0 15,-18 17-31,0 1 16,27 17-1,-9 0 1,0 0 0,-18 0-1,-17 8 1,-18 10 0,0 0-1,17 35 1,-17 26-1,-35-9 1,0 19 0,-9 17-1,-18-45 17,18 1-17,-9-9 1,-35-9-1,35-26 1,0-18 0,18 0-1,17 0 1,0 0 0,1-9-1</inkml:trace>
  <inkml:trace contextRef="#ctx0" brushRef="#br0" timeOffset="31037.22">21819 12479 0,'0'0'0,"-18"18"15,1-18-15,-19 35 16,1-17 0,-36 26-1,-96 26 1,-89 1 15,186-54-15,-186 10-1,150-27 1,44 0-16,-123 0 31,-71 0-15,-17 0 0,52 0-1,89-9 1,-27-44-1,-8-17 1,26 26 0,35-27-1,-9-17 1,27 0 0,-53-54 15,97 81-16,44 8 1,9-88 0,8 35-1,27-9 1,0 45 0,1-36-1,52-159 1,0 124-1,-27 9 1,18-27 0,18 97-1,-35-52 1,43-1 15,-52 27-15,35-27-1,71 27 1,35-44 0,-1 52-1,72-25 1,-71 25 0,-71 10-1,62-1 1,-27 1-1,-34 52 1,-27 18 0,-89 0-16,19 0 15,16 9 17,63 26-17,61 53 1,-158-88-1,88 88 1,-18-17 0,97 88-1,-114-115 1,-27 0-16,88 115 16,-114-89-1,8 18 1,1 18-1,-10 26 1,-17-26 0,0 0-1,-17 26 1,-54 98 31,45-133-47,-18 61 15,-36 72 1,19-63 0,17-61-1,-1-18 1,1-26-16,9 26 16,-36-8-1,-43 70 1,-1-62-1,80-71 1,-53 45 0,35 0-1,35-44 1,-114 70 15,-36-18-15,80-70-16,-44 18 15,70-18 1,44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111.9171" units="1/cm"/>
          <inkml:channelProperty channel="T" name="resolution" value="1" units="1/dev"/>
        </inkml:channelProperties>
      </inkml:inkSource>
      <inkml:timestamp xml:id="ts0" timeString="2023-04-08T00:56:21.6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2857 7487 0,'36'0'109,"-1"-17"-109,9 17 16,-9 0-1,124-27 1,9 10-1,114 17 1,141 0 0,-132 17-1,-132 1 1,-27-18 0,-52 0-1,-1 0 16,0 0-15,1 0 0,-27 0-1,8 0 1,36 0 0,9 0-1,-26 0 1,-1 0-1,0 0 1,-43 0 0,114-9-1,-18 9 1,-53-26 0,-43 26-1,-1 0 16,18 0-15,26 0 0,9 0-1,-52 0-15,25 0 16,-43 0 0,17 0-1,1 0 1,34 0-1,-8 0 1,-45 0 0,1 0-1,17 0 79,27 0-78,-18 0-1,9 0 1,53 0 0,0 0-1,-27 0 1,27 0-1,-88 0 1,-1 9 0</inkml:trace>
  <inkml:trace contextRef="#ctx0" brushRef="#br0" timeOffset="2479.63">7073 9331 0,'-62'0'93,"18"0"-93,9 0 16,-9 0 0,-36 0-1,1 0 1,0 0 0,52 0-1,-8 0 1,-44 0-1,26 0 1,35 0-16,-26 0 31,26 0-15,1-9 0,-19 9-1,-43-62 1,-9-26-1,44 61 1,-89-61 0,19 18-1,-1 8 1,80 62-16,17-18 16,1-17-1,-1 17 1,0-17-1,-8-44 1,26-27 0,0 27-1,0 43 1,0-43 0,18 0-1,-18 26 1,17-9 15,36-18 0,9 28-15,-45 34-16,19 0 16,70-8-1,-45 8 1,-8 18-1,106-17 1,-115 17 0,-9 0-1,18 0 1,-35 0-16,35 8 16,9 10-1,-10 0 16,10-1-15,-9 10 0,-18-10-1,18 19 1,9-19 0,-27 1-1,18 0 1,-18 17-1,1 0 1,-19 18 0,10 9-1,-10 17 1,1 1 0,-18-63-16,0 18 15,0 18 16,0 0-15,-9-17 0,9-19-1,0 45 1,0-27 0,-35 36-1,35-36 1,-18 18-1,1 9 1,17-27 0,-18 0-1,18-17 1,0 0 31,0-1-32,-18-17 1,1 0 0,-1 18-1,1-1 1,-1-17 0,-26 18-1,26 0 1,1-18-1,-1 0 1</inkml:trace>
  <inkml:trace contextRef="#ctx0" brushRef="#br0" timeOffset="4264.57">10521 9295 0,'0'9'47,"-8"-9"-31,8 18 0,-18-18-16,0 0 15,1 0 1,-19 0-1,-69 0 1,69-9 0,-17-9-1,18 1 1,-18-45 0,18 9-1,0 18 1,8-27-1,-8-17 17,17 43-17,18-34 1,0 8 0,0 27-16,0-27 15,9-17 1,9 26-1,26 0 1,18-35 0,-1 26-1,1 0 1,17 9 0,-26 53-1,0-26 1,79 8 15,1 18-15,-54 0-1,0 9 1,54 35 0,-19 0-1,-96-26 1,17 17-1,1 0 1,-36-17 0,17 0-1,-17 35 1,0-36 0,0 27-1,0-8-15,-17 43 16,-1 9 15,0-8-15,-43-1-1,-28 9 1,19 18 0,-36-35-1,-9 17 1,18-9-1,62-61 1,17-1 0,-17-17-1,18 0 48</inkml:trace>
  <inkml:trace contextRef="#ctx0" brushRef="#br0" timeOffset="5914.29">16060 9428 0,'-35'0'46,"-1"0"-46,-8 0 16,-88-18 0,-53-8-1,17 8 1,36-35 0,70 35-1,9 1 1,18-1-1,17-17 17,-17-18-17,17 35 1,18-35 0,-44-44-1,27 36 1,-1 8-1,0-9 1,18-17 0,0 43-1,0-17 1,106-105 0,35 61-1,0 35 1,-35-9-1,62 27 17,-62 0-17,-1 18 1,-87 26-16,0 0 16,-1 0-1,1 8 16,0 37-15,26 34 0,17 27-1,37 35 1,-54 26 0,-18-61-1,-26-70-15,0 43 16,-44 124 15,0-97-15,-44-18-1,8-26 1,45-27 0,17-18-1,-17 19 1,35-19-1,-18 1-15</inkml:trace>
  <inkml:trace contextRef="#ctx0" brushRef="#br0" timeOffset="6630.84">17286 9525 0,'35'-36'63,"53"19"-48,53-19-15,-44-8 16,-26 44-16,52-53 16,-8 9-1,-62 44 1,-35 0 0</inkml:trace>
  <inkml:trace contextRef="#ctx0" brushRef="#br0" timeOffset="7775.31">19208 9375 0,'18'0'203,"17"0"-203,36 0 16,35 0-1,-89 0 1,1 0 0,0 0-1,-1 0 1</inkml:trace>
  <inkml:trace contextRef="#ctx0" brushRef="#br0" timeOffset="8613.84">21131 9339 0,'-18'0'0,"45"0"78,34 0-62,36 0-16,-35 0 15,97 0 1,-88 0-16,-10 0 16,72 0-1,-72 0 1,-43 0-1,-27 0 48,-9 0-47</inkml:trace>
  <inkml:trace contextRef="#ctx0" brushRef="#br0" timeOffset="9455.19">22912 9260 0,'80'0'63,"17"35"-63,-9-35 15,35 0 1,142 36 0,-133-36-1,-79 17 1,-35-17 0</inkml:trace>
  <inkml:trace contextRef="#ctx0" brushRef="#br0" timeOffset="12847">9084 10856 0,'0'-17'31,"0"-19"-15,35-8-1,9-17 1,-9 25 0</inkml:trace>
  <inkml:trace contextRef="#ctx0" brushRef="#br0" timeOffset="13130.74">9163 12020 0,'0'0'0,"0"62"0,0 44 31,0 0-15,0-53 0,0 0-1,0-36-15</inkml:trace>
  <inkml:trace contextRef="#ctx0" brushRef="#br0" timeOffset="14197.23">9992 11015 0,'0'9'16,"-17"70"-1,-10-8 1,-43 123 0,17 70-1,-53 72 1,62-204-1,26-70 1,18-27 0,0-44 31,0-53-47,35-96 15,9-10 1,9 9-1,18-44 1,-27 98 15,0-28-15,0 19 0,27 25-1,-36 37 1,27 16-1,-9 10 1,0 26 0,-18 0-1,0 0 1,27 35 0,-27 44-1,-8 1 1,8-1-1,-9-8-15,-26 52 32,0 9-17,-17 98 1,17-160 0,-44 89-1,-27 17 1,27-87-1,26-45 1,18-35 15</inkml:trace>
  <inkml:trace contextRef="#ctx0" brushRef="#br0" timeOffset="14782.93">12188 10512 0,'0'27'16,"-17"17"0,-1 26-16,-9 27 15,-114 186 1,-61 8 0,105-124-1,-36 36 1,10 106-1,105-265 1,0 9 15,18 0-15,0-36 0,9-17-1,44 18 1,79 8-1,-26-26 1,-26 0 0,-1-17-1,-26-1 1,-35 18 0,-18-17 46</inkml:trace>
  <inkml:trace contextRef="#ctx0" brushRef="#br0" timeOffset="15347.05">11148 11500 0,'44'-26'62,"0"8"-46,0 18 0,88-18-1,27 18 1,-27 0 0,-44 0-16,45 0 15,87 0 1,-44 0-1,19-26 17,-116-1-17,-17-8 1</inkml:trace>
  <inkml:trace contextRef="#ctx0" brushRef="#br0" timeOffset="16380.34">14278 11685 0,'0'0'0,"-17"36"16,-1 52 0,0-71-16,18 1 31,9 17 0,115-35-31,114-97 31,0 44-15,124 27 0,131 26-1,-157 0 1,-275 26-1,-43 27 1,0-9 0,-1-44 15,1 0-15,44 0-1,70-17 1,80 17-1,-45 0-15,212 0 32,-88 0-17,-176 62 1,26 8 0,62-26-1,-141-44 1,-27 0-1,18-35 1,309-124 0,-133 80-1,203-45 1,-70 10 0,-63 78-1,-140 54 1,9 61-1,26-8 1,97 105 15,-53-96-15,273 114 0,-70-9-1,-79-35-15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C892AD-0453-44DC-993E-CF3085AE2593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F0B55-DED6-46E9-904B-8588744A08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865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F0B55-DED6-46E9-904B-8588744A082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737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F0B55-DED6-46E9-904B-8588744A082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752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F0B55-DED6-46E9-904B-8588744A082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452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F0B55-DED6-46E9-904B-8588744A082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928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F0B55-DED6-46E9-904B-8588744A082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69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F2C8FD5-6C3F-463E-AC62-1D79E648DFBB}"/>
              </a:ext>
            </a:extLst>
          </p:cNvPr>
          <p:cNvSpPr/>
          <p:nvPr userDrawn="1"/>
        </p:nvSpPr>
        <p:spPr>
          <a:xfrm>
            <a:off x="232661" y="220172"/>
            <a:ext cx="11726677" cy="6392924"/>
          </a:xfrm>
          <a:prstGeom prst="roundRect">
            <a:avLst>
              <a:gd name="adj" fmla="val 236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7B49747-CF67-43DF-AF77-3238B6621BD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0" t="5834"/>
          <a:stretch/>
        </p:blipFill>
        <p:spPr bwMode="auto">
          <a:xfrm>
            <a:off x="319420" y="337032"/>
            <a:ext cx="760993" cy="870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8" y="1430440"/>
            <a:ext cx="10363200" cy="1950222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6000" b="1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ndara" panose="020E0502030303020204" pitchFamily="34" charset="0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3998" y="3332323"/>
            <a:ext cx="9144000" cy="14878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ea typeface="나눔고딕" panose="020D0604000000000000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A5AFC65-542F-44FF-9269-2A8C5682E21B}"/>
              </a:ext>
            </a:extLst>
          </p:cNvPr>
          <p:cNvCxnSpPr>
            <a:cxnSpLocks/>
          </p:cNvCxnSpPr>
          <p:nvPr userDrawn="1"/>
        </p:nvCxnSpPr>
        <p:spPr>
          <a:xfrm>
            <a:off x="3385937" y="3341750"/>
            <a:ext cx="5420125" cy="0"/>
          </a:xfrm>
          <a:prstGeom prst="lin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813424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812801"/>
            <a:ext cx="9282545" cy="888942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54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2004291"/>
            <a:ext cx="9282545" cy="4125576"/>
          </a:xfrm>
          <a:prstGeom prst="rect">
            <a:avLst/>
          </a:prstGeom>
        </p:spPr>
        <p:txBody>
          <a:bodyPr/>
          <a:lstStyle>
            <a:lvl1pPr marL="360363" indent="-360363" algn="l">
              <a:buClr>
                <a:schemeClr val="tx1"/>
              </a:buClr>
              <a:buFont typeface="+mj-lt"/>
              <a:buAutoNum type="arabicPeriod"/>
              <a:defRPr sz="28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D02DB3D-66F9-461C-B4F5-5A61784E951A}"/>
              </a:ext>
            </a:extLst>
          </p:cNvPr>
          <p:cNvCxnSpPr>
            <a:cxnSpLocks/>
          </p:cNvCxnSpPr>
          <p:nvPr userDrawn="1"/>
        </p:nvCxnSpPr>
        <p:spPr>
          <a:xfrm>
            <a:off x="1523999" y="1719567"/>
            <a:ext cx="9282545" cy="0"/>
          </a:xfrm>
          <a:prstGeom prst="lin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526677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28F897D3-5E09-440E-8C2E-F78A0B9BC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028" y="903020"/>
            <a:ext cx="11485494" cy="5625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557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_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AAD80F3B-0DD8-4B37-B7BD-2F8D7BA7A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028" y="903020"/>
            <a:ext cx="11485494" cy="5625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6693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(제목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812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011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01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1" hangingPunct="1">
        <a:lnSpc>
          <a:spcPct val="90000"/>
        </a:lnSpc>
        <a:spcBef>
          <a:spcPts val="1000"/>
        </a:spcBef>
        <a:buClr>
          <a:srgbClr val="2060AA"/>
        </a:buClr>
        <a:buFont typeface="Wingdings" panose="05000000000000000000" pitchFamily="2" charset="2"/>
        <a:buChar char="u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71463" algn="l" defTabSz="914400" rtl="0" eaLnBrk="1" latinLnBrk="1" hangingPunct="1">
        <a:lnSpc>
          <a:spcPct val="90000"/>
        </a:lnSpc>
        <a:spcBef>
          <a:spcPts val="500"/>
        </a:spcBef>
        <a:buClr>
          <a:schemeClr val="accent2">
            <a:lumMod val="75000"/>
          </a:schemeClr>
        </a:buClr>
        <a:buFont typeface="Wingdings" panose="05000000000000000000" pitchFamily="2" charset="2"/>
        <a:buChar char="l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accent6">
            <a:lumMod val="50000"/>
          </a:schemeClr>
        </a:buClr>
        <a:buFont typeface="Batang" panose="02030600000101010101" pitchFamily="18" charset="-127"/>
        <a:buChar char="★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0908" y="6518366"/>
            <a:ext cx="2752437" cy="327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  <a:ea typeface="나눔고딕" panose="020D0604000000000000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11467599" y="6518557"/>
            <a:ext cx="458076" cy="2938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3EF082-B06D-4537-85CA-0DAA1AC81A5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나눔고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나눔고딕"/>
              <a:cs typeface="+mn-cs"/>
            </a:endParaRPr>
          </a:p>
        </p:txBody>
      </p:sp>
      <p:sp>
        <p:nvSpPr>
          <p:cNvPr id="4" name="제목 개체 틀 3"/>
          <p:cNvSpPr>
            <a:spLocks noGrp="1"/>
          </p:cNvSpPr>
          <p:nvPr>
            <p:ph type="title"/>
          </p:nvPr>
        </p:nvSpPr>
        <p:spPr>
          <a:xfrm>
            <a:off x="367028" y="192644"/>
            <a:ext cx="11485494" cy="541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367028" y="903020"/>
            <a:ext cx="11485494" cy="5625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3F69089-A93D-4FFC-93D5-984735535D45}"/>
              </a:ext>
            </a:extLst>
          </p:cNvPr>
          <p:cNvCxnSpPr>
            <a:cxnSpLocks/>
          </p:cNvCxnSpPr>
          <p:nvPr userDrawn="1"/>
        </p:nvCxnSpPr>
        <p:spPr>
          <a:xfrm>
            <a:off x="366713" y="765673"/>
            <a:ext cx="11485562" cy="0"/>
          </a:xfrm>
          <a:prstGeom prst="lin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716408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20" r:id="rId2"/>
    <p:sldLayoutId id="2147483718" r:id="rId3"/>
  </p:sldLayoutIdLst>
  <p:hf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200" b="1" kern="1200" baseline="0">
          <a:solidFill>
            <a:schemeClr val="tx1">
              <a:lumMod val="85000"/>
              <a:lumOff val="15000"/>
            </a:schemeClr>
          </a:solidFill>
          <a:effectLst/>
          <a:latin typeface="Candara" panose="020E0502030303020204" pitchFamily="34" charset="0"/>
          <a:ea typeface="나눔고딕" panose="020D0604000000000000" pitchFamily="50" charset="-127"/>
          <a:cs typeface="+mj-cs"/>
        </a:defRPr>
      </a:lvl1pPr>
    </p:titleStyle>
    <p:bodyStyle>
      <a:lvl1pPr marL="361950" marR="0" indent="-361950" algn="l" defTabSz="914400" rtl="0" eaLnBrk="1" fontAlgn="auto" latinLnBrk="1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Tx/>
        <a:buFont typeface="210 하얀분필 R" panose="02020603020101020101" pitchFamily="18" charset="-127"/>
        <a:buChar char="▣"/>
        <a:tabLst/>
        <a:defRPr sz="2800" b="1" kern="1200" baseline="0">
          <a:solidFill>
            <a:schemeClr val="tx1"/>
          </a:solidFill>
          <a:latin typeface="Candara" panose="020E0502030303020204" pitchFamily="34" charset="0"/>
          <a:ea typeface="나눔고딕" panose="020D0604000000000000" pitchFamily="50" charset="-127"/>
          <a:cs typeface="+mn-cs"/>
        </a:defRPr>
      </a:lvl1pPr>
      <a:lvl2pPr marL="627063" marR="0" indent="-271463" algn="l" defTabSz="914400" rtl="0" eaLnBrk="1" fontAlgn="auto" latinLnBrk="1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>
            <a:lumMod val="85000"/>
            <a:lumOff val="15000"/>
          </a:schemeClr>
        </a:buClr>
        <a:buSzTx/>
        <a:buFont typeface="Wingdings" panose="05000000000000000000" pitchFamily="2" charset="2"/>
        <a:buChar char="l"/>
        <a:tabLst/>
        <a:defRPr sz="2800" kern="1200" baseline="0">
          <a:solidFill>
            <a:schemeClr val="tx1"/>
          </a:solidFill>
          <a:latin typeface="Candara" panose="020E0502030303020204" pitchFamily="34" charset="0"/>
          <a:ea typeface="나눔고딕" panose="020D0604000000000000" pitchFamily="50" charset="-127"/>
          <a:cs typeface="+mn-cs"/>
        </a:defRPr>
      </a:lvl2pPr>
      <a:lvl3pPr marL="895350" marR="0" indent="-266700" algn="l" defTabSz="914400" rtl="0" eaLnBrk="1" fontAlgn="auto" latinLnBrk="1" hangingPunct="1">
        <a:lnSpc>
          <a:spcPct val="90000"/>
        </a:lnSpc>
        <a:spcBef>
          <a:spcPts val="600"/>
        </a:spcBef>
        <a:spcAft>
          <a:spcPts val="0"/>
        </a:spcAft>
        <a:buClr>
          <a:schemeClr val="bg2">
            <a:lumMod val="50000"/>
          </a:schemeClr>
        </a:buClr>
        <a:buSzTx/>
        <a:buFont typeface="나눔고딕" panose="020D0604000000000000" pitchFamily="50" charset="-127"/>
        <a:buChar char="▶"/>
        <a:tabLst/>
        <a:defRPr sz="2400" kern="1200" baseline="0">
          <a:solidFill>
            <a:schemeClr val="tx1"/>
          </a:solidFill>
          <a:latin typeface="Candara" panose="020E0502030303020204" pitchFamily="34" charset="0"/>
          <a:ea typeface="나눔고딕" panose="020D0604000000000000" pitchFamily="50" charset="-127"/>
          <a:cs typeface="+mn-cs"/>
        </a:defRPr>
      </a:lvl3pPr>
      <a:lvl4pPr marL="1081088" marR="0" indent="-185738" algn="l" defTabSz="914400" rtl="0" eaLnBrk="1" fontAlgn="auto" latinLnBrk="1" hangingPunct="1">
        <a:lnSpc>
          <a:spcPct val="90000"/>
        </a:lnSpc>
        <a:spcBef>
          <a:spcPts val="600"/>
        </a:spcBef>
        <a:spcAft>
          <a:spcPts val="0"/>
        </a:spcAft>
        <a:buClrTx/>
        <a:buSzTx/>
        <a:buFont typeface="Wingdings" panose="05000000000000000000" pitchFamily="2" charset="2"/>
        <a:buChar char="l"/>
        <a:tabLst/>
        <a:defRPr sz="2400" kern="1200" baseline="0">
          <a:solidFill>
            <a:schemeClr val="tx1"/>
          </a:solidFill>
          <a:latin typeface="Candara" panose="020E0502030303020204" pitchFamily="34" charset="0"/>
          <a:ea typeface="나눔고딕" panose="020D0604000000000000" pitchFamily="50" charset="-127"/>
          <a:cs typeface="+mn-cs"/>
        </a:defRPr>
      </a:lvl4pPr>
      <a:lvl5pPr marL="1255713" marR="0" indent="-174625" algn="l" defTabSz="914400" rtl="0" eaLnBrk="1" fontAlgn="auto" latinLnBrk="1" hangingPunct="1">
        <a:lnSpc>
          <a:spcPct val="90000"/>
        </a:lnSpc>
        <a:spcBef>
          <a:spcPts val="600"/>
        </a:spcBef>
        <a:spcAft>
          <a:spcPts val="0"/>
        </a:spcAft>
        <a:buClrTx/>
        <a:buSzTx/>
        <a:buFont typeface="Wingdings" panose="05000000000000000000" pitchFamily="2" charset="2"/>
        <a:buChar char="l"/>
        <a:tabLst/>
        <a:defRPr sz="2000" kern="1200" baseline="0">
          <a:solidFill>
            <a:schemeClr val="tx1"/>
          </a:solidFill>
          <a:latin typeface="Candara" panose="020E0502030303020204" pitchFamily="34" charset="0"/>
          <a:ea typeface="나눔고딕" panose="020D0604000000000000" pitchFamily="50" charset="-127"/>
          <a:cs typeface="+mn-cs"/>
        </a:defRPr>
      </a:lvl5pPr>
      <a:lvl6pPr marL="1431925" marR="0" indent="-176213" algn="l" defTabSz="914400" rtl="0" eaLnBrk="1" fontAlgn="auto" latinLnBrk="1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Wingdings" panose="05000000000000000000" pitchFamily="2" charset="2"/>
        <a:buChar char="l"/>
        <a:tabLst/>
        <a:defRPr sz="400" kern="1200" baseline="0">
          <a:solidFill>
            <a:schemeClr val="tx1"/>
          </a:solidFill>
          <a:latin typeface="Candara" panose="020E0502030303020204" pitchFamily="34" charset="0"/>
          <a:ea typeface="나눔고딕" panose="020D0604000000000000" pitchFamily="50" charset="-127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8EBAE40-D5E1-41F8-984E-4A787FCD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목차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3BBCE0-5B11-42E6-B963-B2AF1827EDA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66713" y="886692"/>
            <a:ext cx="11485562" cy="5546765"/>
          </a:xfrm>
        </p:spPr>
        <p:txBody>
          <a:bodyPr>
            <a:normAutofit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altLang="ko-KR" sz="2800" dirty="0"/>
              <a:t>Recap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ko-KR" altLang="en-US" dirty="0"/>
              <a:t>연습문제 </a:t>
            </a:r>
            <a:r>
              <a:rPr lang="en-US" altLang="ko-KR" dirty="0"/>
              <a:t>4</a:t>
            </a:r>
            <a:endParaRPr lang="en-US" altLang="ko-KR" sz="2800" dirty="0"/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ko-KR" altLang="en-US" dirty="0"/>
              <a:t>연습문제 </a:t>
            </a:r>
            <a:r>
              <a:rPr lang="en-US" altLang="ko-KR" dirty="0"/>
              <a:t>5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ko-KR" altLang="en-US" dirty="0"/>
              <a:t>연습문제 </a:t>
            </a:r>
            <a:r>
              <a:rPr lang="en-US" altLang="ko-KR" dirty="0"/>
              <a:t>5_2</a:t>
            </a:r>
            <a:endParaRPr lang="en-US" altLang="ko-KR" sz="2800" dirty="0"/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ko-KR" altLang="en-US" dirty="0"/>
              <a:t>연습문제 </a:t>
            </a:r>
            <a:r>
              <a:rPr lang="en-US" altLang="ko-KR" dirty="0"/>
              <a:t>6</a:t>
            </a:r>
            <a:endParaRPr lang="en-US" altLang="ko-KR" sz="2800" dirty="0"/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ko-KR" altLang="en-US" dirty="0"/>
              <a:t>연습문제 </a:t>
            </a:r>
            <a:r>
              <a:rPr lang="en-US" altLang="ko-KR" dirty="0"/>
              <a:t>7</a:t>
            </a:r>
            <a:endParaRPr lang="en-US" altLang="ko-KR" sz="2800" dirty="0"/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ko-KR" altLang="en-US" dirty="0"/>
              <a:t>연습문제 </a:t>
            </a:r>
            <a:r>
              <a:rPr lang="en-US" altLang="ko-KR" dirty="0"/>
              <a:t>8</a:t>
            </a:r>
            <a:endParaRPr lang="en-US" altLang="ko-KR" sz="2800" dirty="0"/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endParaRPr lang="en-US" altLang="ko-KR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267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8EBAE40-D5E1-41F8-984E-4A787FCD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z="3200" dirty="0"/>
              <a:t>Recap – </a:t>
            </a:r>
            <a:r>
              <a:rPr lang="ko-KR" altLang="en-US" sz="3200" dirty="0">
                <a:solidFill>
                  <a:srgbClr val="C00000"/>
                </a:solidFill>
              </a:rPr>
              <a:t>출력 명령어 연습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6" name="텍스트 개체 틀 4">
            <a:extLst>
              <a:ext uri="{FF2B5EF4-FFF2-40B4-BE49-F238E27FC236}">
                <a16:creationId xmlns:a16="http://schemas.microsoft.com/office/drawing/2014/main" id="{41C53B5C-713F-43D5-A42F-6BA0F3B819D2}"/>
              </a:ext>
            </a:extLst>
          </p:cNvPr>
          <p:cNvSpPr txBox="1">
            <a:spLocks/>
          </p:cNvSpPr>
          <p:nvPr/>
        </p:nvSpPr>
        <p:spPr>
          <a:xfrm>
            <a:off x="366712" y="886692"/>
            <a:ext cx="11485493" cy="5613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1950" marR="0" indent="-36195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Tx/>
              <a:buFont typeface="210 하얀분필 R" panose="02020603020101020101" pitchFamily="18" charset="-127"/>
              <a:buChar char="▣"/>
              <a:tabLst/>
              <a:defRPr sz="2000" b="1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1pPr>
            <a:lvl2pPr marL="627063" marR="0" indent="-271463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l"/>
              <a:tabLst/>
              <a:defRPr sz="18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2pPr>
            <a:lvl3pPr marL="895350" marR="0" indent="-266700" algn="l" defTabSz="914400" rtl="0" eaLnBrk="1" fontAlgn="auto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나눔고딕" panose="020D0604000000000000" pitchFamily="50" charset="-127"/>
              <a:buChar char="▶"/>
              <a:tabLst/>
              <a:defRPr sz="17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3pPr>
            <a:lvl4pPr marL="1081088" marR="0" indent="-185738" algn="l" defTabSz="914400" rtl="0" eaLnBrk="1" fontAlgn="auto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 sz="16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4pPr>
            <a:lvl5pPr marL="1255713" marR="0" indent="-174625" algn="l" defTabSz="914400" rtl="0" eaLnBrk="1" fontAlgn="auto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 sz="15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5pPr>
            <a:lvl6pPr marL="1431925" marR="0" indent="-176213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 sz="4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출력 명령어</a:t>
            </a:r>
            <a:endParaRPr lang="en-US" altLang="ko-KR" sz="24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1"/>
            <a:r>
              <a:rPr lang="en-US" altLang="ko-KR" sz="240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System.out.println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();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endParaRPr lang="en-US" altLang="ko-KR" sz="24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2"/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괄호 안의 내용을 출력하고 </a:t>
            </a:r>
            <a:r>
              <a:rPr lang="ko-KR" altLang="en-US" sz="200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줄바꿈</a:t>
            </a:r>
            <a:endParaRPr lang="en-US" altLang="ko-KR" sz="20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1"/>
            <a:r>
              <a:rPr lang="en-US" altLang="ko-KR" sz="240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System.out.print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();</a:t>
            </a:r>
          </a:p>
          <a:p>
            <a:pPr lvl="2"/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괄호 안의 내용을 출력</a:t>
            </a:r>
            <a:endParaRPr lang="en-US" altLang="ko-KR" sz="20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2"/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괄호 안에 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“/n”</a:t>
            </a: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을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넣으면 </a:t>
            </a:r>
            <a:r>
              <a:rPr lang="en-US" altLang="ko-KR" sz="200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println</a:t>
            </a: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과 같은 결과를 줄 수 있음</a:t>
            </a:r>
            <a:endParaRPr lang="en-US" altLang="ko-KR" sz="20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1"/>
            <a:endParaRPr lang="en-US" altLang="ko-KR" sz="24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1"/>
            <a:r>
              <a:rPr lang="en-US" altLang="ko-KR" sz="240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System.out.printf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(“%d + %d”, num1, num2);</a:t>
            </a: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882BC241-64E1-4FCA-A44C-0A889919F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466137"/>
              </p:ext>
            </p:extLst>
          </p:nvPr>
        </p:nvGraphicFramePr>
        <p:xfrm>
          <a:off x="814894" y="4274766"/>
          <a:ext cx="10562212" cy="23776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0553">
                  <a:extLst>
                    <a:ext uri="{9D8B030D-6E8A-4147-A177-3AD203B41FA5}">
                      <a16:colId xmlns:a16="http://schemas.microsoft.com/office/drawing/2014/main" val="3089691015"/>
                    </a:ext>
                  </a:extLst>
                </a:gridCol>
                <a:gridCol w="2640553">
                  <a:extLst>
                    <a:ext uri="{9D8B030D-6E8A-4147-A177-3AD203B41FA5}">
                      <a16:colId xmlns:a16="http://schemas.microsoft.com/office/drawing/2014/main" val="2903743835"/>
                    </a:ext>
                  </a:extLst>
                </a:gridCol>
                <a:gridCol w="2640553">
                  <a:extLst>
                    <a:ext uri="{9D8B030D-6E8A-4147-A177-3AD203B41FA5}">
                      <a16:colId xmlns:a16="http://schemas.microsoft.com/office/drawing/2014/main" val="454065207"/>
                    </a:ext>
                  </a:extLst>
                </a:gridCol>
                <a:gridCol w="2640553">
                  <a:extLst>
                    <a:ext uri="{9D8B030D-6E8A-4147-A177-3AD203B41FA5}">
                      <a16:colId xmlns:a16="http://schemas.microsoft.com/office/drawing/2014/main" val="576573042"/>
                    </a:ext>
                  </a:extLst>
                </a:gridCol>
              </a:tblGrid>
              <a:tr h="3962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/>
                        <a:t>형식문자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/>
                        <a:t>자료형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/>
                        <a:t>형식 문자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/>
                        <a:t>자료형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540662"/>
                  </a:ext>
                </a:extLst>
              </a:tr>
              <a:tr h="3962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%c</a:t>
                      </a:r>
                      <a:endParaRPr lang="ko-KR" altLang="en-US" sz="2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문자형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%o</a:t>
                      </a:r>
                      <a:endParaRPr lang="ko-KR" altLang="en-US" sz="2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8</a:t>
                      </a:r>
                      <a:r>
                        <a:rPr lang="ko-KR" altLang="en-US" sz="2000" dirty="0"/>
                        <a:t>진수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67966462"/>
                  </a:ext>
                </a:extLst>
              </a:tr>
              <a:tr h="3962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%d</a:t>
                      </a:r>
                      <a:endParaRPr lang="ko-KR" altLang="en-US" sz="2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정수형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%s</a:t>
                      </a:r>
                      <a:endParaRPr lang="ko-KR" altLang="en-US" sz="2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문자형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17965405"/>
                  </a:ext>
                </a:extLst>
              </a:tr>
              <a:tr h="3962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%e</a:t>
                      </a:r>
                      <a:endParaRPr lang="ko-KR" altLang="en-US" sz="2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지수형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%u</a:t>
                      </a:r>
                      <a:endParaRPr lang="ko-KR" altLang="en-US" sz="2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부호 없는 정수형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03403824"/>
                  </a:ext>
                </a:extLst>
              </a:tr>
              <a:tr h="3962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%f</a:t>
                      </a:r>
                      <a:endParaRPr lang="ko-KR" altLang="en-US" sz="2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실수형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%x</a:t>
                      </a:r>
                      <a:endParaRPr lang="ko-KR" altLang="en-US" sz="2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16</a:t>
                      </a:r>
                      <a:r>
                        <a:rPr lang="ko-KR" altLang="en-US" sz="2000" dirty="0"/>
                        <a:t>진수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18398722"/>
                  </a:ext>
                </a:extLst>
              </a:tr>
              <a:tr h="3962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%b</a:t>
                      </a:r>
                      <a:endParaRPr lang="ko-KR" altLang="en-US" sz="2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논리형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%%, \%</a:t>
                      </a:r>
                      <a:endParaRPr lang="ko-KR" altLang="en-US" sz="2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%</a:t>
                      </a:r>
                      <a:r>
                        <a:rPr lang="ko-KR" altLang="en-US" sz="2000" dirty="0"/>
                        <a:t>문자 출력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6389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2992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8EBAE40-D5E1-41F8-984E-4A787FCD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연습문제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3BBCE0-5B11-42E6-B963-B2AF1827EDA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66712" y="886692"/>
            <a:ext cx="11485493" cy="5613112"/>
          </a:xfrm>
        </p:spPr>
        <p:txBody>
          <a:bodyPr>
            <a:normAutofit/>
          </a:bodyPr>
          <a:lstStyle/>
          <a:p>
            <a:r>
              <a:rPr lang="ko-KR" altLang="en-US" dirty="0"/>
              <a:t>다음의 조건으로 오늘 날짜를 출력하시요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p01 </a:t>
            </a:r>
            <a:r>
              <a:rPr lang="ko-KR" altLang="en-US" dirty="0"/>
              <a:t>패키지에 </a:t>
            </a:r>
            <a:r>
              <a:rPr lang="en-US" altLang="ko-KR" dirty="0"/>
              <a:t>Practice4 </a:t>
            </a:r>
            <a:r>
              <a:rPr lang="ko-KR" altLang="en-US" dirty="0"/>
              <a:t>클래스를 만들어 작성하세요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year, month, day</a:t>
            </a:r>
            <a:r>
              <a:rPr lang="ko-KR" altLang="en-US" dirty="0"/>
              <a:t>라는 변수를 만들어 오늘의 년도</a:t>
            </a:r>
            <a:r>
              <a:rPr lang="en-US" altLang="ko-KR" dirty="0"/>
              <a:t>, </a:t>
            </a:r>
            <a:r>
              <a:rPr lang="ko-KR" altLang="en-US" dirty="0"/>
              <a:t>월</a:t>
            </a:r>
            <a:r>
              <a:rPr lang="en-US" altLang="ko-KR" dirty="0"/>
              <a:t>, </a:t>
            </a:r>
            <a:r>
              <a:rPr lang="ko-KR" altLang="en-US" dirty="0"/>
              <a:t>일을 할당하세요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＂</a:t>
            </a:r>
            <a:r>
              <a:rPr lang="en-US" altLang="ko-KR" dirty="0"/>
              <a:t>YYYY-MM-DD</a:t>
            </a:r>
            <a:r>
              <a:rPr lang="ko-KR" altLang="en-US" dirty="0"/>
              <a:t>＂</a:t>
            </a:r>
            <a:r>
              <a:rPr lang="en-US" altLang="ko-KR" dirty="0"/>
              <a:t> </a:t>
            </a:r>
            <a:r>
              <a:rPr lang="ko-KR" altLang="en-US" dirty="0"/>
              <a:t>형식으로 출력하세요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7333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8EBAE40-D5E1-41F8-984E-4A787FCD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연습문제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3BBCE0-5B11-42E6-B963-B2AF1827EDA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66712" y="886692"/>
            <a:ext cx="11485493" cy="5613112"/>
          </a:xfrm>
        </p:spPr>
        <p:txBody>
          <a:bodyPr>
            <a:normAutofit/>
          </a:bodyPr>
          <a:lstStyle/>
          <a:p>
            <a:r>
              <a:rPr lang="ko-KR" altLang="en-US" dirty="0"/>
              <a:t>다음의 코드에서 잘못된 부분을 바르게 고치세요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p01 </a:t>
            </a:r>
            <a:r>
              <a:rPr lang="ko-KR" altLang="en-US" dirty="0"/>
              <a:t>패키지에 </a:t>
            </a:r>
            <a:r>
              <a:rPr lang="en-US" altLang="ko-KR" dirty="0"/>
              <a:t>Practice5 </a:t>
            </a:r>
            <a:r>
              <a:rPr lang="ko-KR" altLang="en-US" dirty="0"/>
              <a:t>클래스를 만들어 아래 코드를 작성하세요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위 코드를 바르게 고치고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다음과 같이 출력되도록 </a:t>
            </a:r>
            <a:br>
              <a:rPr lang="en-US" altLang="ko-KR" dirty="0"/>
            </a:br>
            <a:r>
              <a:rPr lang="en-US" altLang="ko-KR" dirty="0" err="1"/>
              <a:t>printf</a:t>
            </a:r>
            <a:r>
              <a:rPr lang="ko-KR" altLang="en-US" dirty="0"/>
              <a:t>를 사용하여 코드를 작성하세요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73E1B5E-8BFA-46F6-A877-036005F7F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850" y="4290004"/>
            <a:ext cx="4667250" cy="2209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6E0EBA-D174-45DD-8D9F-CEA8B95B2A99}"/>
              </a:ext>
            </a:extLst>
          </p:cNvPr>
          <p:cNvSpPr txBox="1"/>
          <p:nvPr/>
        </p:nvSpPr>
        <p:spPr>
          <a:xfrm>
            <a:off x="1209123" y="1930224"/>
            <a:ext cx="406252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x = 10;</a:t>
            </a:r>
          </a:p>
          <a:p>
            <a:pPr algn="l"/>
            <a:r>
              <a:rPr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double y = 1.5</a:t>
            </a:r>
          </a:p>
          <a:p>
            <a:pPr algn="l"/>
            <a:r>
              <a:rPr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float f1 = 21.34;</a:t>
            </a:r>
          </a:p>
          <a:p>
            <a:pPr algn="l"/>
            <a:r>
              <a:rPr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int a = 1 b = 2 c = 3;</a:t>
            </a:r>
          </a:p>
          <a:p>
            <a:pPr algn="l"/>
            <a:r>
              <a:rPr lang="en-US" altLang="ko-KR" sz="2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boolean</a:t>
            </a:r>
            <a:r>
              <a:rPr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t = True;</a:t>
            </a:r>
            <a:endParaRPr lang="ko-KR" altLang="en-US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0356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8EBAE40-D5E1-41F8-984E-4A787FCD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연습문제 </a:t>
            </a:r>
            <a:r>
              <a:rPr lang="en-US" altLang="ko-KR" dirty="0"/>
              <a:t>5_2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3BBCE0-5B11-42E6-B963-B2AF1827EDA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66712" y="886692"/>
            <a:ext cx="11485493" cy="5613112"/>
          </a:xfrm>
        </p:spPr>
        <p:txBody>
          <a:bodyPr>
            <a:normAutofit/>
          </a:bodyPr>
          <a:lstStyle/>
          <a:p>
            <a:r>
              <a:rPr lang="ko-KR" altLang="en-US" dirty="0"/>
              <a:t>다음의 코드에서 잘못된 부분을 바르게 고치세요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p01 </a:t>
            </a:r>
            <a:r>
              <a:rPr lang="ko-KR" altLang="en-US" dirty="0"/>
              <a:t>패키지에 </a:t>
            </a:r>
            <a:r>
              <a:rPr lang="en-US" altLang="ko-KR" dirty="0"/>
              <a:t>Practice5_2 </a:t>
            </a:r>
            <a:r>
              <a:rPr lang="ko-KR" altLang="en-US" dirty="0"/>
              <a:t>클래스를 만들어 아래 코드를 작성하세요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위 코드를 다음과 같이 출력되도록 </a:t>
            </a:r>
            <a:br>
              <a:rPr lang="en-US" altLang="ko-KR" dirty="0"/>
            </a:br>
            <a:r>
              <a:rPr lang="ko-KR" altLang="en-US" dirty="0"/>
              <a:t>고치세요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6E0EBA-D174-45DD-8D9F-CEA8B95B2A99}"/>
              </a:ext>
            </a:extLst>
          </p:cNvPr>
          <p:cNvSpPr txBox="1"/>
          <p:nvPr/>
        </p:nvSpPr>
        <p:spPr>
          <a:xfrm>
            <a:off x="1046561" y="1817766"/>
            <a:ext cx="837793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double e1=7.125;</a:t>
            </a:r>
          </a:p>
          <a:p>
            <a:pPr algn="l"/>
            <a:r>
              <a:rPr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float e2 = 7.125;</a:t>
            </a:r>
          </a:p>
          <a:p>
            <a:pPr algn="l"/>
            <a:r>
              <a:rPr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long n1=10000000000;</a:t>
            </a:r>
          </a:p>
          <a:p>
            <a:pPr algn="l"/>
            <a:r>
              <a:rPr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long n2=150;</a:t>
            </a:r>
          </a:p>
          <a:p>
            <a:pPr algn="l"/>
            <a:r>
              <a:rPr lang="en-US" altLang="ko-KR" sz="2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System.out.printf</a:t>
            </a:r>
            <a:r>
              <a:rPr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("e1: %d\n", e1);</a:t>
            </a:r>
          </a:p>
          <a:p>
            <a:pPr algn="l"/>
            <a:r>
              <a:rPr lang="en-US" altLang="ko-KR" sz="2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System.out.printf</a:t>
            </a:r>
            <a:r>
              <a:rPr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("e2: %e\n", e2);</a:t>
            </a:r>
          </a:p>
          <a:p>
            <a:pPr algn="l"/>
            <a:r>
              <a:rPr lang="en-US" altLang="ko-KR" sz="2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System.out.printf</a:t>
            </a:r>
            <a:r>
              <a:rPr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("n1: %d\n", n1);</a:t>
            </a:r>
          </a:p>
          <a:p>
            <a:pPr algn="l"/>
            <a:r>
              <a:rPr lang="en-US" altLang="ko-KR" sz="2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System.out.println</a:t>
            </a:r>
            <a:r>
              <a:rPr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("n2: ", n2);</a:t>
            </a:r>
            <a:endParaRPr lang="ko-KR" altLang="en-US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3EE3D4-EC4C-4CD3-86F4-A7113CCFD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0422" y="4785304"/>
            <a:ext cx="3705225" cy="1714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68866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8EBAE40-D5E1-41F8-984E-4A787FCD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연습문제 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3BBCE0-5B11-42E6-B963-B2AF1827EDA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66712" y="886692"/>
            <a:ext cx="11485493" cy="5613112"/>
          </a:xfrm>
        </p:spPr>
        <p:txBody>
          <a:bodyPr>
            <a:normAutofit/>
          </a:bodyPr>
          <a:lstStyle/>
          <a:p>
            <a:r>
              <a:rPr lang="ko-KR" altLang="en-US" dirty="0"/>
              <a:t>각 알파벳의 아스키 코드를 출력해보세요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p01 </a:t>
            </a:r>
            <a:r>
              <a:rPr lang="ko-KR" altLang="en-US" dirty="0"/>
              <a:t>패키지에 </a:t>
            </a:r>
            <a:r>
              <a:rPr lang="en-US" altLang="ko-KR" dirty="0"/>
              <a:t>Practice6 </a:t>
            </a:r>
            <a:r>
              <a:rPr lang="ko-KR" altLang="en-US" dirty="0"/>
              <a:t>클래스를 만들어 작성하세요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변수를 만들어 </a:t>
            </a:r>
            <a:r>
              <a:rPr lang="en-US" altLang="ko-KR" dirty="0"/>
              <a:t>‘A’ ,‘Z’, ‘a’, ‘z’ , ‘0’</a:t>
            </a:r>
            <a:r>
              <a:rPr lang="ko-KR" altLang="en-US" dirty="0"/>
              <a:t>의 아스키코드 값을 확인해보세요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변수를 만들어 아스키코드  </a:t>
            </a:r>
            <a:r>
              <a:rPr lang="en-US" altLang="ko-KR" dirty="0"/>
              <a:t>42</a:t>
            </a:r>
            <a:r>
              <a:rPr lang="ko-KR" altLang="en-US" dirty="0"/>
              <a:t> </a:t>
            </a:r>
            <a:r>
              <a:rPr lang="en-US" altLang="ko-KR" dirty="0"/>
              <a:t>, ‘A’-1, ‘Z’+1</a:t>
            </a:r>
            <a:r>
              <a:rPr lang="ko-KR" altLang="en-US" dirty="0"/>
              <a:t>에 해당하는 문자를 </a:t>
            </a:r>
            <a:r>
              <a:rPr lang="en-US" altLang="ko-KR" dirty="0" err="1"/>
              <a:t>printf</a:t>
            </a:r>
            <a:r>
              <a:rPr lang="ko-KR" altLang="en-US" dirty="0"/>
              <a:t>를 사용하여 출력해보세요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08303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8EBAE40-D5E1-41F8-984E-4A787FCD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연습문제 </a:t>
            </a:r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3BBCE0-5B11-42E6-B963-B2AF1827EDA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66712" y="886692"/>
            <a:ext cx="11485493" cy="5613112"/>
          </a:xfrm>
        </p:spPr>
        <p:txBody>
          <a:bodyPr>
            <a:normAutofit/>
          </a:bodyPr>
          <a:lstStyle/>
          <a:p>
            <a:r>
              <a:rPr lang="ko-KR" altLang="en-US" dirty="0"/>
              <a:t>다음의 수식을 계산하고 결과를 비교 해보세요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P01 </a:t>
            </a:r>
            <a:r>
              <a:rPr lang="ko-KR" altLang="en-US" dirty="0"/>
              <a:t>패키지에 </a:t>
            </a:r>
            <a:r>
              <a:rPr lang="en-US" altLang="ko-KR" dirty="0"/>
              <a:t>Practice7 </a:t>
            </a:r>
            <a:r>
              <a:rPr lang="ko-KR" altLang="en-US" dirty="0"/>
              <a:t>클래스를 만들어 작성하세요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Result1 = (’6’-’1’)</a:t>
            </a:r>
          </a:p>
          <a:p>
            <a:pPr lvl="1"/>
            <a:r>
              <a:rPr lang="en-US" altLang="ko-KR" dirty="0"/>
              <a:t>Result2 = (6-1) </a:t>
            </a:r>
          </a:p>
          <a:p>
            <a:pPr lvl="1"/>
            <a:r>
              <a:rPr lang="en-US" altLang="ko-KR" dirty="0"/>
              <a:t>Result3 = (’6’-’1’)*(’5’+’2’)</a:t>
            </a:r>
          </a:p>
          <a:p>
            <a:pPr lvl="1"/>
            <a:r>
              <a:rPr lang="en-US" altLang="ko-KR" dirty="0"/>
              <a:t>Result4 = (6-1)*(5+2)</a:t>
            </a:r>
          </a:p>
          <a:p>
            <a:pPr lvl="1"/>
            <a:r>
              <a:rPr lang="ko-KR" altLang="en-US" dirty="0"/>
              <a:t>각 문자 또는 숫자는 변수에 저장하고 결과를 </a:t>
            </a:r>
            <a:r>
              <a:rPr lang="en-US" altLang="ko-KR" dirty="0" err="1"/>
              <a:t>println</a:t>
            </a:r>
            <a:r>
              <a:rPr lang="ko-KR" altLang="en-US" dirty="0"/>
              <a:t>으로 출력하세요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각 결과를 비교하고 주석으로 이유를 설명하세요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1551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8EBAE40-D5E1-41F8-984E-4A787FCD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z="3200" dirty="0"/>
              <a:t>Recap – </a:t>
            </a:r>
            <a:r>
              <a:rPr lang="ko-KR" altLang="en-US" sz="3200" dirty="0">
                <a:solidFill>
                  <a:srgbClr val="C00000"/>
                </a:solidFill>
              </a:rPr>
              <a:t>한글 깨짐 현상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6" name="텍스트 개체 틀 4">
            <a:extLst>
              <a:ext uri="{FF2B5EF4-FFF2-40B4-BE49-F238E27FC236}">
                <a16:creationId xmlns:a16="http://schemas.microsoft.com/office/drawing/2014/main" id="{41C53B5C-713F-43D5-A42F-6BA0F3B819D2}"/>
              </a:ext>
            </a:extLst>
          </p:cNvPr>
          <p:cNvSpPr txBox="1">
            <a:spLocks/>
          </p:cNvSpPr>
          <p:nvPr/>
        </p:nvSpPr>
        <p:spPr>
          <a:xfrm>
            <a:off x="366712" y="886692"/>
            <a:ext cx="11485494" cy="5613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61950" marR="0" indent="-36195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Tx/>
              <a:buFont typeface="210 하얀분필 R" panose="02020603020101020101" pitchFamily="18" charset="-127"/>
              <a:buChar char="▣"/>
              <a:tabLst/>
              <a:defRPr sz="2000" b="1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1pPr>
            <a:lvl2pPr marL="627063" marR="0" indent="-271463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l"/>
              <a:tabLst/>
              <a:defRPr sz="18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2pPr>
            <a:lvl3pPr marL="895350" marR="0" indent="-266700" algn="l" defTabSz="914400" rtl="0" eaLnBrk="1" fontAlgn="auto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나눔고딕" panose="020D0604000000000000" pitchFamily="50" charset="-127"/>
              <a:buChar char="▶"/>
              <a:tabLst/>
              <a:defRPr sz="17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3pPr>
            <a:lvl4pPr marL="1081088" marR="0" indent="-185738" algn="l" defTabSz="914400" rtl="0" eaLnBrk="1" fontAlgn="auto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 sz="16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4pPr>
            <a:lvl5pPr marL="1255713" marR="0" indent="-174625" algn="l" defTabSz="914400" rtl="0" eaLnBrk="1" fontAlgn="auto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 sz="15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5pPr>
            <a:lvl6pPr marL="1431925" marR="0" indent="-176213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 sz="4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dirty="0">
                <a:solidFill>
                  <a:srgbClr val="000000"/>
                </a:solidFill>
                <a:latin typeface="맑은 고딕" panose="020B0503020000020004" pitchFamily="50" charset="-127"/>
              </a:rPr>
              <a:t>인코딩을 </a:t>
            </a:r>
            <a:r>
              <a:rPr lang="en-US" altLang="ko-KR" sz="2800" dirty="0">
                <a:solidFill>
                  <a:srgbClr val="000000"/>
                </a:solidFill>
                <a:latin typeface="맑은 고딕" panose="020B0503020000020004" pitchFamily="50" charset="-127"/>
              </a:rPr>
              <a:t>UTF-8</a:t>
            </a:r>
            <a:r>
              <a:rPr lang="ko-KR" altLang="en-US" sz="2800" dirty="0">
                <a:solidFill>
                  <a:srgbClr val="000000"/>
                </a:solidFill>
                <a:latin typeface="맑은 고딕" panose="020B0503020000020004" pitchFamily="50" charset="-127"/>
              </a:rPr>
              <a:t>로 설정</a:t>
            </a:r>
            <a:endParaRPr lang="en-US" altLang="ko-KR" sz="28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1"/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[window]-&gt;[Preferences]</a:t>
            </a:r>
          </a:p>
          <a:p>
            <a:pPr lvl="1"/>
            <a:endParaRPr lang="en-US" altLang="ko-KR" sz="24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1"/>
            <a:endParaRPr lang="en-US" altLang="ko-KR" sz="24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1"/>
            <a:endParaRPr lang="en-US" altLang="ko-KR" sz="24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1"/>
            <a:endParaRPr lang="en-US" altLang="ko-KR" sz="24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1"/>
            <a:endParaRPr lang="en-US" altLang="ko-KR" sz="24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endParaRPr lang="en-US" altLang="ko-KR" sz="28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r>
              <a:rPr lang="en-US" altLang="ko-KR" sz="2800" dirty="0">
                <a:solidFill>
                  <a:srgbClr val="000000"/>
                </a:solidFill>
                <a:latin typeface="맑은 고딕" panose="020B0503020000020004" pitchFamily="50" charset="-127"/>
              </a:rPr>
              <a:t>(1) General &gt; Content Types </a:t>
            </a:r>
          </a:p>
          <a:p>
            <a:pPr lvl="1"/>
            <a:r>
              <a:rPr lang="en-US" altLang="ko-KR" sz="2800" dirty="0"/>
              <a:t>[General] -&gt; [content Types] </a:t>
            </a:r>
            <a:br>
              <a:rPr lang="en-US" altLang="ko-KR" sz="2800" dirty="0"/>
            </a:br>
            <a:r>
              <a:rPr lang="en-US" altLang="ko-KR" sz="2800" dirty="0"/>
              <a:t>-&gt; [Java Class File]</a:t>
            </a:r>
            <a:br>
              <a:rPr lang="en-US" altLang="ko-KR" sz="2800" dirty="0"/>
            </a:br>
            <a:r>
              <a:rPr lang="en-US" altLang="ko-KR" sz="2800" dirty="0"/>
              <a:t>-&gt; Default encoding </a:t>
            </a:r>
            <a:r>
              <a:rPr lang="ko-KR" altLang="en-US" sz="2800" dirty="0"/>
              <a:t>칸에 </a:t>
            </a:r>
            <a:br>
              <a:rPr lang="en-US" altLang="ko-KR" sz="2800" dirty="0"/>
            </a:br>
            <a:r>
              <a:rPr lang="en-US" altLang="ko-KR" sz="2800" dirty="0"/>
              <a:t>	</a:t>
            </a:r>
            <a:r>
              <a:rPr lang="en-US" altLang="ko-KR" sz="2800" dirty="0">
                <a:solidFill>
                  <a:srgbClr val="FF0000"/>
                </a:solidFill>
              </a:rPr>
              <a:t>UTF-8</a:t>
            </a:r>
            <a:r>
              <a:rPr lang="en-US" altLang="ko-KR" sz="2800" dirty="0"/>
              <a:t> </a:t>
            </a:r>
            <a:r>
              <a:rPr lang="ko-KR" altLang="en-US" sz="2800" dirty="0"/>
              <a:t>입력</a:t>
            </a:r>
            <a:br>
              <a:rPr lang="en-US" altLang="ko-KR" sz="2800" dirty="0"/>
            </a:br>
            <a:r>
              <a:rPr lang="en-US" altLang="ko-KR" sz="2800" dirty="0"/>
              <a:t>-&gt; [Update]</a:t>
            </a:r>
            <a:endParaRPr lang="en-US" altLang="ko-KR" sz="240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FC86255-7E3D-4328-BEED-1C4E1081C005}"/>
              </a:ext>
            </a:extLst>
          </p:cNvPr>
          <p:cNvGrpSpPr/>
          <p:nvPr/>
        </p:nvGrpSpPr>
        <p:grpSpPr>
          <a:xfrm>
            <a:off x="532185" y="1795106"/>
            <a:ext cx="4524867" cy="1927366"/>
            <a:chOff x="5209351" y="4174943"/>
            <a:chExt cx="5699705" cy="242778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B211BB5-55E2-484F-81C8-A8F0A8D534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5805" t="3849" r="15877" b="74708"/>
            <a:stretch/>
          </p:blipFill>
          <p:spPr>
            <a:xfrm>
              <a:off x="5209351" y="4174943"/>
              <a:ext cx="5699705" cy="2427788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00A591E-7F67-4E08-82A3-A779452FFFB0}"/>
                </a:ext>
              </a:extLst>
            </p:cNvPr>
            <p:cNvSpPr/>
            <p:nvPr/>
          </p:nvSpPr>
          <p:spPr>
            <a:xfrm>
              <a:off x="8755419" y="4174943"/>
              <a:ext cx="1980244" cy="225413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A2CA83E-08D0-4505-97E4-9D2135A43526}"/>
              </a:ext>
            </a:extLst>
          </p:cNvPr>
          <p:cNvGrpSpPr/>
          <p:nvPr/>
        </p:nvGrpSpPr>
        <p:grpSpPr>
          <a:xfrm>
            <a:off x="5426540" y="886692"/>
            <a:ext cx="6765460" cy="5868186"/>
            <a:chOff x="5148006" y="748221"/>
            <a:chExt cx="7043994" cy="6109779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3EFDCB8-2478-4D89-A0EA-E6995563D9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0799" t="12930" b="11203"/>
            <a:stretch/>
          </p:blipFill>
          <p:spPr>
            <a:xfrm>
              <a:off x="5148006" y="748221"/>
              <a:ext cx="7043994" cy="6109779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A335FDF-2133-42F9-84DD-FD5273FB7402}"/>
                </a:ext>
              </a:extLst>
            </p:cNvPr>
            <p:cNvSpPr/>
            <p:nvPr/>
          </p:nvSpPr>
          <p:spPr>
            <a:xfrm>
              <a:off x="5266667" y="1357460"/>
              <a:ext cx="672220" cy="1979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C7236CB-4FF3-4ABC-A0AA-04ADBB5B774D}"/>
                </a:ext>
              </a:extLst>
            </p:cNvPr>
            <p:cNvSpPr/>
            <p:nvPr/>
          </p:nvSpPr>
          <p:spPr>
            <a:xfrm>
              <a:off x="5499868" y="2053900"/>
              <a:ext cx="919786" cy="1979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DB143F7-A7EF-4299-B936-6AA7B82E22F2}"/>
                </a:ext>
              </a:extLst>
            </p:cNvPr>
            <p:cNvSpPr/>
            <p:nvPr/>
          </p:nvSpPr>
          <p:spPr>
            <a:xfrm>
              <a:off x="7522588" y="2809616"/>
              <a:ext cx="879611" cy="1786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6063005-877A-494F-83E8-784B8E010239}"/>
                </a:ext>
              </a:extLst>
            </p:cNvPr>
            <p:cNvSpPr/>
            <p:nvPr/>
          </p:nvSpPr>
          <p:spPr>
            <a:xfrm>
              <a:off x="8392697" y="5984448"/>
              <a:ext cx="402511" cy="1786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9DCB3E5-4155-4C2E-8D6C-DA2978A127C4}"/>
                </a:ext>
              </a:extLst>
            </p:cNvPr>
            <p:cNvSpPr/>
            <p:nvPr/>
          </p:nvSpPr>
          <p:spPr>
            <a:xfrm>
              <a:off x="11194029" y="5984448"/>
              <a:ext cx="658176" cy="1786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5679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8EBAE40-D5E1-41F8-984E-4A787FCD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z="3200" dirty="0"/>
              <a:t>Recap – </a:t>
            </a:r>
            <a:r>
              <a:rPr lang="ko-KR" altLang="en-US" sz="3200" dirty="0">
                <a:solidFill>
                  <a:srgbClr val="C00000"/>
                </a:solidFill>
              </a:rPr>
              <a:t>한글 깨짐 현상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6" name="텍스트 개체 틀 4">
            <a:extLst>
              <a:ext uri="{FF2B5EF4-FFF2-40B4-BE49-F238E27FC236}">
                <a16:creationId xmlns:a16="http://schemas.microsoft.com/office/drawing/2014/main" id="{41C53B5C-713F-43D5-A42F-6BA0F3B819D2}"/>
              </a:ext>
            </a:extLst>
          </p:cNvPr>
          <p:cNvSpPr txBox="1">
            <a:spLocks/>
          </p:cNvSpPr>
          <p:nvPr/>
        </p:nvSpPr>
        <p:spPr>
          <a:xfrm>
            <a:off x="366712" y="886692"/>
            <a:ext cx="11485493" cy="5613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1950" marR="0" indent="-36195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Tx/>
              <a:buFont typeface="210 하얀분필 R" panose="02020603020101020101" pitchFamily="18" charset="-127"/>
              <a:buChar char="▣"/>
              <a:tabLst/>
              <a:defRPr sz="2000" b="1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1pPr>
            <a:lvl2pPr marL="627063" marR="0" indent="-271463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l"/>
              <a:tabLst/>
              <a:defRPr sz="18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2pPr>
            <a:lvl3pPr marL="895350" marR="0" indent="-266700" algn="l" defTabSz="914400" rtl="0" eaLnBrk="1" fontAlgn="auto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나눔고딕" panose="020D0604000000000000" pitchFamily="50" charset="-127"/>
              <a:buChar char="▶"/>
              <a:tabLst/>
              <a:defRPr sz="17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3pPr>
            <a:lvl4pPr marL="1081088" marR="0" indent="-185738" algn="l" defTabSz="914400" rtl="0" eaLnBrk="1" fontAlgn="auto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 sz="16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4pPr>
            <a:lvl5pPr marL="1255713" marR="0" indent="-174625" algn="l" defTabSz="914400" rtl="0" eaLnBrk="1" fontAlgn="auto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 sz="15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5pPr>
            <a:lvl6pPr marL="1431925" marR="0" indent="-176213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 sz="4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solidFill>
                  <a:srgbClr val="000000"/>
                </a:solidFill>
                <a:latin typeface="맑은 고딕" panose="020B0503020000020004" pitchFamily="50" charset="-127"/>
              </a:rPr>
              <a:t>(2) General &gt; Workspace</a:t>
            </a:r>
          </a:p>
          <a:p>
            <a:pPr lvl="1"/>
            <a:r>
              <a:rPr lang="en-US" altLang="ko-KR" sz="2400" dirty="0"/>
              <a:t>[General] -&gt; [Workspace] </a:t>
            </a:r>
            <a:br>
              <a:rPr lang="en-US" altLang="ko-KR" sz="2400" dirty="0"/>
            </a:br>
            <a:r>
              <a:rPr lang="en-US" altLang="ko-KR" sz="2400" dirty="0"/>
              <a:t>-&gt; Text file encoding </a:t>
            </a:r>
            <a:r>
              <a:rPr lang="ko-KR" altLang="en-US" sz="2400" dirty="0"/>
              <a:t>테이블의</a:t>
            </a:r>
            <a:br>
              <a:rPr lang="en-US" altLang="ko-KR" sz="2400" dirty="0"/>
            </a:br>
            <a:r>
              <a:rPr lang="en-US" altLang="ko-KR" sz="2400" dirty="0">
                <a:solidFill>
                  <a:srgbClr val="FF0000"/>
                </a:solidFill>
              </a:rPr>
              <a:t>Other </a:t>
            </a:r>
            <a:r>
              <a:rPr lang="ko-KR" altLang="en-US" sz="2400" dirty="0"/>
              <a:t>선택 후 </a:t>
            </a:r>
            <a:r>
              <a:rPr lang="en-US" altLang="ko-KR" sz="2400" dirty="0">
                <a:solidFill>
                  <a:srgbClr val="FF0000"/>
                </a:solidFill>
              </a:rPr>
              <a:t>UTF-8</a:t>
            </a:r>
            <a:r>
              <a:rPr lang="en-US" altLang="ko-KR" sz="2400" dirty="0"/>
              <a:t> </a:t>
            </a:r>
            <a:r>
              <a:rPr lang="ko-KR" altLang="en-US" sz="2400" dirty="0"/>
              <a:t>선택</a:t>
            </a:r>
            <a:br>
              <a:rPr lang="en-US" altLang="ko-KR" sz="2400" dirty="0"/>
            </a:br>
            <a:r>
              <a:rPr lang="en-US" altLang="ko-KR" sz="2400" dirty="0"/>
              <a:t>-&gt; [Apply]</a:t>
            </a:r>
            <a:br>
              <a:rPr lang="en-US" altLang="ko-KR" sz="2400" dirty="0"/>
            </a:br>
            <a:endParaRPr lang="en-US" altLang="ko-KR" sz="240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1CBD0E7-EE42-47BE-86F0-34BC0FD2D871}"/>
              </a:ext>
            </a:extLst>
          </p:cNvPr>
          <p:cNvGrpSpPr/>
          <p:nvPr/>
        </p:nvGrpSpPr>
        <p:grpSpPr>
          <a:xfrm>
            <a:off x="5244150" y="734104"/>
            <a:ext cx="6947850" cy="6113045"/>
            <a:chOff x="5244150" y="734104"/>
            <a:chExt cx="6947850" cy="6113045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B998E1B3-EE58-4E57-8151-843993D004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7862" t="10013" r="1825" b="11288"/>
            <a:stretch/>
          </p:blipFill>
          <p:spPr>
            <a:xfrm>
              <a:off x="5244150" y="734104"/>
              <a:ext cx="6947850" cy="6113045"/>
            </a:xfrm>
            <a:prstGeom prst="rect">
              <a:avLst/>
            </a:prstGeom>
          </p:spPr>
        </p:pic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3A2CA83E-08D0-4505-97E4-9D2135A43526}"/>
                </a:ext>
              </a:extLst>
            </p:cNvPr>
            <p:cNvGrpSpPr/>
            <p:nvPr/>
          </p:nvGrpSpPr>
          <p:grpSpPr>
            <a:xfrm>
              <a:off x="5344178" y="1278509"/>
              <a:ext cx="6759840" cy="5122291"/>
              <a:chOff x="5266667" y="1357460"/>
              <a:chExt cx="6840349" cy="5183298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A335FDF-2133-42F9-84DD-FD5273FB7402}"/>
                  </a:ext>
                </a:extLst>
              </p:cNvPr>
              <p:cNvSpPr/>
              <p:nvPr/>
            </p:nvSpPr>
            <p:spPr>
              <a:xfrm>
                <a:off x="5266667" y="1357460"/>
                <a:ext cx="672220" cy="197963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EC7236CB-4FF3-4ABC-A0AA-04ADBB5B774D}"/>
                  </a:ext>
                </a:extLst>
              </p:cNvPr>
              <p:cNvSpPr/>
              <p:nvPr/>
            </p:nvSpPr>
            <p:spPr>
              <a:xfrm>
                <a:off x="5478994" y="5201795"/>
                <a:ext cx="919786" cy="197963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2DB143F7-A7EF-4299-B936-6AA7B82E22F2}"/>
                  </a:ext>
                </a:extLst>
              </p:cNvPr>
              <p:cNvSpPr/>
              <p:nvPr/>
            </p:nvSpPr>
            <p:spPr>
              <a:xfrm>
                <a:off x="7406849" y="5927469"/>
                <a:ext cx="1388359" cy="178681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B9DCB3E5-4155-4C2E-8D6C-DA2978A127C4}"/>
                  </a:ext>
                </a:extLst>
              </p:cNvPr>
              <p:cNvSpPr/>
              <p:nvPr/>
            </p:nvSpPr>
            <p:spPr>
              <a:xfrm>
                <a:off x="11324812" y="6261835"/>
                <a:ext cx="782204" cy="278923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80578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8EBAE40-D5E1-41F8-984E-4A787FCD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z="3200" dirty="0"/>
              <a:t>Recap – </a:t>
            </a:r>
            <a:r>
              <a:rPr lang="ko-KR" altLang="en-US" sz="3200" dirty="0">
                <a:solidFill>
                  <a:srgbClr val="C00000"/>
                </a:solidFill>
              </a:rPr>
              <a:t>한글 깨짐 현상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6" name="텍스트 개체 틀 4">
            <a:extLst>
              <a:ext uri="{FF2B5EF4-FFF2-40B4-BE49-F238E27FC236}">
                <a16:creationId xmlns:a16="http://schemas.microsoft.com/office/drawing/2014/main" id="{41C53B5C-713F-43D5-A42F-6BA0F3B819D2}"/>
              </a:ext>
            </a:extLst>
          </p:cNvPr>
          <p:cNvSpPr txBox="1">
            <a:spLocks/>
          </p:cNvSpPr>
          <p:nvPr/>
        </p:nvSpPr>
        <p:spPr>
          <a:xfrm>
            <a:off x="366712" y="886692"/>
            <a:ext cx="11485493" cy="5613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1950" marR="0" indent="-36195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Tx/>
              <a:buFont typeface="210 하얀분필 R" panose="02020603020101020101" pitchFamily="18" charset="-127"/>
              <a:buChar char="▣"/>
              <a:tabLst/>
              <a:defRPr sz="2000" b="1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1pPr>
            <a:lvl2pPr marL="627063" marR="0" indent="-271463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l"/>
              <a:tabLst/>
              <a:defRPr sz="18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2pPr>
            <a:lvl3pPr marL="895350" marR="0" indent="-266700" algn="l" defTabSz="914400" rtl="0" eaLnBrk="1" fontAlgn="auto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나눔고딕" panose="020D0604000000000000" pitchFamily="50" charset="-127"/>
              <a:buChar char="▶"/>
              <a:tabLst/>
              <a:defRPr sz="17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3pPr>
            <a:lvl4pPr marL="1081088" marR="0" indent="-185738" algn="l" defTabSz="914400" rtl="0" eaLnBrk="1" fontAlgn="auto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 sz="16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4pPr>
            <a:lvl5pPr marL="1255713" marR="0" indent="-174625" algn="l" defTabSz="914400" rtl="0" eaLnBrk="1" fontAlgn="auto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 sz="15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5pPr>
            <a:lvl6pPr marL="1431925" marR="0" indent="-176213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 sz="4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(3) General &gt; Editors &gt; Text Editors &gt; Spelling</a:t>
            </a:r>
          </a:p>
          <a:p>
            <a:pPr lvl="1"/>
            <a:r>
              <a:rPr lang="en-US" altLang="ko-KR" sz="2400" dirty="0"/>
              <a:t>[General] -&gt; [Editors] </a:t>
            </a:r>
            <a:br>
              <a:rPr lang="en-US" altLang="ko-KR" sz="2400" dirty="0"/>
            </a:br>
            <a:r>
              <a:rPr lang="en-US" altLang="ko-KR" sz="2400" dirty="0"/>
              <a:t>-&gt; [Text Editors] -&gt; [Spelling]</a:t>
            </a:r>
            <a:br>
              <a:rPr lang="en-US" altLang="ko-KR" sz="2400" dirty="0"/>
            </a:br>
            <a:r>
              <a:rPr lang="en-US" altLang="ko-KR" sz="2400" dirty="0"/>
              <a:t>-&gt; Encoding </a:t>
            </a:r>
            <a:r>
              <a:rPr lang="ko-KR" altLang="en-US" sz="2400" dirty="0"/>
              <a:t>테이블에</a:t>
            </a:r>
            <a:r>
              <a:rPr lang="en-US" altLang="ko-KR" sz="2400" dirty="0"/>
              <a:t> </a:t>
            </a:r>
            <a:br>
              <a:rPr lang="en-US" altLang="ko-KR" sz="2400" dirty="0"/>
            </a:br>
            <a:r>
              <a:rPr lang="en-US" altLang="ko-KR" sz="2400" dirty="0"/>
              <a:t>	</a:t>
            </a:r>
            <a:r>
              <a:rPr lang="en-US" altLang="ko-KR" sz="2400" dirty="0">
                <a:solidFill>
                  <a:srgbClr val="FF0000"/>
                </a:solidFill>
              </a:rPr>
              <a:t>Default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(UTF-8) </a:t>
            </a:r>
            <a:r>
              <a:rPr lang="ko-KR" altLang="en-US" sz="2400" dirty="0"/>
              <a:t>선택</a:t>
            </a:r>
            <a:br>
              <a:rPr lang="en-US" altLang="ko-KR" sz="2400" dirty="0"/>
            </a:br>
            <a:r>
              <a:rPr lang="en-US" altLang="ko-KR" sz="2400" dirty="0"/>
              <a:t>-&gt; [Apply] -&gt; [Apply and Close]</a:t>
            </a:r>
            <a:br>
              <a:rPr lang="en-US" altLang="ko-KR" sz="2400" dirty="0"/>
            </a:br>
            <a:endParaRPr lang="en-US" altLang="ko-KR" sz="240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C450633-91C4-439A-9CFA-E4E0A5CA3038}"/>
              </a:ext>
            </a:extLst>
          </p:cNvPr>
          <p:cNvGrpSpPr/>
          <p:nvPr/>
        </p:nvGrpSpPr>
        <p:grpSpPr>
          <a:xfrm>
            <a:off x="5519273" y="1285907"/>
            <a:ext cx="6672727" cy="5572093"/>
            <a:chOff x="5519273" y="1285907"/>
            <a:chExt cx="6672727" cy="557209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3C8BD4B-5873-4A46-B37D-8BF8890AF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19273" y="1285907"/>
              <a:ext cx="6672727" cy="5572093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A335FDF-2133-42F9-84DD-FD5273FB7402}"/>
                </a:ext>
              </a:extLst>
            </p:cNvPr>
            <p:cNvSpPr/>
            <p:nvPr/>
          </p:nvSpPr>
          <p:spPr>
            <a:xfrm>
              <a:off x="5632879" y="1748049"/>
              <a:ext cx="593161" cy="1899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DB143F7-A7EF-4299-B936-6AA7B82E22F2}"/>
                </a:ext>
              </a:extLst>
            </p:cNvPr>
            <p:cNvSpPr/>
            <p:nvPr/>
          </p:nvSpPr>
          <p:spPr>
            <a:xfrm>
              <a:off x="8596483" y="4954495"/>
              <a:ext cx="1332162" cy="17144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9DCB3E5-4155-4C2E-8D6C-DA2978A127C4}"/>
                </a:ext>
              </a:extLst>
            </p:cNvPr>
            <p:cNvSpPr/>
            <p:nvPr/>
          </p:nvSpPr>
          <p:spPr>
            <a:xfrm>
              <a:off x="11347190" y="6152022"/>
              <a:ext cx="750542" cy="23935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35B883E-9BCB-4CBF-BC23-47C2A1C753BD}"/>
                </a:ext>
              </a:extLst>
            </p:cNvPr>
            <p:cNvSpPr/>
            <p:nvPr/>
          </p:nvSpPr>
          <p:spPr>
            <a:xfrm>
              <a:off x="5799419" y="2475099"/>
              <a:ext cx="593161" cy="1899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F87577C-86A4-4491-A8E5-05B603744786}"/>
                </a:ext>
              </a:extLst>
            </p:cNvPr>
            <p:cNvSpPr/>
            <p:nvPr/>
          </p:nvSpPr>
          <p:spPr>
            <a:xfrm>
              <a:off x="5929460" y="3060267"/>
              <a:ext cx="785359" cy="1899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3F76C2A-E83D-4BD7-AB7F-8F89E50C0082}"/>
                </a:ext>
              </a:extLst>
            </p:cNvPr>
            <p:cNvSpPr/>
            <p:nvPr/>
          </p:nvSpPr>
          <p:spPr>
            <a:xfrm>
              <a:off x="6096000" y="3928689"/>
              <a:ext cx="785358" cy="1899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B8271CB-3F7D-48C4-A059-45804ED47E4E}"/>
              </a:ext>
            </a:extLst>
          </p:cNvPr>
          <p:cNvSpPr/>
          <p:nvPr/>
        </p:nvSpPr>
        <p:spPr>
          <a:xfrm>
            <a:off x="10377800" y="6490941"/>
            <a:ext cx="830670" cy="2303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9471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8EBAE40-D5E1-41F8-984E-4A787FCD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z="3200" dirty="0"/>
              <a:t>Recap – </a:t>
            </a:r>
            <a:r>
              <a:rPr lang="ko-KR" altLang="en-US" sz="3200" dirty="0">
                <a:solidFill>
                  <a:srgbClr val="C00000"/>
                </a:solidFill>
              </a:rPr>
              <a:t>프로젝트</a:t>
            </a:r>
            <a:r>
              <a:rPr lang="en-US" altLang="ko-KR" sz="3200" dirty="0">
                <a:solidFill>
                  <a:srgbClr val="C00000"/>
                </a:solidFill>
              </a:rPr>
              <a:t>/</a:t>
            </a:r>
            <a:r>
              <a:rPr lang="ko-KR" altLang="en-US" sz="3200" dirty="0">
                <a:solidFill>
                  <a:srgbClr val="C00000"/>
                </a:solidFill>
              </a:rPr>
              <a:t>패키지</a:t>
            </a:r>
            <a:r>
              <a:rPr lang="en-US" altLang="ko-KR" sz="3200" dirty="0">
                <a:solidFill>
                  <a:srgbClr val="C00000"/>
                </a:solidFill>
              </a:rPr>
              <a:t>/</a:t>
            </a:r>
            <a:r>
              <a:rPr lang="ko-KR" altLang="en-US" sz="3200" dirty="0">
                <a:solidFill>
                  <a:srgbClr val="C00000"/>
                </a:solidFill>
              </a:rPr>
              <a:t>클래스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681C563-C386-4E3C-BAB7-7DF4A3199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6703" y="905544"/>
            <a:ext cx="4200525" cy="5334000"/>
          </a:xfrm>
          <a:prstGeom prst="rect">
            <a:avLst/>
          </a:prstGeom>
        </p:spPr>
      </p:pic>
      <p:sp>
        <p:nvSpPr>
          <p:cNvPr id="6" name="텍스트 개체 틀 4">
            <a:extLst>
              <a:ext uri="{FF2B5EF4-FFF2-40B4-BE49-F238E27FC236}">
                <a16:creationId xmlns:a16="http://schemas.microsoft.com/office/drawing/2014/main" id="{41C53B5C-713F-43D5-A42F-6BA0F3B819D2}"/>
              </a:ext>
            </a:extLst>
          </p:cNvPr>
          <p:cNvSpPr txBox="1">
            <a:spLocks/>
          </p:cNvSpPr>
          <p:nvPr/>
        </p:nvSpPr>
        <p:spPr>
          <a:xfrm>
            <a:off x="366713" y="886692"/>
            <a:ext cx="6713910" cy="5613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1950" marR="0" indent="-36195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Tx/>
              <a:buFont typeface="210 하얀분필 R" panose="02020603020101020101" pitchFamily="18" charset="-127"/>
              <a:buChar char="▣"/>
              <a:tabLst/>
              <a:defRPr sz="2000" b="1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1pPr>
            <a:lvl2pPr marL="627063" marR="0" indent="-271463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l"/>
              <a:tabLst/>
              <a:defRPr sz="18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2pPr>
            <a:lvl3pPr marL="895350" marR="0" indent="-266700" algn="l" defTabSz="914400" rtl="0" eaLnBrk="1" fontAlgn="auto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나눔고딕" panose="020D0604000000000000" pitchFamily="50" charset="-127"/>
              <a:buChar char="▶"/>
              <a:tabLst/>
              <a:defRPr sz="17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3pPr>
            <a:lvl4pPr marL="1081088" marR="0" indent="-185738" algn="l" defTabSz="914400" rtl="0" eaLnBrk="1" fontAlgn="auto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 sz="16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4pPr>
            <a:lvl5pPr marL="1255713" marR="0" indent="-174625" algn="l" defTabSz="914400" rtl="0" eaLnBrk="1" fontAlgn="auto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 sz="15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5pPr>
            <a:lvl6pPr marL="1431925" marR="0" indent="-176213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 sz="4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해당 주차에 해당하는 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Day</a:t>
            </a:r>
            <a:r>
              <a:rPr lang="en-US" altLang="ko-KR" sz="2400" dirty="0">
                <a:solidFill>
                  <a:srgbClr val="000000"/>
                </a:solidFill>
                <a:latin typeface="나눔고딕" panose="020D0604000000000000" pitchFamily="50" charset="-127"/>
              </a:rPr>
              <a:t>◯◯</a:t>
            </a:r>
            <a:r>
              <a:rPr lang="ko-KR" altLang="en-US" sz="2400" dirty="0">
                <a:solidFill>
                  <a:srgbClr val="000000"/>
                </a:solidFill>
                <a:latin typeface="나눔고딕" panose="020D0604000000000000" pitchFamily="50" charset="-127"/>
              </a:rPr>
              <a:t>을 만들어 관리</a:t>
            </a:r>
            <a:endParaRPr lang="en-US" altLang="ko-KR" sz="24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1"/>
            <a:r>
              <a:rPr lang="ko-KR" altLang="en-US" sz="2200" dirty="0">
                <a:solidFill>
                  <a:srgbClr val="C00000"/>
                </a:solidFill>
                <a:latin typeface="맑은 고딕" panose="020B0503020000020004" pitchFamily="50" charset="-127"/>
              </a:rPr>
              <a:t>강의 </a:t>
            </a:r>
            <a:r>
              <a:rPr lang="en-US" altLang="ko-KR" sz="2200" dirty="0">
                <a:solidFill>
                  <a:srgbClr val="C00000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2200" dirty="0">
                <a:solidFill>
                  <a:srgbClr val="C00000"/>
                </a:solidFill>
                <a:latin typeface="맑은 고딕" panose="020B0503020000020004" pitchFamily="50" charset="-127"/>
              </a:rPr>
              <a:t>수요일</a:t>
            </a:r>
            <a:r>
              <a:rPr lang="en-US" altLang="ko-KR" sz="2200" dirty="0">
                <a:solidFill>
                  <a:srgbClr val="C00000"/>
                </a:solidFill>
                <a:latin typeface="맑은 고딕" panose="020B0503020000020004" pitchFamily="50" charset="-127"/>
              </a:rPr>
              <a:t>) </a:t>
            </a:r>
            <a:r>
              <a:rPr lang="ko-KR" altLang="en-US" sz="2200" dirty="0">
                <a:solidFill>
                  <a:srgbClr val="000000"/>
                </a:solidFill>
                <a:latin typeface="맑은 고딕" panose="020B0503020000020004" pitchFamily="50" charset="-127"/>
              </a:rPr>
              <a:t>에서 다루는 패키지 번호에 이어서 </a:t>
            </a:r>
            <a:r>
              <a:rPr lang="ko-KR" altLang="en-US" sz="2200" dirty="0">
                <a:solidFill>
                  <a:srgbClr val="C00000"/>
                </a:solidFill>
                <a:latin typeface="맑은 고딕" panose="020B0503020000020004" pitchFamily="50" charset="-127"/>
              </a:rPr>
              <a:t>멘토링 실습 </a:t>
            </a:r>
            <a:r>
              <a:rPr lang="en-US" altLang="ko-KR" sz="2200" dirty="0">
                <a:solidFill>
                  <a:srgbClr val="C00000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2200" dirty="0">
                <a:solidFill>
                  <a:srgbClr val="C00000"/>
                </a:solidFill>
                <a:latin typeface="맑은 고딕" panose="020B0503020000020004" pitchFamily="50" charset="-127"/>
              </a:rPr>
              <a:t>토요일</a:t>
            </a:r>
            <a:r>
              <a:rPr lang="en-US" altLang="ko-KR" sz="2200" dirty="0">
                <a:solidFill>
                  <a:srgbClr val="C00000"/>
                </a:solidFill>
                <a:latin typeface="맑은 고딕" panose="020B0503020000020004" pitchFamily="50" charset="-127"/>
              </a:rPr>
              <a:t>) </a:t>
            </a:r>
            <a:r>
              <a:rPr lang="ko-KR" altLang="en-US" sz="2200" dirty="0">
                <a:solidFill>
                  <a:srgbClr val="000000"/>
                </a:solidFill>
                <a:latin typeface="맑은 고딕" panose="020B0503020000020004" pitchFamily="50" charset="-127"/>
              </a:rPr>
              <a:t>패키지 생성</a:t>
            </a:r>
            <a:endParaRPr lang="en-US" altLang="ko-KR" sz="22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1"/>
            <a:r>
              <a:rPr lang="ko-KR" altLang="en-US" sz="2200" dirty="0">
                <a:solidFill>
                  <a:srgbClr val="000000"/>
                </a:solidFill>
                <a:latin typeface="맑은 고딕" panose="020B0503020000020004" pitchFamily="50" charset="-127"/>
              </a:rPr>
              <a:t>예</a:t>
            </a:r>
            <a:r>
              <a:rPr lang="en-US" altLang="ko-KR" sz="2200" dirty="0">
                <a:solidFill>
                  <a:srgbClr val="000000"/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2200" dirty="0">
                <a:solidFill>
                  <a:srgbClr val="000000"/>
                </a:solidFill>
                <a:latin typeface="맑은 고딕" panose="020B0503020000020004" pitchFamily="50" charset="-127"/>
              </a:rPr>
              <a:t>강의</a:t>
            </a:r>
            <a:r>
              <a:rPr lang="en-US" altLang="ko-KR" sz="2200" dirty="0">
                <a:solidFill>
                  <a:srgbClr val="000000"/>
                </a:solidFill>
                <a:latin typeface="맑은 고딕" panose="020B0503020000020004" pitchFamily="50" charset="-127"/>
              </a:rPr>
              <a:t>-ex01, ex02, ex03</a:t>
            </a:r>
            <a:br>
              <a:rPr lang="en-US" altLang="ko-KR" sz="2200" dirty="0">
                <a:solidFill>
                  <a:srgbClr val="000000"/>
                </a:solidFill>
                <a:latin typeface="맑은 고딕" panose="020B0503020000020004" pitchFamily="50" charset="-127"/>
              </a:rPr>
            </a:br>
            <a:r>
              <a:rPr lang="en-US" altLang="ko-KR" sz="2200" dirty="0">
                <a:solidFill>
                  <a:srgbClr val="000000"/>
                </a:solidFill>
                <a:latin typeface="맑은 고딕" panose="020B0503020000020004" pitchFamily="50" charset="-127"/>
              </a:rPr>
              <a:t>    </a:t>
            </a:r>
            <a:r>
              <a:rPr lang="ko-KR" altLang="en-US" sz="2200" dirty="0">
                <a:solidFill>
                  <a:srgbClr val="000000"/>
                </a:solidFill>
                <a:latin typeface="맑은 고딕" panose="020B0503020000020004" pitchFamily="50" charset="-127"/>
              </a:rPr>
              <a:t>실습</a:t>
            </a:r>
            <a:r>
              <a:rPr lang="en-US" altLang="ko-KR" sz="2200" dirty="0">
                <a:solidFill>
                  <a:srgbClr val="000000"/>
                </a:solidFill>
                <a:latin typeface="맑은 고딕" panose="020B0503020000020004" pitchFamily="50" charset="-127"/>
              </a:rPr>
              <a:t>-ex04, ex05, ex06, ex07, ex08</a:t>
            </a:r>
          </a:p>
          <a:p>
            <a:pPr lvl="3"/>
            <a:endParaRPr lang="en-US" altLang="ko-KR" sz="20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3"/>
            <a:endParaRPr lang="en-US" altLang="ko-KR" sz="20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프로젝트 구조</a:t>
            </a:r>
            <a:endParaRPr lang="en-US" altLang="ko-KR" sz="24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1"/>
            <a:r>
              <a:rPr lang="ko-KR" altLang="en-US" sz="2200" dirty="0">
                <a:solidFill>
                  <a:srgbClr val="000000"/>
                </a:solidFill>
                <a:latin typeface="맑은 고딕" panose="020B0503020000020004" pitchFamily="50" charset="-127"/>
              </a:rPr>
              <a:t>프로젝트내의 패키지 생성</a:t>
            </a:r>
            <a:endParaRPr lang="en-US" altLang="ko-KR" sz="22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1"/>
            <a:r>
              <a:rPr lang="ko-KR" altLang="en-US" sz="2200" dirty="0">
                <a:solidFill>
                  <a:srgbClr val="000000"/>
                </a:solidFill>
                <a:latin typeface="맑은 고딕" panose="020B0503020000020004" pitchFamily="50" charset="-127"/>
              </a:rPr>
              <a:t>패키지 내에 클래스 생성</a:t>
            </a:r>
            <a:endParaRPr lang="en-US" altLang="ko-KR" sz="220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4C76E2-513B-49F6-B150-FBE530F614B1}"/>
              </a:ext>
            </a:extLst>
          </p:cNvPr>
          <p:cNvSpPr/>
          <p:nvPr/>
        </p:nvSpPr>
        <p:spPr>
          <a:xfrm>
            <a:off x="8029278" y="1808754"/>
            <a:ext cx="964677" cy="2285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D3D61F6-55C2-431A-BF96-14A03598B0D2}"/>
              </a:ext>
            </a:extLst>
          </p:cNvPr>
          <p:cNvSpPr/>
          <p:nvPr/>
        </p:nvSpPr>
        <p:spPr>
          <a:xfrm>
            <a:off x="8289554" y="3099337"/>
            <a:ext cx="964677" cy="2285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8C90FC-E3C9-4D31-B7CD-31767F47CFB1}"/>
              </a:ext>
            </a:extLst>
          </p:cNvPr>
          <p:cNvSpPr/>
          <p:nvPr/>
        </p:nvSpPr>
        <p:spPr>
          <a:xfrm>
            <a:off x="8270448" y="3734525"/>
            <a:ext cx="964677" cy="2285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8A67677-CED3-4E43-86FB-E5D56E9269A0}"/>
              </a:ext>
            </a:extLst>
          </p:cNvPr>
          <p:cNvSpPr/>
          <p:nvPr/>
        </p:nvSpPr>
        <p:spPr>
          <a:xfrm>
            <a:off x="8270448" y="4081020"/>
            <a:ext cx="983784" cy="15937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8D3E364-2162-4131-9AC3-C028F77FFAD8}"/>
              </a:ext>
            </a:extLst>
          </p:cNvPr>
          <p:cNvGrpSpPr/>
          <p:nvPr/>
        </p:nvGrpSpPr>
        <p:grpSpPr>
          <a:xfrm>
            <a:off x="5157347" y="3213603"/>
            <a:ext cx="3132207" cy="635188"/>
            <a:chOff x="5217050" y="3213603"/>
            <a:chExt cx="3132207" cy="635188"/>
          </a:xfrm>
        </p:grpSpPr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0BF5E9B8-54F0-48B8-8DE0-147AF8ED5F09}"/>
                </a:ext>
              </a:extLst>
            </p:cNvPr>
            <p:cNvCxnSpPr>
              <a:cxnSpLocks/>
              <a:stCxn id="8" idx="1"/>
              <a:endCxn id="10" idx="1"/>
            </p:cNvCxnSpPr>
            <p:nvPr/>
          </p:nvCxnSpPr>
          <p:spPr>
            <a:xfrm rot="10800000" flipV="1">
              <a:off x="8330151" y="3213603"/>
              <a:ext cx="19106" cy="635188"/>
            </a:xfrm>
            <a:prstGeom prst="bentConnector3">
              <a:avLst>
                <a:gd name="adj1" fmla="val 3862138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EE5BD5F2-FA1F-4B45-B64C-DC409C530D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06697" y="3511907"/>
              <a:ext cx="723454" cy="957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F876C99-D7BE-4302-B3E6-60C077C03BCD}"/>
                </a:ext>
              </a:extLst>
            </p:cNvPr>
            <p:cNvSpPr txBox="1"/>
            <p:nvPr/>
          </p:nvSpPr>
          <p:spPr>
            <a:xfrm>
              <a:off x="5217050" y="3311852"/>
              <a:ext cx="23189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rgbClr val="FF0000"/>
                  </a:solidFill>
                </a:rPr>
                <a:t>강의 프로젝트 구조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D110A96-6A7F-4AB6-96FF-9B05886A1285}"/>
              </a:ext>
            </a:extLst>
          </p:cNvPr>
          <p:cNvGrpSpPr/>
          <p:nvPr/>
        </p:nvGrpSpPr>
        <p:grpSpPr>
          <a:xfrm>
            <a:off x="5228000" y="4661299"/>
            <a:ext cx="3042448" cy="400110"/>
            <a:chOff x="5724733" y="2396429"/>
            <a:chExt cx="3042448" cy="400110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C522B110-E754-4E7C-92DB-7E7AC3D624BE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 flipV="1">
              <a:off x="8086882" y="2596484"/>
              <a:ext cx="680299" cy="1656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A3EE740-13A2-4F68-B208-2F79E4FBCE61}"/>
                </a:ext>
              </a:extLst>
            </p:cNvPr>
            <p:cNvSpPr txBox="1"/>
            <p:nvPr/>
          </p:nvSpPr>
          <p:spPr>
            <a:xfrm>
              <a:off x="5724733" y="2396429"/>
              <a:ext cx="23189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rgbClr val="FF0000"/>
                  </a:solidFill>
                </a:rPr>
                <a:t>실습 프로젝트 구조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0F44380E-269D-4DDF-9D91-3B34B42D578F}"/>
              </a:ext>
            </a:extLst>
          </p:cNvPr>
          <p:cNvSpPr txBox="1"/>
          <p:nvPr/>
        </p:nvSpPr>
        <p:spPr>
          <a:xfrm>
            <a:off x="9030039" y="1753742"/>
            <a:ext cx="1325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프로젝트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33CEE5-9C85-460F-A05A-089559FCED7A}"/>
              </a:ext>
            </a:extLst>
          </p:cNvPr>
          <p:cNvSpPr txBox="1"/>
          <p:nvPr/>
        </p:nvSpPr>
        <p:spPr>
          <a:xfrm>
            <a:off x="9257651" y="3071462"/>
            <a:ext cx="1325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패키지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7CF4DB3-3DBC-433A-9BBE-62025783BADE}"/>
              </a:ext>
            </a:extLst>
          </p:cNvPr>
          <p:cNvSpPr/>
          <p:nvPr/>
        </p:nvSpPr>
        <p:spPr>
          <a:xfrm>
            <a:off x="8270448" y="3417000"/>
            <a:ext cx="964677" cy="2285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695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8EBAE40-D5E1-41F8-984E-4A787FCD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z="3200" dirty="0"/>
              <a:t>Recap – </a:t>
            </a:r>
            <a:r>
              <a:rPr lang="ko-KR" altLang="en-US" sz="3200" dirty="0">
                <a:solidFill>
                  <a:srgbClr val="C00000"/>
                </a:solidFill>
              </a:rPr>
              <a:t>출력 명령어 연습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6" name="텍스트 개체 틀 4">
            <a:extLst>
              <a:ext uri="{FF2B5EF4-FFF2-40B4-BE49-F238E27FC236}">
                <a16:creationId xmlns:a16="http://schemas.microsoft.com/office/drawing/2014/main" id="{41C53B5C-713F-43D5-A42F-6BA0F3B819D2}"/>
              </a:ext>
            </a:extLst>
          </p:cNvPr>
          <p:cNvSpPr txBox="1">
            <a:spLocks/>
          </p:cNvSpPr>
          <p:nvPr/>
        </p:nvSpPr>
        <p:spPr>
          <a:xfrm>
            <a:off x="366712" y="886692"/>
            <a:ext cx="11485493" cy="5613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1950" marR="0" indent="-36195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Tx/>
              <a:buFont typeface="210 하얀분필 R" panose="02020603020101020101" pitchFamily="18" charset="-127"/>
              <a:buChar char="▣"/>
              <a:tabLst/>
              <a:defRPr sz="2000" b="1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1pPr>
            <a:lvl2pPr marL="627063" marR="0" indent="-271463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l"/>
              <a:tabLst/>
              <a:defRPr sz="18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2pPr>
            <a:lvl3pPr marL="895350" marR="0" indent="-266700" algn="l" defTabSz="914400" rtl="0" eaLnBrk="1" fontAlgn="auto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나눔고딕" panose="020D0604000000000000" pitchFamily="50" charset="-127"/>
              <a:buChar char="▶"/>
              <a:tabLst/>
              <a:defRPr sz="17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3pPr>
            <a:lvl4pPr marL="1081088" marR="0" indent="-185738" algn="l" defTabSz="914400" rtl="0" eaLnBrk="1" fontAlgn="auto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 sz="16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4pPr>
            <a:lvl5pPr marL="1255713" marR="0" indent="-174625" algn="l" defTabSz="914400" rtl="0" eaLnBrk="1" fontAlgn="auto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 sz="15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5pPr>
            <a:lvl6pPr marL="1431925" marR="0" indent="-176213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 sz="4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출력 명령어</a:t>
            </a:r>
            <a:endParaRPr lang="en-US" altLang="ko-KR" sz="24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1"/>
            <a:r>
              <a:rPr lang="en-US" altLang="ko-KR" sz="240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System.out.println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();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endParaRPr lang="en-US" altLang="ko-KR" sz="24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2"/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괄호 안의 내용을 출력하고 </a:t>
            </a:r>
            <a:r>
              <a:rPr lang="ko-KR" altLang="en-US" sz="200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줄바꿈</a:t>
            </a:r>
            <a:endParaRPr lang="en-US" altLang="ko-KR" sz="20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1"/>
            <a:r>
              <a:rPr lang="en-US" altLang="ko-KR" sz="240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System.out.print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();</a:t>
            </a:r>
          </a:p>
          <a:p>
            <a:pPr lvl="2"/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괄호 안의 내용을 출력</a:t>
            </a:r>
            <a:endParaRPr lang="en-US" altLang="ko-KR" sz="20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2"/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괄호 안에 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“/n”</a:t>
            </a: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을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넣으면 </a:t>
            </a:r>
            <a:r>
              <a:rPr lang="en-US" altLang="ko-KR" sz="200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println</a:t>
            </a: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과 같은 결과를 줄 수 있음</a:t>
            </a:r>
            <a:endParaRPr lang="en-US" altLang="ko-KR" sz="20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2"/>
            <a:endParaRPr lang="en-US" altLang="ko-KR" sz="20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r>
              <a:rPr lang="ko-KR" altLang="en-US" sz="2400" dirty="0"/>
              <a:t>정수</a:t>
            </a:r>
            <a:r>
              <a:rPr lang="en-US" altLang="ko-KR" sz="2400" dirty="0"/>
              <a:t>, </a:t>
            </a:r>
            <a:r>
              <a:rPr lang="ko-KR" altLang="en-US" sz="2400" dirty="0"/>
              <a:t>실수</a:t>
            </a:r>
            <a:r>
              <a:rPr lang="en-US" altLang="ko-KR" sz="2400" dirty="0"/>
              <a:t>, </a:t>
            </a:r>
            <a:r>
              <a:rPr lang="ko-KR" altLang="en-US" sz="2400" dirty="0"/>
              <a:t>문자열</a:t>
            </a:r>
            <a:br>
              <a:rPr lang="en-US" altLang="ko-KR" sz="2400" dirty="0"/>
            </a:br>
            <a:endParaRPr lang="en-US" altLang="ko-KR" sz="240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16E7E9-E6D9-43BD-8707-6EFF67FE0CF4}"/>
              </a:ext>
            </a:extLst>
          </p:cNvPr>
          <p:cNvSpPr txBox="1"/>
          <p:nvPr/>
        </p:nvSpPr>
        <p:spPr>
          <a:xfrm>
            <a:off x="788866" y="4094227"/>
            <a:ext cx="94792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 err="1"/>
              <a:t>System.out.println</a:t>
            </a:r>
            <a:r>
              <a:rPr lang="en-US" altLang="ko-KR" sz="2400" dirty="0"/>
              <a:t>(7);</a:t>
            </a:r>
            <a:br>
              <a:rPr lang="en-US" altLang="ko-KR" sz="2400" dirty="0"/>
            </a:br>
            <a:r>
              <a:rPr lang="en-US" altLang="ko-KR" sz="2400" dirty="0" err="1"/>
              <a:t>System.out.println</a:t>
            </a:r>
            <a:r>
              <a:rPr lang="en-US" altLang="ko-KR" sz="2400" dirty="0"/>
              <a:t>(3.15);</a:t>
            </a:r>
            <a:br>
              <a:rPr lang="en-US" altLang="ko-KR" sz="2400" dirty="0"/>
            </a:br>
            <a:r>
              <a:rPr lang="en-US" altLang="ko-KR" sz="2400" dirty="0" err="1"/>
              <a:t>System.out.println</a:t>
            </a:r>
            <a:r>
              <a:rPr lang="en-US" altLang="ko-KR" sz="2400" dirty="0"/>
              <a:t>("3+5=" + 8);</a:t>
            </a:r>
            <a:br>
              <a:rPr lang="en-US" altLang="ko-KR" sz="2400" dirty="0"/>
            </a:br>
            <a:r>
              <a:rPr lang="en-US" altLang="ko-KR" sz="2400" dirty="0" err="1"/>
              <a:t>System.out.println</a:t>
            </a:r>
            <a:r>
              <a:rPr lang="en-US" altLang="ko-KR" sz="2400" dirty="0"/>
              <a:t>(3.15 + "</a:t>
            </a:r>
            <a:r>
              <a:rPr lang="ko-KR" altLang="en-US" sz="2400" dirty="0"/>
              <a:t>는 실수입니다</a:t>
            </a:r>
            <a:r>
              <a:rPr lang="en-US" altLang="ko-KR" sz="2400" dirty="0"/>
              <a:t>.");</a:t>
            </a:r>
            <a:br>
              <a:rPr lang="en-US" altLang="ko-KR" sz="2400" dirty="0"/>
            </a:br>
            <a:r>
              <a:rPr lang="en-US" altLang="ko-KR" sz="2400" dirty="0" err="1"/>
              <a:t>System.out.println</a:t>
            </a:r>
            <a:r>
              <a:rPr lang="en-US" altLang="ko-KR" sz="2400" dirty="0"/>
              <a:t>("3+5" + "</a:t>
            </a:r>
            <a:r>
              <a:rPr lang="ko-KR" altLang="en-US" sz="2400" dirty="0"/>
              <a:t>의 결과는 </a:t>
            </a:r>
            <a:r>
              <a:rPr lang="en-US" altLang="ko-KR" sz="2400" dirty="0"/>
              <a:t>8</a:t>
            </a:r>
            <a:r>
              <a:rPr lang="ko-KR" altLang="en-US" sz="2400" dirty="0"/>
              <a:t>입니다</a:t>
            </a:r>
            <a:r>
              <a:rPr lang="en-US" altLang="ko-KR" sz="2400" dirty="0"/>
              <a:t>.");</a:t>
            </a:r>
            <a:br>
              <a:rPr lang="en-US" altLang="ko-KR" sz="2400" dirty="0"/>
            </a:br>
            <a:r>
              <a:rPr lang="en-US" altLang="ko-KR" sz="2400" dirty="0" err="1"/>
              <a:t>System.out.println</a:t>
            </a:r>
            <a:r>
              <a:rPr lang="en-US" altLang="ko-KR" sz="2400" dirty="0"/>
              <a:t>(3+5);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E1D65636-D8F6-4184-D4F3-78716777E7BB}"/>
                  </a:ext>
                </a:extLst>
              </p14:cNvPr>
              <p14:cNvContentPartPr/>
              <p14:nvPr/>
            </p14:nvContentPartPr>
            <p14:xfrm>
              <a:off x="6064200" y="1209600"/>
              <a:ext cx="2378160" cy="471204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E1D65636-D8F6-4184-D4F3-78716777E7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54840" y="1200240"/>
                <a:ext cx="2396880" cy="473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2162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8EBAE40-D5E1-41F8-984E-4A787FCD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z="3200" dirty="0"/>
              <a:t>Recap – </a:t>
            </a:r>
            <a:r>
              <a:rPr lang="ko-KR" altLang="en-US" sz="3200" dirty="0">
                <a:solidFill>
                  <a:srgbClr val="C00000"/>
                </a:solidFill>
              </a:rPr>
              <a:t>출력 명령어 연습</a:t>
            </a:r>
            <a:endParaRPr lang="ko-KR" altLang="en-US" dirty="0"/>
          </a:p>
        </p:txBody>
      </p:sp>
      <p:sp>
        <p:nvSpPr>
          <p:cNvPr id="6" name="텍스트 개체 틀 4">
            <a:extLst>
              <a:ext uri="{FF2B5EF4-FFF2-40B4-BE49-F238E27FC236}">
                <a16:creationId xmlns:a16="http://schemas.microsoft.com/office/drawing/2014/main" id="{41C53B5C-713F-43D5-A42F-6BA0F3B819D2}"/>
              </a:ext>
            </a:extLst>
          </p:cNvPr>
          <p:cNvSpPr txBox="1">
            <a:spLocks/>
          </p:cNvSpPr>
          <p:nvPr/>
        </p:nvSpPr>
        <p:spPr>
          <a:xfrm>
            <a:off x="366712" y="886692"/>
            <a:ext cx="11485493" cy="5613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1950" marR="0" indent="-36195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Tx/>
              <a:buFont typeface="210 하얀분필 R" panose="02020603020101020101" pitchFamily="18" charset="-127"/>
              <a:buChar char="▣"/>
              <a:tabLst/>
              <a:defRPr sz="2000" b="1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1pPr>
            <a:lvl2pPr marL="627063" marR="0" indent="-271463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l"/>
              <a:tabLst/>
              <a:defRPr sz="18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2pPr>
            <a:lvl3pPr marL="895350" marR="0" indent="-266700" algn="l" defTabSz="914400" rtl="0" eaLnBrk="1" fontAlgn="auto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나눔고딕" panose="020D0604000000000000" pitchFamily="50" charset="-127"/>
              <a:buChar char="▶"/>
              <a:tabLst/>
              <a:defRPr sz="17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3pPr>
            <a:lvl4pPr marL="1081088" marR="0" indent="-185738" algn="l" defTabSz="914400" rtl="0" eaLnBrk="1" fontAlgn="auto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 sz="16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4pPr>
            <a:lvl5pPr marL="1255713" marR="0" indent="-174625" algn="l" defTabSz="914400" rtl="0" eaLnBrk="1" fontAlgn="auto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 sz="15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5pPr>
            <a:lvl6pPr marL="1431925" marR="0" indent="-176213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 sz="4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solidFill>
                  <a:srgbClr val="C00000"/>
                </a:solidFill>
              </a:rPr>
              <a:t>출력 명령어 연습</a:t>
            </a:r>
            <a:r>
              <a:rPr lang="ko-KR" altLang="en-US" sz="2400" dirty="0"/>
              <a:t>에서 다음의 사항이 수정됨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연습문제 </a:t>
            </a:r>
            <a:r>
              <a:rPr lang="en-US" altLang="ko-KR" sz="2400" dirty="0"/>
              <a:t>(Practice2) </a:t>
            </a:r>
            <a:r>
              <a:rPr lang="ko-KR" altLang="en-US" sz="2400" dirty="0"/>
              <a:t>여러 형태의 출력 연습 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</a:rPr>
              <a:t>수정됨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lvl="1"/>
            <a:r>
              <a:rPr lang="en-US" altLang="ko-KR" sz="2400" dirty="0"/>
              <a:t>Practice2 Class</a:t>
            </a:r>
            <a:r>
              <a:rPr lang="ko-KR" altLang="en-US" sz="2400" dirty="0"/>
              <a:t>를 생성하고 </a:t>
            </a:r>
            <a:r>
              <a:rPr lang="en-US" altLang="ko-KR" sz="2400" dirty="0"/>
              <a:t>main() </a:t>
            </a:r>
            <a:r>
              <a:rPr lang="ko-KR" altLang="en-US" sz="2400" dirty="0"/>
              <a:t>함수에 다음을 </a:t>
            </a:r>
            <a:r>
              <a:rPr lang="ko-KR" altLang="en-US" sz="2400" dirty="0" err="1"/>
              <a:t>구현하시오</a:t>
            </a:r>
            <a:r>
              <a:rPr lang="en-US" altLang="ko-KR" sz="2400" dirty="0"/>
              <a:t>.</a:t>
            </a:r>
          </a:p>
          <a:p>
            <a:pPr lvl="1"/>
            <a:r>
              <a:rPr lang="ko-KR" altLang="en-US" sz="2400" dirty="0"/>
              <a:t>다음 문장들의 출력 결과를 예측하고 확인해보세요</a:t>
            </a:r>
            <a:r>
              <a:rPr lang="en-US" altLang="ko-KR" sz="2400" dirty="0"/>
              <a:t>.</a:t>
            </a:r>
          </a:p>
          <a:p>
            <a:pPr lvl="1"/>
            <a:endParaRPr lang="en-US" altLang="ko-KR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4D60A8-51E8-42AB-BC44-A35E84857615}"/>
              </a:ext>
            </a:extLst>
          </p:cNvPr>
          <p:cNvSpPr txBox="1"/>
          <p:nvPr/>
        </p:nvSpPr>
        <p:spPr>
          <a:xfrm>
            <a:off x="1003936" y="3293652"/>
            <a:ext cx="609872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8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applesdgothicneo-ultralight"/>
              </a:rPr>
              <a:t>System.out.println</a:t>
            </a:r>
            <a:r>
              <a:rPr lang="en-US" altLang="ko-KR" sz="2800" b="0" i="0" dirty="0">
                <a:solidFill>
                  <a:schemeClr val="accent1">
                    <a:lumMod val="50000"/>
                  </a:schemeClr>
                </a:solidFill>
                <a:effectLst/>
                <a:latin typeface="applesdgothicneo-ultralight"/>
              </a:rPr>
              <a:t>("1" + "2")</a:t>
            </a:r>
          </a:p>
          <a:p>
            <a:pPr algn="l"/>
            <a:r>
              <a:rPr lang="en-US" altLang="ko-KR" sz="28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applesdgothicneo-ultralight"/>
              </a:rPr>
              <a:t>System.out.println</a:t>
            </a:r>
            <a:r>
              <a:rPr lang="en-US" altLang="ko-KR" sz="2800" b="0" i="0" dirty="0">
                <a:solidFill>
                  <a:schemeClr val="accent1">
                    <a:lumMod val="50000"/>
                  </a:schemeClr>
                </a:solidFill>
                <a:effectLst/>
                <a:latin typeface="applesdgothicneo-ultralight"/>
              </a:rPr>
              <a:t>(true)</a:t>
            </a:r>
          </a:p>
          <a:p>
            <a:pPr algn="l"/>
            <a:r>
              <a:rPr lang="en-US" altLang="ko-KR" sz="28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applesdgothicneo-ultralight"/>
              </a:rPr>
              <a:t>System.out.println</a:t>
            </a:r>
            <a:r>
              <a:rPr lang="en-US" altLang="ko-KR" sz="2800" b="0" i="0" dirty="0">
                <a:solidFill>
                  <a:schemeClr val="accent1">
                    <a:lumMod val="50000"/>
                  </a:schemeClr>
                </a:solidFill>
                <a:effectLst/>
                <a:latin typeface="applesdgothicneo-ultralight"/>
              </a:rPr>
              <a:t>(“A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latin typeface="applesdgothicneo-ultralight"/>
              </a:rPr>
              <a:t>”</a:t>
            </a:r>
            <a:r>
              <a:rPr lang="en-US" altLang="ko-KR" sz="2800" b="0" i="0" dirty="0">
                <a:solidFill>
                  <a:schemeClr val="accent1">
                    <a:lumMod val="50000"/>
                  </a:schemeClr>
                </a:solidFill>
                <a:effectLst/>
                <a:latin typeface="applesdgothicneo-ultralight"/>
              </a:rPr>
              <a:t> + “B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latin typeface="applesdgothicneo-ultralight"/>
              </a:rPr>
              <a:t>”</a:t>
            </a:r>
            <a:r>
              <a:rPr lang="en-US" altLang="ko-KR" sz="2800" b="0" i="0" dirty="0">
                <a:solidFill>
                  <a:schemeClr val="accent1">
                    <a:lumMod val="50000"/>
                  </a:schemeClr>
                </a:solidFill>
                <a:effectLst/>
                <a:latin typeface="applesdgothicneo-ultralight"/>
              </a:rPr>
              <a:t>)</a:t>
            </a:r>
          </a:p>
          <a:p>
            <a:pPr algn="l"/>
            <a:r>
              <a:rPr lang="en-US" altLang="ko-KR" sz="28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applesdgothicneo-ultralight"/>
              </a:rPr>
              <a:t>System.out.println</a:t>
            </a:r>
            <a:r>
              <a:rPr lang="en-US" altLang="ko-KR" sz="2800" b="0" i="0" dirty="0">
                <a:solidFill>
                  <a:schemeClr val="accent1">
                    <a:lumMod val="50000"/>
                  </a:schemeClr>
                </a:solidFill>
                <a:effectLst/>
                <a:latin typeface="applesdgothicneo-ultralight"/>
              </a:rPr>
              <a:t>(1 + 2)</a:t>
            </a:r>
          </a:p>
          <a:p>
            <a:pPr algn="l"/>
            <a:r>
              <a:rPr lang="en-US" altLang="ko-KR" sz="28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applesdgothicneo-ultralight"/>
              </a:rPr>
              <a:t>System.out.println</a:t>
            </a:r>
            <a:r>
              <a:rPr lang="en-US" altLang="ko-KR" sz="2800" b="0" i="0" dirty="0">
                <a:solidFill>
                  <a:schemeClr val="accent1">
                    <a:lumMod val="50000"/>
                  </a:schemeClr>
                </a:solidFill>
                <a:effectLst/>
                <a:latin typeface="applesdgothicneo-ultralight"/>
              </a:rPr>
              <a:t>(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latin typeface="applesdgothicneo-ultralight"/>
              </a:rPr>
              <a:t>“</a:t>
            </a:r>
            <a:r>
              <a:rPr lang="en-US" altLang="ko-KR" sz="2800" b="0" i="0" dirty="0">
                <a:solidFill>
                  <a:schemeClr val="accent1">
                    <a:lumMod val="50000"/>
                  </a:schemeClr>
                </a:solidFill>
                <a:effectLst/>
                <a:latin typeface="applesdgothicneo-ultralight"/>
              </a:rPr>
              <a:t>1” + 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latin typeface="applesdgothicneo-ultralight"/>
              </a:rPr>
              <a:t>“</a:t>
            </a:r>
            <a:r>
              <a:rPr lang="en-US" altLang="ko-KR" sz="2800" b="0" i="0" dirty="0">
                <a:solidFill>
                  <a:schemeClr val="accent1">
                    <a:lumMod val="50000"/>
                  </a:schemeClr>
                </a:solidFill>
                <a:effectLst/>
                <a:latin typeface="applesdgothicneo-ultralight"/>
              </a:rPr>
              <a:t>2”)</a:t>
            </a:r>
          </a:p>
          <a:p>
            <a:pPr algn="l"/>
            <a:r>
              <a:rPr lang="en-US" altLang="ko-KR" sz="28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applesdgothicneo-ultralight"/>
              </a:rPr>
              <a:t>System.out.println</a:t>
            </a:r>
            <a:r>
              <a:rPr lang="en-US" altLang="ko-KR" sz="2800" b="0" i="0" dirty="0">
                <a:solidFill>
                  <a:schemeClr val="accent1">
                    <a:lumMod val="50000"/>
                  </a:schemeClr>
                </a:solidFill>
                <a:effectLst/>
                <a:latin typeface="applesdgothicneo-ultralight"/>
              </a:rPr>
              <a:t>('J’ + “ava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latin typeface="applesdgothicneo-ultralight"/>
              </a:rPr>
              <a:t>”</a:t>
            </a:r>
            <a:r>
              <a:rPr lang="en-US" altLang="ko-KR" sz="2800" b="0" i="0" dirty="0">
                <a:solidFill>
                  <a:schemeClr val="accent1">
                    <a:lumMod val="50000"/>
                  </a:schemeClr>
                </a:solidFill>
                <a:effectLst/>
                <a:latin typeface="applesdgothicneo-ultralight"/>
              </a:rPr>
              <a:t>) </a:t>
            </a:r>
          </a:p>
        </p:txBody>
      </p:sp>
    </p:spTree>
    <p:extLst>
      <p:ext uri="{BB962C8B-B14F-4D97-AF65-F5344CB8AC3E}">
        <p14:creationId xmlns:p14="http://schemas.microsoft.com/office/powerpoint/2010/main" val="366872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8EBAE40-D5E1-41F8-984E-4A787FCD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z="3200" dirty="0"/>
              <a:t>Recap – </a:t>
            </a:r>
            <a:r>
              <a:rPr lang="ko-KR" altLang="en-US" sz="3200" dirty="0">
                <a:solidFill>
                  <a:srgbClr val="C00000"/>
                </a:solidFill>
              </a:rPr>
              <a:t>변수 생성 연습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6" name="텍스트 개체 틀 4">
            <a:extLst>
              <a:ext uri="{FF2B5EF4-FFF2-40B4-BE49-F238E27FC236}">
                <a16:creationId xmlns:a16="http://schemas.microsoft.com/office/drawing/2014/main" id="{41C53B5C-713F-43D5-A42F-6BA0F3B819D2}"/>
              </a:ext>
            </a:extLst>
          </p:cNvPr>
          <p:cNvSpPr txBox="1">
            <a:spLocks/>
          </p:cNvSpPr>
          <p:nvPr/>
        </p:nvSpPr>
        <p:spPr>
          <a:xfrm>
            <a:off x="366712" y="886692"/>
            <a:ext cx="11485493" cy="5613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1950" marR="0" indent="-36195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Tx/>
              <a:buFont typeface="210 하얀분필 R" panose="02020603020101020101" pitchFamily="18" charset="-127"/>
              <a:buChar char="▣"/>
              <a:tabLst/>
              <a:defRPr sz="2000" b="1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1pPr>
            <a:lvl2pPr marL="627063" marR="0" indent="-271463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l"/>
              <a:tabLst/>
              <a:defRPr sz="18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2pPr>
            <a:lvl3pPr marL="895350" marR="0" indent="-266700" algn="l" defTabSz="914400" rtl="0" eaLnBrk="1" fontAlgn="auto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나눔고딕" panose="020D0604000000000000" pitchFamily="50" charset="-127"/>
              <a:buChar char="▶"/>
              <a:tabLst/>
              <a:defRPr sz="17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3pPr>
            <a:lvl4pPr marL="1081088" marR="0" indent="-185738" algn="l" defTabSz="914400" rtl="0" eaLnBrk="1" fontAlgn="auto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 sz="16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4pPr>
            <a:lvl5pPr marL="1255713" marR="0" indent="-174625" algn="l" defTabSz="914400" rtl="0" eaLnBrk="1" fontAlgn="auto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 sz="15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5pPr>
            <a:lvl6pPr marL="1431925" marR="0" indent="-176213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 sz="4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변수의 이름 생성 규칙</a:t>
            </a:r>
          </a:p>
          <a:p>
            <a:pPr lvl="1"/>
            <a:r>
              <a:rPr lang="ko-KR" altLang="en-US" sz="2200" dirty="0">
                <a:solidFill>
                  <a:srgbClr val="000000"/>
                </a:solidFill>
                <a:latin typeface="맑은 고딕" panose="020B0503020000020004" pitchFamily="50" charset="-127"/>
              </a:rPr>
              <a:t>영문자</a:t>
            </a:r>
            <a:r>
              <a:rPr lang="en-US" altLang="ko-KR" sz="2200" dirty="0">
                <a:solidFill>
                  <a:srgbClr val="000000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2200" dirty="0">
                <a:solidFill>
                  <a:srgbClr val="000000"/>
                </a:solidFill>
                <a:latin typeface="맑은 고딕" panose="020B0503020000020004" pitchFamily="50" charset="-127"/>
              </a:rPr>
              <a:t>대소문자</a:t>
            </a:r>
            <a:r>
              <a:rPr lang="en-US" altLang="ko-KR" sz="2200" dirty="0">
                <a:solidFill>
                  <a:srgbClr val="000000"/>
                </a:solidFill>
                <a:latin typeface="맑은 고딕" panose="020B0503020000020004" pitchFamily="50" charset="-127"/>
              </a:rPr>
              <a:t>), </a:t>
            </a:r>
            <a:r>
              <a:rPr lang="ko-KR" altLang="en-US" sz="2200" dirty="0">
                <a:solidFill>
                  <a:srgbClr val="000000"/>
                </a:solidFill>
                <a:latin typeface="맑은 고딕" panose="020B0503020000020004" pitchFamily="50" charset="-127"/>
              </a:rPr>
              <a:t>숫자</a:t>
            </a:r>
            <a:r>
              <a:rPr lang="en-US" altLang="ko-KR" sz="220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220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언더스코어</a:t>
            </a:r>
            <a:r>
              <a:rPr lang="en-US" altLang="ko-KR" sz="2200" dirty="0">
                <a:solidFill>
                  <a:srgbClr val="000000"/>
                </a:solidFill>
                <a:latin typeface="맑은 고딕" panose="020B0503020000020004" pitchFamily="50" charset="-127"/>
              </a:rPr>
              <a:t>(_), </a:t>
            </a:r>
            <a:r>
              <a:rPr lang="ko-KR" altLang="en-US" sz="2200" dirty="0">
                <a:solidFill>
                  <a:srgbClr val="000000"/>
                </a:solidFill>
                <a:latin typeface="맑은 고딕" panose="020B0503020000020004" pitchFamily="50" charset="-127"/>
              </a:rPr>
              <a:t>달러</a:t>
            </a:r>
            <a:r>
              <a:rPr lang="en-US" altLang="ko-KR" sz="2200" dirty="0">
                <a:solidFill>
                  <a:srgbClr val="000000"/>
                </a:solidFill>
                <a:latin typeface="맑은 고딕" panose="020B0503020000020004" pitchFamily="50" charset="-127"/>
              </a:rPr>
              <a:t>($)</a:t>
            </a:r>
            <a:r>
              <a:rPr lang="ko-KR" altLang="en-US" sz="2200" dirty="0">
                <a:solidFill>
                  <a:srgbClr val="000000"/>
                </a:solidFill>
                <a:latin typeface="맑은 고딕" panose="020B0503020000020004" pitchFamily="50" charset="-127"/>
              </a:rPr>
              <a:t>로만 구성할 수 있습니다</a:t>
            </a:r>
            <a:r>
              <a:rPr lang="en-US" altLang="ko-KR" sz="220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</a:p>
          <a:p>
            <a:pPr lvl="1"/>
            <a:r>
              <a:rPr lang="ko-KR" altLang="en-US" sz="2200" dirty="0">
                <a:solidFill>
                  <a:srgbClr val="000000"/>
                </a:solidFill>
                <a:latin typeface="맑은 고딕" panose="020B0503020000020004" pitchFamily="50" charset="-127"/>
              </a:rPr>
              <a:t>숫자로 시작할 수 없습니다</a:t>
            </a:r>
            <a:r>
              <a:rPr lang="en-US" altLang="ko-KR" sz="220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</a:p>
          <a:p>
            <a:pPr lvl="1"/>
            <a:r>
              <a:rPr lang="ko-KR" altLang="en-US" sz="2200" dirty="0">
                <a:solidFill>
                  <a:srgbClr val="000000"/>
                </a:solidFill>
                <a:latin typeface="맑은 고딕" panose="020B0503020000020004" pitchFamily="50" charset="-127"/>
              </a:rPr>
              <a:t>변수의 이름 사이에는 공백을 포함할 수 없습니다</a:t>
            </a:r>
            <a:r>
              <a:rPr lang="en-US" altLang="ko-KR" sz="220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</a:p>
          <a:p>
            <a:pPr lvl="1"/>
            <a:r>
              <a:rPr lang="ko-KR" altLang="en-US" sz="2200" dirty="0">
                <a:solidFill>
                  <a:srgbClr val="000000"/>
                </a:solidFill>
                <a:latin typeface="맑은 고딕" panose="020B0503020000020004" pitchFamily="50" charset="-127"/>
              </a:rPr>
              <a:t>자바에서 미리 정의된 키워드</a:t>
            </a:r>
            <a:r>
              <a:rPr lang="en-US" altLang="ko-KR" sz="2200" dirty="0">
                <a:solidFill>
                  <a:srgbClr val="000000"/>
                </a:solidFill>
                <a:latin typeface="맑은 고딕" panose="020B0503020000020004" pitchFamily="50" charset="-127"/>
              </a:rPr>
              <a:t>(keyword)</a:t>
            </a:r>
            <a:r>
              <a:rPr lang="ko-KR" altLang="en-US" sz="2200" dirty="0">
                <a:solidFill>
                  <a:srgbClr val="000000"/>
                </a:solidFill>
                <a:latin typeface="맑은 고딕" panose="020B0503020000020004" pitchFamily="50" charset="-127"/>
              </a:rPr>
              <a:t>는 사용할 수 없습니다</a:t>
            </a:r>
            <a:r>
              <a:rPr lang="en-US" altLang="ko-KR" sz="220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</a:p>
          <a:p>
            <a:pPr lvl="1"/>
            <a:endParaRPr lang="en-US" altLang="ko-KR" sz="22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기본형 변수</a:t>
            </a:r>
          </a:p>
          <a:p>
            <a:pPr lvl="1"/>
            <a:r>
              <a:rPr lang="ko-KR" altLang="en-US" sz="2200" dirty="0">
                <a:solidFill>
                  <a:srgbClr val="000000"/>
                </a:solidFill>
                <a:latin typeface="맑은 고딕" panose="020B0503020000020004" pitchFamily="50" charset="-127"/>
              </a:rPr>
              <a:t>기본형</a:t>
            </a:r>
            <a:r>
              <a:rPr lang="en-US" altLang="ko-KR" sz="2200" dirty="0">
                <a:solidFill>
                  <a:srgbClr val="000000"/>
                </a:solidFill>
                <a:latin typeface="맑은 고딕" panose="020B0503020000020004" pitchFamily="50" charset="-127"/>
              </a:rPr>
              <a:t>(primitive type) </a:t>
            </a:r>
            <a:r>
              <a:rPr lang="ko-KR" altLang="en-US" sz="2200" dirty="0">
                <a:solidFill>
                  <a:srgbClr val="000000"/>
                </a:solidFill>
                <a:latin typeface="맑은 고딕" panose="020B0503020000020004" pitchFamily="50" charset="-127"/>
              </a:rPr>
              <a:t>변수는 실제 연산에 사용되는 변수</a:t>
            </a:r>
          </a:p>
          <a:p>
            <a:pPr lvl="1"/>
            <a:r>
              <a:rPr lang="ko-KR" altLang="en-US" sz="2200" dirty="0">
                <a:solidFill>
                  <a:srgbClr val="000000"/>
                </a:solidFill>
                <a:latin typeface="맑은 고딕" panose="020B0503020000020004" pitchFamily="50" charset="-127"/>
              </a:rPr>
              <a:t>자바에서는 다음과 같이 </a:t>
            </a:r>
            <a:r>
              <a:rPr lang="en-US" altLang="ko-KR" sz="2200" dirty="0">
                <a:solidFill>
                  <a:srgbClr val="000000"/>
                </a:solidFill>
                <a:latin typeface="맑은 고딕" panose="020B0503020000020004" pitchFamily="50" charset="-127"/>
              </a:rPr>
              <a:t>8</a:t>
            </a:r>
            <a:r>
              <a:rPr lang="ko-KR" altLang="en-US" sz="2200" dirty="0">
                <a:solidFill>
                  <a:srgbClr val="000000"/>
                </a:solidFill>
                <a:latin typeface="맑은 고딕" panose="020B0503020000020004" pitchFamily="50" charset="-127"/>
              </a:rPr>
              <a:t>가지 종류의 기본형 변수를 제공</a:t>
            </a:r>
          </a:p>
          <a:p>
            <a:endParaRPr lang="en-US" altLang="ko-KR" sz="24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endParaRPr lang="en-US" altLang="ko-KR" sz="240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426645-29AA-4B60-A8B2-82C8E114A7B8}"/>
              </a:ext>
            </a:extLst>
          </p:cNvPr>
          <p:cNvSpPr txBox="1"/>
          <p:nvPr/>
        </p:nvSpPr>
        <p:spPr>
          <a:xfrm>
            <a:off x="8678895" y="3806369"/>
            <a:ext cx="3031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/>
              <a:t>int</a:t>
            </a:r>
            <a:r>
              <a:rPr lang="en-US" altLang="ko-KR" sz="4800" dirty="0"/>
              <a:t>  num;</a:t>
            </a:r>
            <a:endParaRPr lang="ko-KR" altLang="en-US" sz="4800" dirty="0"/>
          </a:p>
        </p:txBody>
      </p:sp>
      <p:sp>
        <p:nvSpPr>
          <p:cNvPr id="7" name="설명선 1 5">
            <a:extLst>
              <a:ext uri="{FF2B5EF4-FFF2-40B4-BE49-F238E27FC236}">
                <a16:creationId xmlns:a16="http://schemas.microsoft.com/office/drawing/2014/main" id="{009590CB-6441-4BF3-A2B4-C691D42140D8}"/>
              </a:ext>
            </a:extLst>
          </p:cNvPr>
          <p:cNvSpPr/>
          <p:nvPr/>
        </p:nvSpPr>
        <p:spPr>
          <a:xfrm>
            <a:off x="8220036" y="5181643"/>
            <a:ext cx="1869356" cy="936104"/>
          </a:xfrm>
          <a:prstGeom prst="borderCallout1">
            <a:avLst>
              <a:gd name="adj1" fmla="val 190"/>
              <a:gd name="adj2" fmla="val 50053"/>
              <a:gd name="adj3" fmla="val -68974"/>
              <a:gd name="adj4" fmla="val 51237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정수를 저장할 메모리 공간</a:t>
            </a:r>
          </a:p>
        </p:txBody>
      </p:sp>
      <p:sp>
        <p:nvSpPr>
          <p:cNvPr id="8" name="설명선 1 6">
            <a:extLst>
              <a:ext uri="{FF2B5EF4-FFF2-40B4-BE49-F238E27FC236}">
                <a16:creationId xmlns:a16="http://schemas.microsoft.com/office/drawing/2014/main" id="{1A27C7B7-A810-4933-996E-AAF5DC2B7215}"/>
              </a:ext>
            </a:extLst>
          </p:cNvPr>
          <p:cNvSpPr/>
          <p:nvPr/>
        </p:nvSpPr>
        <p:spPr>
          <a:xfrm>
            <a:off x="10089392" y="5181643"/>
            <a:ext cx="1869356" cy="936104"/>
          </a:xfrm>
          <a:prstGeom prst="borderCallout1">
            <a:avLst>
              <a:gd name="adj1" fmla="val -1573"/>
              <a:gd name="adj2" fmla="val 49005"/>
              <a:gd name="adj3" fmla="val -74207"/>
              <a:gd name="adj4" fmla="val 22018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할당된 메모리 공간의 이름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3D9E7D5-C654-4B12-99EA-E77C15670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7479" y="4765842"/>
            <a:ext cx="7137024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166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8EBAE40-D5E1-41F8-984E-4A787FCD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z="3200" dirty="0"/>
              <a:t>Recap – </a:t>
            </a:r>
            <a:r>
              <a:rPr lang="ko-KR" altLang="en-US" sz="3200" dirty="0">
                <a:solidFill>
                  <a:srgbClr val="C00000"/>
                </a:solidFill>
              </a:rPr>
              <a:t>변수 생성 연습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3FD1B1-DD55-46B2-806B-F41678EAB3EF}"/>
              </a:ext>
            </a:extLst>
          </p:cNvPr>
          <p:cNvSpPr txBox="1">
            <a:spLocks/>
          </p:cNvSpPr>
          <p:nvPr/>
        </p:nvSpPr>
        <p:spPr>
          <a:xfrm>
            <a:off x="366712" y="886692"/>
            <a:ext cx="11485493" cy="5613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1950" marR="0" indent="-36195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Tx/>
              <a:buFont typeface="210 하얀분필 R" panose="02020603020101020101" pitchFamily="18" charset="-127"/>
              <a:buChar char="▣"/>
              <a:tabLst/>
              <a:defRPr sz="2000" b="1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1pPr>
            <a:lvl2pPr marL="627063" marR="0" indent="-271463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l"/>
              <a:tabLst/>
              <a:defRPr sz="18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2pPr>
            <a:lvl3pPr marL="895350" marR="0" indent="-266700" algn="l" defTabSz="914400" rtl="0" eaLnBrk="1" fontAlgn="auto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나눔고딕" panose="020D0604000000000000" pitchFamily="50" charset="-127"/>
              <a:buChar char="▶"/>
              <a:tabLst/>
              <a:defRPr sz="17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3pPr>
            <a:lvl4pPr marL="1081088" marR="0" indent="-185738" algn="l" defTabSz="914400" rtl="0" eaLnBrk="1" fontAlgn="auto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 sz="16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4pPr>
            <a:lvl5pPr marL="1255713" marR="0" indent="-174625" algn="l" defTabSz="914400" rtl="0" eaLnBrk="1" fontAlgn="auto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 sz="15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5pPr>
            <a:lvl6pPr marL="1431925" marR="0" indent="-176213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 sz="4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연습문제 </a:t>
            </a:r>
            <a:r>
              <a:rPr lang="en-US" altLang="ko-KR" sz="2400" dirty="0"/>
              <a:t>(Practice3) </a:t>
            </a:r>
            <a:r>
              <a:rPr lang="ko-KR" altLang="en-US" sz="2400" dirty="0"/>
              <a:t>변수의 활용</a:t>
            </a:r>
            <a:endParaRPr lang="en-US" altLang="ko-KR" sz="2400" dirty="0"/>
          </a:p>
          <a:p>
            <a:pPr lvl="1"/>
            <a:r>
              <a:rPr lang="en-US" altLang="ko-KR" sz="2400" dirty="0"/>
              <a:t>Practice3 Class</a:t>
            </a:r>
            <a:r>
              <a:rPr lang="ko-KR" altLang="en-US" sz="2400" dirty="0"/>
              <a:t>를 생성하고</a:t>
            </a:r>
            <a:r>
              <a:rPr lang="en-US" altLang="ko-KR" sz="2400" dirty="0"/>
              <a:t> main()</a:t>
            </a:r>
            <a:r>
              <a:rPr lang="ko-KR" altLang="en-US" sz="2400" dirty="0"/>
              <a:t>함수에 다음을 </a:t>
            </a:r>
            <a:r>
              <a:rPr lang="ko-KR" altLang="en-US" sz="2400" dirty="0" err="1"/>
              <a:t>구현하시오</a:t>
            </a:r>
            <a:r>
              <a:rPr lang="en-US" altLang="ko-KR" sz="2400" dirty="0"/>
              <a:t>.</a:t>
            </a:r>
          </a:p>
          <a:p>
            <a:pPr lvl="1"/>
            <a:r>
              <a:rPr lang="en-US" altLang="ko-KR" sz="2400" dirty="0"/>
              <a:t>10</a:t>
            </a:r>
            <a:r>
              <a:rPr lang="ko-KR" altLang="en-US" sz="2400" dirty="0"/>
              <a:t>이하의 </a:t>
            </a:r>
            <a:r>
              <a:rPr lang="en-US" altLang="ko-KR" sz="2400" dirty="0"/>
              <a:t>2</a:t>
            </a:r>
            <a:r>
              <a:rPr lang="ko-KR" altLang="en-US" sz="2400" dirty="0"/>
              <a:t>의 배수들을 변수로 </a:t>
            </a:r>
            <a:r>
              <a:rPr lang="ko-KR" altLang="en-US" sz="2400" dirty="0" err="1"/>
              <a:t>생성하시오</a:t>
            </a:r>
            <a:r>
              <a:rPr lang="en-US" altLang="ko-KR" sz="2400" dirty="0"/>
              <a:t>.</a:t>
            </a:r>
          </a:p>
          <a:p>
            <a:pPr lvl="1"/>
            <a:r>
              <a:rPr lang="ko-KR" altLang="en-US" sz="2400" dirty="0"/>
              <a:t>생성된 변수를 사용하여 다음을 </a:t>
            </a:r>
            <a:r>
              <a:rPr lang="ko-KR" altLang="en-US" sz="2400" dirty="0" err="1"/>
              <a:t>출력하시오</a:t>
            </a:r>
            <a:r>
              <a:rPr lang="en-US" altLang="ko-KR" sz="2400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9EFF57F-1E2C-4F01-8C92-86E8DB01B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679" y="2951656"/>
            <a:ext cx="8026642" cy="7415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7A38A16-801B-FB77-9A34-A9829DA0B9C3}"/>
                  </a:ext>
                </a:extLst>
              </p14:cNvPr>
              <p14:cNvContentPartPr/>
              <p14:nvPr/>
            </p14:nvContentPartPr>
            <p14:xfrm>
              <a:off x="1028520" y="2673360"/>
              <a:ext cx="7528320" cy="179712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7A38A16-801B-FB77-9A34-A9829DA0B9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9160" y="2664000"/>
                <a:ext cx="7547040" cy="181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3328359"/>
      </p:ext>
    </p:extLst>
  </p:cSld>
  <p:clrMapOvr>
    <a:masterClrMapping/>
  </p:clrMapOvr>
</p:sld>
</file>

<file path=ppt/theme/theme1.xml><?xml version="1.0" encoding="utf-8"?>
<a:theme xmlns:a="http://schemas.openxmlformats.org/drawingml/2006/main" name="2_김휘용_표지_목차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김휘용_Font">
      <a:majorFont>
        <a:latin typeface="Trebuchet MS"/>
        <a:ea typeface="나눔고딕"/>
        <a:cs typeface=""/>
      </a:majorFont>
      <a:minorFont>
        <a:latin typeface="Trebuchet MS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김휘용_본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김휘용_Font">
      <a:majorFont>
        <a:latin typeface="Trebuchet MS"/>
        <a:ea typeface="나눔고딕"/>
        <a:cs typeface=""/>
      </a:majorFont>
      <a:minorFont>
        <a:latin typeface="Trebuchet MS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8552</TotalTime>
  <Words>985</Words>
  <Application>Microsoft Office PowerPoint</Application>
  <PresentationFormat>와이드스크린</PresentationFormat>
  <Paragraphs>168</Paragraphs>
  <Slides>15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7" baseType="lpstr">
      <vt:lpstr>210 하얀분필 R</vt:lpstr>
      <vt:lpstr>applesdgothicneo-ultralight</vt:lpstr>
      <vt:lpstr>D2Coding</vt:lpstr>
      <vt:lpstr>나눔고딕</vt:lpstr>
      <vt:lpstr>맑은 고딕</vt:lpstr>
      <vt:lpstr>Batang</vt:lpstr>
      <vt:lpstr>Arial</vt:lpstr>
      <vt:lpstr>Candara</vt:lpstr>
      <vt:lpstr>Trebuchet MS</vt:lpstr>
      <vt:lpstr>Wingdings</vt:lpstr>
      <vt:lpstr>2_김휘용_표지_목차</vt:lpstr>
      <vt:lpstr>1_김휘용_본문</vt:lpstr>
      <vt:lpstr>목차</vt:lpstr>
      <vt:lpstr>Recap – 한글 깨짐 현상</vt:lpstr>
      <vt:lpstr>Recap – 한글 깨짐 현상</vt:lpstr>
      <vt:lpstr>Recap – 한글 깨짐 현상</vt:lpstr>
      <vt:lpstr>Recap – 프로젝트/패키지/클래스</vt:lpstr>
      <vt:lpstr>Recap – 출력 명령어 연습</vt:lpstr>
      <vt:lpstr>Recap – 출력 명령어 연습</vt:lpstr>
      <vt:lpstr>Recap – 변수 생성 연습</vt:lpstr>
      <vt:lpstr>Recap – 변수 생성 연습</vt:lpstr>
      <vt:lpstr>Recap – 출력 명령어 연습</vt:lpstr>
      <vt:lpstr>연습문제 4</vt:lpstr>
      <vt:lpstr>연습문제 5</vt:lpstr>
      <vt:lpstr>연습문제 5_2</vt:lpstr>
      <vt:lpstr>연습문제 6</vt:lpstr>
      <vt:lpstr>연습문제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[VML 캡스톤 디자인2]  학습데이터 전처리</dc:title>
  <dc:creator>2018102242@office.khu.ac.kr</dc:creator>
  <cp:lastModifiedBy>최인열</cp:lastModifiedBy>
  <cp:revision>252</cp:revision>
  <dcterms:created xsi:type="dcterms:W3CDTF">2021-10-26T12:30:01Z</dcterms:created>
  <dcterms:modified xsi:type="dcterms:W3CDTF">2023-05-17T11:32:17Z</dcterms:modified>
</cp:coreProperties>
</file>