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</p:sldMasterIdLst>
  <p:notesMasterIdLst>
    <p:notesMasterId r:id="rId26"/>
  </p:notesMasterIdLst>
  <p:handoutMasterIdLst>
    <p:handoutMasterId r:id="rId27"/>
  </p:handoutMasterIdLst>
  <p:sldIdLst>
    <p:sldId id="286" r:id="rId3"/>
    <p:sldId id="543" r:id="rId4"/>
    <p:sldId id="556" r:id="rId5"/>
    <p:sldId id="552" r:id="rId6"/>
    <p:sldId id="557" r:id="rId7"/>
    <p:sldId id="551" r:id="rId8"/>
    <p:sldId id="558" r:id="rId9"/>
    <p:sldId id="548" r:id="rId10"/>
    <p:sldId id="559" r:id="rId11"/>
    <p:sldId id="553" r:id="rId12"/>
    <p:sldId id="560" r:id="rId13"/>
    <p:sldId id="549" r:id="rId14"/>
    <p:sldId id="564" r:id="rId15"/>
    <p:sldId id="554" r:id="rId16"/>
    <p:sldId id="555" r:id="rId17"/>
    <p:sldId id="550" r:id="rId18"/>
    <p:sldId id="542" r:id="rId19"/>
    <p:sldId id="540" r:id="rId20"/>
    <p:sldId id="565" r:id="rId21"/>
    <p:sldId id="544" r:id="rId22"/>
    <p:sldId id="541" r:id="rId23"/>
    <p:sldId id="563" r:id="rId24"/>
    <p:sldId id="5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8D8"/>
    <a:srgbClr val="FFFF8B"/>
    <a:srgbClr val="FDFFAF"/>
    <a:srgbClr val="767676"/>
    <a:srgbClr val="C9C9C9"/>
    <a:srgbClr val="262626"/>
    <a:srgbClr val="A5A5A5"/>
    <a:srgbClr val="0000FF"/>
    <a:srgbClr val="9E1915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5214" autoAdjust="0"/>
  </p:normalViewPr>
  <p:slideViewPr>
    <p:cSldViewPr snapToGrid="0">
      <p:cViewPr varScale="1">
        <p:scale>
          <a:sx n="99" d="100"/>
          <a:sy n="99" d="100"/>
        </p:scale>
        <p:origin x="9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39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0 24575,'-1'5'0,"1"0"0,-1 0 0,0 0 0,0-1 0,-3 7 0,-2 13 0,-3 30 0,-14 121 0,22-172 0,1 1 0,0-1 0,0 0 0,0 1 0,1-1 0,-1 1 0,1-1 0,-1 0 0,1 1 0,0-1 0,0 0 0,1 0 0,-1 0 0,3 4 0,-2-5 0,0 0 0,1 1 0,-1-1 0,1 0 0,-1 0 0,1 0 0,0 0 0,0-1 0,0 1 0,0-1 0,0 0 0,0 0 0,0 0 0,6 1 0,56 7 0,-7-2 0,52 15 0,109 38 0,-207-56 0,0 0 0,0 1 0,-1 0 0,1 1 0,10 7 0,-19-11 0,-1 0 0,1 0 0,-1 0 0,0 0 0,1 0 0,-1 0 0,0 1 0,0-1 0,0 1 0,-1 0 0,1-1 0,-1 1 0,1 0 0,-1 0 0,0 0 0,0 0 0,0 0 0,0 0 0,-1 0 0,0 0 0,1 1 0,-1-1 0,0 0 0,0 0 0,-1 5 0,-2 5 0,-1 1 0,-1-1 0,0 0 0,0 0 0,-1-1 0,-13 20 0,5-12 0,0 0 0,-35 34 0,-26 11-3,44-40-1359,15-10-5464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8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1 24575,'-4'0'0,"-1"4"0,-4 13 0,0 15 0,-3 11 0,-2 13 0,-20 32 0,-11 30 0,2-3-6784,4-12 6784,9-20 0,1-16 0,7-16 0,9-16 0,9-18 0,15-28 0,11-16 0,1-3-1407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8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63 24575,'-3'98'-9313,"-5"-2"7604,-3 110 4515,11-196-2652,1 0 1,0 0-1,0 0 1,1-1-1,4 15 1,-5-21-63,-1-1 0,1 0-1,0 0 1,0 0 0,1 0 0,-1 0 0,0 0-1,1 0 1,-1 0 0,1 0 0,0-1 0,0 1-1,-1-1 1,1 1 0,3 1 0,-3-3 269,0 1-1,0 0 1,0-1 0,0 1 0,0-1-1,0 1 1,0-1 0,0 0 0,0 0-1,0 0 1,0 0 0,4-1 0,-2-1-273,1 1 0,-1-1 0,1 0 0,-1 0 0,0-1 0,1 1 0,-1-1 0,0 0 0,-1 0 0,1-1 0,-1 1 0,1-1 0,2-4 0,8-9-151,16-29 0,-29 44 87,13-21-24,-2-2 0,-1 0 0,9-29 0,19-81 0,-3-29-1365,-27 127-5461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9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24575,'4'0'0,"13"4"0,19 1 0,8 0 0,4-1 0,-3-1 0,-4-2 0,-6 0 0,-8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9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3 24575,'52'-1'0,"-21"0"0,58 5 0,-83-3 0,-1 0 0,1 1 0,-1 0 0,1 0 0,-1 0 0,1 0 0,-1 1 0,0 0 0,0 0 0,0 0 0,-1 1 0,1 0 0,5 5 0,-8-6 0,1 0 0,-1 0 0,0 0 0,0 0 0,0 1 0,0-1 0,0 0 0,-1 1 0,1-1 0,-1 1 0,0 0 0,0 0 0,-1-1 0,1 1 0,-1 0 0,1 0 0,-1 0 0,-1-1 0,1 1 0,0 0 0,-2 6 0,-2 1-301,0-1 0,0 1 1,-1-1-1,0 0 0,-9 13 0,-38 46-3011,4-6 1645,46-62 1667,1 1 0,0-1 0,0 0 0,1 1 0,-1 0 0,0-1 0,0 1 0,1-1 0,-1 1 0,1 0 0,-1-1 0,1 1 0,0 0 0,0 0 0,-1-1 0,1 1 0,0 0 0,1 0 0,-1-1 0,0 1 0,0 0 0,1-1 0,0 3 0,2 0 0,-1-1 0,1 1 0,0-1 0,0 1 0,0-1 0,0 0 0,7 4 0,-2-1 424,-1 1 0,1 0 0,-1 0 0,-1 0 0,1 1 0,-1 0 0,9 17 0,-13-21-262,0 0-1,-1 1 1,1-1-1,-1 0 1,0 0-1,0 1 1,0-1-1,-1 1 1,0-1-1,0 1 1,0-1 0,0 1-1,0-1 1,-1 1-1,0-1 1,0 0-1,0 1 1,-1-1-1,1 0 1,-4 5-1,-4 6-161,-1-1 0,0 0 0,-1-1 0,-20 19 0,-15 19 0,-17 37 105,-8 11-1575,54-79-5356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0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0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24575,'0'4'0,"0"1"-8191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1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1 24575,'0'4'0,"-3"5"0,-7 5 0,-4 8 0,-4 4 0,1 6 0,3 1 0,4-1 0,4-3 0,-1-1 0,1-2 0,1-2 0,1-4-8191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1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24575,'0'4'0,"0"9"0,0 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1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24575,'0'16'0,"0"9"0,0 12 0,0 8 0,0-1 0,0 1 0,-4 5 0,-2-3 0,2-13 0,3-13 0,4-9-8191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5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99 24575,'1'0'0,"1"-1"0,0 1 0,-1 0 0,1 0 0,-1-1 0,1 1 0,-1-1 0,1 0 0,-1 1 0,1-1 0,1-1 0,10-4 0,23-7 0,0 2 0,0 2 0,44-6 0,121-5 0,51 6-940,335 11-7618,-392 4 9840,173 0 350,283 1-6641,-434-2 8084,1 0 5443,-183 2-8518,0 2 0,47 10 0,28 4 0,301-7-701,-369-11 37,15 0-6162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4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340 31 24575,'-5'7'0,"-1"0"0,1 0 0,0 1 0,1 0 0,-1 0 0,2 0 0,-1 0 0,-3 15 0,-5 8 0,-21 52 0,-179 407 0,209-485 0,-1 3 0,0 1 0,-1-1 0,-10 13 0,8-15 0,7-12 0,8-13 0,63-83 0,88-98 0,-127 164 0,46-40 0,-75 73 0,1 0 0,0-1 0,0 2 0,0-1 0,8-4 0,-11 7 0,0-1 0,0 1 0,0 0 0,1 0 0,-1-1 0,0 1 0,0 0 0,0 0 0,0 0 0,0 0 0,1 1 0,-1-1 0,0 0 0,0 0 0,0 1 0,0-1 0,0 0 0,0 1 0,0-1 0,0 1 0,0 0 0,0-1 0,0 1 0,0 0 0,0-1 0,0 1 0,0 0 0,-1 0 0,2 1 0,3 6 0,1-1 0,-2 1 0,1 0 0,3 10 0,1 2 0,86 157 0,-67-130 0,58 72 0,-82-114 0,4 5 0,0-1 0,0 0 0,15 11 0,-22-19 0,1 1 0,-1-1 0,1 0 0,0 0 0,0 1 0,0-2 0,0 1 0,0 0 0,0 0 0,0 0 0,0-1 0,0 1 0,0-1 0,0 0 0,0 0 0,0 0 0,1 0 0,-1 0 0,0 0 0,0 0 0,0-1 0,0 1 0,0-1 0,0 1 0,0-1 0,3-1 0,0-2 0,0 0 0,0 0 0,0 0 0,0-1 0,-1 0 0,0 1 0,0-2 0,0 1 0,-1 0 0,0-1 0,5-11 0,2-7 0,10-41 0,-20 64 0,100-503 0,-91 428-1365,-3 18-5461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6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24575,'16'-3'0,"36"-7"0,30 0 0,19 1 0,29 1 0,40 4 0,37 1 0,26 2-2133,30 0 2133,173 1-7217,41 1 7217,-57-1-2198,-105 1 2198,-104-1 3357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7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24575,'28'-8'0,"40"-2"0,28 0 0,26 2 0,39 3 0,54 1 0,55 2-9830,55 1 8340,43 1 1490,33 1 600,12-1-600,-17 1-374,-41-1 374,-65 0 0,-82 4 0,-80 2 0,-62-1 2903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7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24575,'4'0'0,"16"0"0,22 0 0,22 0 0,21 0 0,30 0 0,36 0 0,19 0 0,24 0-6784,14 0 6784,0 0 0,3 0-1782,-7 0 1782,-21 0 0,-43 4 0,-45 5 0,-38 1 375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59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1 118 24575,'765'0'0,"-529"0"0,211 0-1130,86 0-3393,-39-1 3392,-89-2 1131,-102-3 0,-83-6-181,192-30-734,-201 18 925,-119 12 2471,17-1 1848,-38 9-4907,-49 3-5975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4:46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320 135 24575,'-1'0'0,"-1"1"0,1-1 0,0 0 0,0 0 0,0 1 0,0-1 0,-1 1 0,1-1 0,0 1 0,0-1 0,0 1 0,0 0 0,0-1 0,0 1 0,0 0 0,1 0 0,-1 0 0,-1 1 0,-13 21 0,8-11 0,-34 50-2261,-2-1 0,-95 99-1,132-154 2262,1-1 0,-1 0 0,-13 8 0,19-13 0,0 0 0,0 1 0,-1-1 0,1 0 0,-1 0 0,1 1 0,0-1 0,-1 0 0,1 0 0,-1 1 0,1-1 0,0 0 0,-1 0 0,1 0 0,-1 0 0,1 0 0,-1 0 0,1 0 0,-1 0 0,1 0 0,-1 0 0,1 0 0,-1 0 0,1 0 0,0 0 0,-1 0 0,1 0 0,-1 0 0,1-1 0,-1 1 0,1 0 0,0 0 0,-1-1 0,1 1 0,-1 0 0,1 0 0,0-1 0,-1 1 0,1 0 0,0-1 0,0 1 0,-1-1 0,1 1 0,0 0 0,0-1 0,-1 1 0,1-1 0,0 1 0,0-1 0,0 1 0,0 0 0,0-1 0,0 1 0,0-2 0,0-2 0,0-1 0,0 0 0,1 1 0,1-9 0,10-33 848,2 1 0,3 1 0,0 0 0,3 2 0,2 0 0,2 1 0,39-52 0,-59 86-848,0 2 0,-1 0 0,1 0 0,0 0 0,1 0 0,-1 1 0,1 0 0,0-1 0,0 2 0,6-5 0,-10 8 0,-1 0 0,1-1 0,0 1 0,0 0 0,-1 0 0,1 0 0,0 0 0,0 0 0,-1 0 0,1 0 0,0 0 0,0 0 0,0 0 0,-1 0 0,1 0 0,0 1 0,0-1 0,-1 0 0,1 1 0,0-1 0,-1 0 0,1 1 0,0-1 0,-1 1 0,1-1 0,-1 1 0,1-1 0,-1 1 0,1-1 0,-1 1 0,1 0 0,-1-1 0,1 1 0,-1 0 0,0-1 0,1 1 0,-1 0 0,0 0 0,0-1 0,1 2 0,1 4 0,-1-1 0,0 1 0,1 12 0,-1-17 0,0 108 0,-2-70 0,4 42 0,11 12 0,4-1 0,4-1 0,45 117 0,-57-179 0,2 0 0,15 27 0,-26-54 0,1 0 0,-1 0 0,0-1 0,0 1 0,1 0 0,-1-1 0,1 1 0,2 1 0,-4-3 0,1 1 0,0-1 0,-1 0 0,1 1 0,-1-1 0,1 0 0,0 0 0,-1 1 0,1-1 0,0 0 0,0 0 0,-1 0 0,1 0 0,0 0 0,-1 0 0,1 0 0,0 0 0,1-1 0,0 0 0,1-1 0,-1 1 0,0-1 0,1 0 0,-1 0 0,0 0 0,0 0 0,0 0 0,0 0 0,0 0 0,1-4 0,25-38 0,-2-1 0,-2-1 0,18-50 0,5-11 0,52-115 130,-12 26-1625,-76 173-5331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5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0 238 24575,'20'8'0,"18"3"0,26-5 0,18-11 0,7-13 0,4-10 0,2-10 0,0-5 0,-4 1 0,2-5 0,-14 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6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375 0 24575,'-12'8'0,"-7"18"0,-17 29 0,-5 20 0,-24 84-8503,-1 30 8503,7-8 0,14-28 1631,13-39-2950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6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1 24575,'-2'1'0,"0"0"0,0 0 0,0 0 0,0 0 0,0 0 0,0 0 0,1 1 0,-1-1 0,0 1 0,1-1 0,-1 1 0,1 0 0,0 0 0,0 0 0,-2 3 0,-2 1 0,-44 65 538,-20 44-5249,8 3 115,22-41 5338,35-67-742,0-3 0,1 0 0,-1 1 0,-6 6 0,21-49 5141,21-32-3930,-15 34-7727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7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24575,'-1'142'0,"2"156"0,0-282 0,0 1 0,5 24 0,-5-37 0,0 0 0,0 0 0,0 0 0,1-1 0,-1 1 0,1 0 0,0-1 0,0 1 0,1-1 0,-1 1 0,1-1 0,-1 0 0,1 0 0,0 0 0,6 4 0,-8-6 0,1 0 0,0-1 0,-1 1 0,1 0 0,0-1 0,0 1 0,0-1 0,0 1 0,-1-1 0,1 0 0,0 0 0,0 0 0,0 0 0,0 0 0,0-1 0,-1 1 0,1 0 0,0-1 0,0 1 0,0-1 0,-1 0 0,1 0 0,0 1 0,-1-1 0,1 0 0,-1-1 0,3-1 0,3-3 0,0 0 0,-1 0 0,0-1 0,8-12 0,57-91-476,-52 74-2113,19-47 1,35-113 1223,-45 116 192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7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24575,'4'0'0,"9"0"0,6 0 0,4-4 0,6-2 0,2 2 0,-1-5 0,0 1 0,-3 1 0,-1 2 0,-2 1 0,-4 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2:41:47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24575,'18'-1'0,"1"2"0,-1 0 0,0 1 0,0 1 0,0 1 0,22 7 0,-33-9 0,-1 1 0,1 0 0,-1 1 0,0-1 0,0 1 0,0 0 0,-1 1 0,1-1 0,-1 1 0,0 0 0,0 1 0,-1-1 0,1 1 0,-1 0 0,-1 0 0,1 0 0,-1 0 0,0 1 0,2 7 0,-2-4 0,0 0 0,-1 0 0,0-1 0,-1 2 0,0-1 0,0 0 0,-1 0 0,-1 0 0,1 0 0,-5 19 0,1-14 0,-1-1 0,0 1 0,-1-1 0,-1 0 0,0-1 0,-13 19 0,-6 2 0,-2-2 0,0-1 0,-2-1 0,-41 31 0,56-49 0,9-8 0,2 0 0,-1 0 0,-8 8 0,13-12-1,0 0 1,0 0-1,0 1 0,0-1 0,-1 0 0,1 0 0,0 0 1,0 1-1,0-1 0,0 0 0,0 0 0,0 0 0,0 1 1,0-1-1,0 0 0,0 0 0,0 0 0,0 1 0,0-1 1,0 0-1,0 0 0,0 0 0,0 1 0,0-1 0,0 0 1,0 0-1,0 0 0,0 1 0,0-1 0,0 0 0,0 0 1,0 0-1,0 1 0,0-1 0,1 0 0,8 4 68,17-3-910,-23-1 519,42-1-4434,8 0 2455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9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93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4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6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4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5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0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5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2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2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6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9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4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0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8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0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4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6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2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C8FD5-6C3F-463E-AC62-1D79E648DFBB}"/>
              </a:ext>
            </a:extLst>
          </p:cNvPr>
          <p:cNvSpPr/>
          <p:nvPr userDrawn="1"/>
        </p:nvSpPr>
        <p:spPr>
          <a:xfrm>
            <a:off x="232661" y="220172"/>
            <a:ext cx="11726677" cy="6392924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B49747-CF67-43DF-AF77-3238B6621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5834"/>
          <a:stretch/>
        </p:blipFill>
        <p:spPr bwMode="auto">
          <a:xfrm>
            <a:off x="319420" y="337032"/>
            <a:ext cx="760993" cy="8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1430440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1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3332323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AFC65-542F-44FF-9269-2A8C5682E21B}"/>
              </a:ext>
            </a:extLst>
          </p:cNvPr>
          <p:cNvCxnSpPr>
            <a:cxnSpLocks/>
          </p:cNvCxnSpPr>
          <p:nvPr userDrawn="1"/>
        </p:nvCxnSpPr>
        <p:spPr>
          <a:xfrm>
            <a:off x="3385937" y="3341750"/>
            <a:ext cx="542012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12801"/>
            <a:ext cx="9282545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04291"/>
            <a:ext cx="9282545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buClr>
                <a:schemeClr val="tx1"/>
              </a:buClr>
              <a:buFont typeface="+mj-lt"/>
              <a:buAutoNum type="arabicPeriod"/>
              <a:defRPr sz="2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2DB3D-66F9-461C-B4F5-5A61784E951A}"/>
              </a:ext>
            </a:extLst>
          </p:cNvPr>
          <p:cNvCxnSpPr>
            <a:cxnSpLocks/>
          </p:cNvCxnSpPr>
          <p:nvPr userDrawn="1"/>
        </p:nvCxnSpPr>
        <p:spPr>
          <a:xfrm>
            <a:off x="1523999" y="1719567"/>
            <a:ext cx="92825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8F897D3-5E09-440E-8C2E-F78A0B9B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AAD80F3B-0DD8-4B37-B7BD-2F8D7BA7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F69089-A93D-4FFC-93D5-984735535D45}"/>
              </a:ext>
            </a:extLst>
          </p:cNvPr>
          <p:cNvCxnSpPr>
            <a:cxnSpLocks/>
          </p:cNvCxnSpPr>
          <p:nvPr userDrawn="1"/>
        </p:nvCxnSpPr>
        <p:spPr>
          <a:xfrm>
            <a:off x="366713" y="765673"/>
            <a:ext cx="11485562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18" r:id="rId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>
              <a:lumMod val="85000"/>
              <a:lumOff val="15000"/>
            </a:schemeClr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210 하얀분필 R" panose="02020603020101020101" pitchFamily="18" charset="-127"/>
        <a:buChar char="▣"/>
        <a:tabLst/>
        <a:defRPr sz="28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>
            <a:lumMod val="85000"/>
            <a:lumOff val="15000"/>
          </a:schemeClr>
        </a:buClr>
        <a:buSzTx/>
        <a:buFont typeface="Wingdings" panose="05000000000000000000" pitchFamily="2" charset="2"/>
        <a:buChar char="l"/>
        <a:tabLst/>
        <a:defRPr sz="2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>
            <a:lumMod val="50000"/>
          </a:schemeClr>
        </a:buClr>
        <a:buSzTx/>
        <a:buFont typeface="나눔고딕" panose="020D0604000000000000" pitchFamily="50" charset="-127"/>
        <a:buChar char="▶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0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0.png"/><Relationship Id="rId50" Type="http://schemas.openxmlformats.org/officeDocument/2006/relationships/customXml" Target="../ink/ink24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7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11485562" cy="554676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 err="1"/>
              <a:t>조건문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 err="1"/>
              <a:t>반복문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배열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</a:t>
            </a:r>
            <a:endParaRPr lang="en-US" altLang="ko-K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7527607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문에서 초기값과 증감식이 없는 형태</a:t>
            </a:r>
            <a:endParaRPr lang="en-US" altLang="ko-KR" dirty="0"/>
          </a:p>
          <a:p>
            <a:pPr lvl="1"/>
            <a:r>
              <a:rPr lang="en-US" altLang="ko-KR" dirty="0"/>
              <a:t>()</a:t>
            </a:r>
            <a:r>
              <a:rPr lang="ko-KR" altLang="en-US" dirty="0"/>
              <a:t>안 조건만으로 반복을 결정</a:t>
            </a:r>
            <a:endParaRPr lang="en-US" altLang="ko-KR" dirty="0"/>
          </a:p>
          <a:p>
            <a:pPr lvl="1"/>
            <a:r>
              <a:rPr lang="ko-KR" altLang="en-US" dirty="0"/>
              <a:t>조건을 만족하지 않으면 </a:t>
            </a:r>
            <a:r>
              <a:rPr lang="en-US" altLang="ko-KR" dirty="0"/>
              <a:t>while</a:t>
            </a:r>
            <a:r>
              <a:rPr lang="ko-KR" altLang="en-US" dirty="0"/>
              <a:t>문을 빠져나옴</a:t>
            </a:r>
            <a:endParaRPr lang="en-US" altLang="ko-KR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C729A49-3E26-46B3-8EF8-5A1CEA6D7C54}"/>
              </a:ext>
            </a:extLst>
          </p:cNvPr>
          <p:cNvGrpSpPr/>
          <p:nvPr/>
        </p:nvGrpSpPr>
        <p:grpSpPr>
          <a:xfrm>
            <a:off x="8988821" y="1875171"/>
            <a:ext cx="2701539" cy="3636153"/>
            <a:chOff x="9039621" y="3064846"/>
            <a:chExt cx="2701539" cy="3636153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27E0F4B-092D-4697-B2B0-6F84B8F024B1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10135229" y="4203284"/>
              <a:ext cx="1065624" cy="2130642"/>
            </a:xfrm>
            <a:prstGeom prst="bentConnector4">
              <a:avLst>
                <a:gd name="adj1" fmla="val -45288"/>
                <a:gd name="adj2" fmla="val 7772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B7F9C8-E868-4D03-B620-ECD4DCB39D43}"/>
                </a:ext>
              </a:extLst>
            </p:cNvPr>
            <p:cNvSpPr/>
            <p:nvPr/>
          </p:nvSpPr>
          <p:spPr>
            <a:xfrm>
              <a:off x="9502782" y="306484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92FCD3-EAD3-4554-989C-4095E5AE6806}"/>
                </a:ext>
              </a:extLst>
            </p:cNvPr>
            <p:cNvSpPr/>
            <p:nvPr/>
          </p:nvSpPr>
          <p:spPr>
            <a:xfrm>
              <a:off x="9039621" y="3814523"/>
              <a:ext cx="2161232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while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000" dirty="0">
                  <a:solidFill>
                    <a:schemeClr val="tx1"/>
                  </a:solidFill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B1A47E-0552-403C-849B-33D7B3561642}"/>
                </a:ext>
              </a:extLst>
            </p:cNvPr>
            <p:cNvSpPr/>
            <p:nvPr/>
          </p:nvSpPr>
          <p:spPr>
            <a:xfrm>
              <a:off x="9134108" y="5084176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while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실행문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0FC4451-893F-4130-BE57-4E6F8CE9BA59}"/>
                </a:ext>
              </a:extLst>
            </p:cNvPr>
            <p:cNvSpPr/>
            <p:nvPr/>
          </p:nvSpPr>
          <p:spPr>
            <a:xfrm>
              <a:off x="9517773" y="63339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033D5BC-CEAA-405F-BEB0-0FBF2EF6671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10120237" y="3431919"/>
              <a:ext cx="1" cy="382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4F3FF7-DAF1-4577-A542-F14E1BC9D8FB}"/>
                </a:ext>
              </a:extLst>
            </p:cNvPr>
            <p:cNvSpPr txBox="1"/>
            <p:nvPr/>
          </p:nvSpPr>
          <p:spPr>
            <a:xfrm>
              <a:off x="10188678" y="4684144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EED7B94-108C-4453-8538-56CA1445F9C4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10120237" y="4592044"/>
              <a:ext cx="0" cy="492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67FF3-2C66-46E4-B3F9-3DCDBB295C8F}"/>
                </a:ext>
              </a:extLst>
            </p:cNvPr>
            <p:cNvSpPr txBox="1"/>
            <p:nvPr/>
          </p:nvSpPr>
          <p:spPr>
            <a:xfrm>
              <a:off x="10989105" y="3772552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E741C44B-7601-464B-AFCD-0B599A40AE76}"/>
                </a:ext>
              </a:extLst>
            </p:cNvPr>
            <p:cNvCxnSpPr>
              <a:cxnSpLocks/>
              <a:stCxn id="17" idx="1"/>
              <a:endCxn id="16" idx="1"/>
            </p:cNvCxnSpPr>
            <p:nvPr/>
          </p:nvCxnSpPr>
          <p:spPr>
            <a:xfrm rot="10800000">
              <a:off x="9039622" y="4203285"/>
              <a:ext cx="94487" cy="1114353"/>
            </a:xfrm>
            <a:prstGeom prst="bentConnector3">
              <a:avLst>
                <a:gd name="adj1" fmla="val 50323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5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do-while</a:t>
            </a:r>
            <a:r>
              <a:rPr lang="ko-KR" altLang="en-US" dirty="0"/>
              <a:t>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647478" y="1385008"/>
            <a:ext cx="75484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while(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&lt;=5) 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sum+=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6E9331-6CBB-4756-8FBB-AF5EC1990752}"/>
              </a:ext>
            </a:extLst>
          </p:cNvPr>
          <p:cNvGrpSpPr/>
          <p:nvPr/>
        </p:nvGrpSpPr>
        <p:grpSpPr>
          <a:xfrm>
            <a:off x="4300774" y="976686"/>
            <a:ext cx="3081218" cy="3636153"/>
            <a:chOff x="8659942" y="3064846"/>
            <a:chExt cx="3081218" cy="3636153"/>
          </a:xfrm>
        </p:grpSpPr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C3A90CB-58CB-4EA9-AE9D-BD233CFD7B04}"/>
                </a:ext>
              </a:extLst>
            </p:cNvPr>
            <p:cNvCxnSpPr>
              <a:cxnSpLocks/>
              <a:stCxn id="27" idx="3"/>
              <a:endCxn id="39" idx="0"/>
            </p:cNvCxnSpPr>
            <p:nvPr/>
          </p:nvCxnSpPr>
          <p:spPr>
            <a:xfrm flipH="1">
              <a:off x="10135229" y="4203284"/>
              <a:ext cx="1445303" cy="2130642"/>
            </a:xfrm>
            <a:prstGeom prst="bentConnector4">
              <a:avLst>
                <a:gd name="adj1" fmla="val -15817"/>
                <a:gd name="adj2" fmla="val 877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4D39261-3CAC-4171-8DFA-98EFC71EDCA5}"/>
                </a:ext>
              </a:extLst>
            </p:cNvPr>
            <p:cNvSpPr/>
            <p:nvPr/>
          </p:nvSpPr>
          <p:spPr>
            <a:xfrm>
              <a:off x="9502782" y="306484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268F7906-C4B6-448C-B5FA-A660A3898B97}"/>
                </a:ext>
              </a:extLst>
            </p:cNvPr>
            <p:cNvSpPr/>
            <p:nvPr/>
          </p:nvSpPr>
          <p:spPr>
            <a:xfrm>
              <a:off x="8659942" y="3814523"/>
              <a:ext cx="2920590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&lt;=5</a:t>
              </a:r>
              <a:r>
                <a:rPr lang="ko-KR" altLang="en-US" sz="2000" dirty="0">
                  <a:solidFill>
                    <a:schemeClr val="tx1"/>
                  </a:solidFill>
                </a:rPr>
                <a:t>이면 반복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62F460B-AFEC-4048-A0C9-C5FF90EB6412}"/>
                </a:ext>
              </a:extLst>
            </p:cNvPr>
            <p:cNvSpPr/>
            <p:nvPr/>
          </p:nvSpPr>
          <p:spPr>
            <a:xfrm>
              <a:off x="9134108" y="5084176"/>
              <a:ext cx="1972257" cy="79959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sum=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sum+I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++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D6729F6-A05E-4844-A9ED-D52B709640AE}"/>
                </a:ext>
              </a:extLst>
            </p:cNvPr>
            <p:cNvSpPr/>
            <p:nvPr/>
          </p:nvSpPr>
          <p:spPr>
            <a:xfrm>
              <a:off x="9517773" y="63339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72232FA-846E-45E8-BEF4-C8531727DF73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flipH="1">
              <a:off x="10120237" y="3431919"/>
              <a:ext cx="1" cy="382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72E4E8-943C-4588-95F5-2F44C49CCC48}"/>
                </a:ext>
              </a:extLst>
            </p:cNvPr>
            <p:cNvSpPr txBox="1"/>
            <p:nvPr/>
          </p:nvSpPr>
          <p:spPr>
            <a:xfrm>
              <a:off x="10188678" y="4684144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24536B-E6F6-48C5-B9F7-733C6E9ACF32}"/>
                </a:ext>
              </a:extLst>
            </p:cNvPr>
            <p:cNvCxnSpPr>
              <a:cxnSpLocks/>
              <a:stCxn id="27" idx="2"/>
              <a:endCxn id="36" idx="0"/>
            </p:cNvCxnSpPr>
            <p:nvPr/>
          </p:nvCxnSpPr>
          <p:spPr>
            <a:xfrm>
              <a:off x="10120237" y="4592044"/>
              <a:ext cx="0" cy="492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58A1BC-4B78-4ED3-85FD-6E67F57E45D2}"/>
                </a:ext>
              </a:extLst>
            </p:cNvPr>
            <p:cNvSpPr txBox="1"/>
            <p:nvPr/>
          </p:nvSpPr>
          <p:spPr>
            <a:xfrm>
              <a:off x="10989105" y="3772552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B74145F-C1CD-4C87-BC61-7C438E42444E}"/>
                </a:ext>
              </a:extLst>
            </p:cNvPr>
            <p:cNvCxnSpPr>
              <a:cxnSpLocks/>
              <a:stCxn id="36" idx="1"/>
              <a:endCxn id="27" idx="1"/>
            </p:cNvCxnSpPr>
            <p:nvPr/>
          </p:nvCxnSpPr>
          <p:spPr>
            <a:xfrm rot="10800000">
              <a:off x="8659942" y="4203285"/>
              <a:ext cx="474166" cy="1280687"/>
            </a:xfrm>
            <a:prstGeom prst="bentConnector3">
              <a:avLst>
                <a:gd name="adj1" fmla="val 148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5D13107-65E7-4B16-B6D1-59A48547E78F}"/>
              </a:ext>
            </a:extLst>
          </p:cNvPr>
          <p:cNvSpPr txBox="1"/>
          <p:nvPr/>
        </p:nvSpPr>
        <p:spPr>
          <a:xfrm>
            <a:off x="686063" y="4492767"/>
            <a:ext cx="75484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do{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sum+=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}while(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&lt;=5);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8C0F09-C152-461E-939C-04AB86FBBB0B}"/>
              </a:ext>
            </a:extLst>
          </p:cNvPr>
          <p:cNvSpPr txBox="1"/>
          <p:nvPr/>
        </p:nvSpPr>
        <p:spPr>
          <a:xfrm>
            <a:off x="7250596" y="4320451"/>
            <a:ext cx="494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초기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=1, sum=0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일 때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7CDE8FA-1328-40D8-9AC1-85F9FACEC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0527"/>
              </p:ext>
            </p:extLst>
          </p:nvPr>
        </p:nvGraphicFramePr>
        <p:xfrm>
          <a:off x="3785485" y="5031782"/>
          <a:ext cx="81076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237902999"/>
                    </a:ext>
                  </a:extLst>
                </a:gridCol>
                <a:gridCol w="1179692">
                  <a:extLst>
                    <a:ext uri="{9D8B030D-6E8A-4147-A177-3AD203B41FA5}">
                      <a16:colId xmlns:a16="http://schemas.microsoft.com/office/drawing/2014/main" val="1277982102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1847436078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3970269773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2349186777"/>
                    </a:ext>
                  </a:extLst>
                </a:gridCol>
                <a:gridCol w="1174045">
                  <a:extLst>
                    <a:ext uri="{9D8B030D-6E8A-4147-A177-3AD203B41FA5}">
                      <a16:colId xmlns:a16="http://schemas.microsoft.com/office/drawing/2014/main" val="39203060"/>
                    </a:ext>
                  </a:extLst>
                </a:gridCol>
                <a:gridCol w="1056637">
                  <a:extLst>
                    <a:ext uri="{9D8B030D-6E8A-4147-A177-3AD203B41FA5}">
                      <a16:colId xmlns:a16="http://schemas.microsoft.com/office/drawing/2014/main" val="3449134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반복횟수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초기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0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sum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0+1=1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1+2=3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3+3=6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6+4=10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10+5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8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1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9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배열은 자료형의 변수로 이루어진 구성요소</a:t>
            </a:r>
            <a:r>
              <a:rPr lang="en-US" altLang="ko-KR" dirty="0"/>
              <a:t>(component</a:t>
            </a:r>
            <a:r>
              <a:rPr lang="ko-KR" altLang="en-US" dirty="0"/>
              <a:t>가 모인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배열의 쓰임</a:t>
            </a:r>
          </a:p>
          <a:p>
            <a:pPr lvl="1"/>
            <a:r>
              <a:rPr lang="ko-KR" altLang="en-US" dirty="0"/>
              <a:t>다수의 정보를 저장하고 처리하고 싶을 때</a:t>
            </a:r>
          </a:p>
          <a:p>
            <a:pPr lvl="1"/>
            <a:r>
              <a:rPr lang="ko-KR" altLang="en-US" dirty="0"/>
              <a:t>연관된 정보를 하나의 그룹으로 관리하고 싶을 때</a:t>
            </a:r>
          </a:p>
          <a:p>
            <a:pPr lvl="1"/>
            <a:r>
              <a:rPr lang="ko-KR" altLang="en-US" dirty="0"/>
              <a:t>과거의 정보를 불러와서 어떤 작업을 처리하고 싶을 때</a:t>
            </a:r>
          </a:p>
          <a:p>
            <a:endParaRPr lang="ko-KR" altLang="en-US" dirty="0"/>
          </a:p>
          <a:p>
            <a:r>
              <a:rPr lang="ko-KR" altLang="en-US" dirty="0"/>
              <a:t>배열의 한계</a:t>
            </a:r>
          </a:p>
          <a:p>
            <a:pPr lvl="1"/>
            <a:r>
              <a:rPr lang="ko-KR" altLang="en-US" dirty="0"/>
              <a:t>초기화할 때 크기가 정해지는데 정해진 크기 이상의 값을 저장하지 못함</a:t>
            </a:r>
          </a:p>
        </p:txBody>
      </p:sp>
    </p:spTree>
    <p:extLst>
      <p:ext uri="{BB962C8B-B14F-4D97-AF65-F5344CB8AC3E}">
        <p14:creationId xmlns:p14="http://schemas.microsoft.com/office/powerpoint/2010/main" val="793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102FD2-1E40-5592-86E5-A652BEEB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CA1C5-CA27-8183-A9DF-82FF5786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11" y="1809351"/>
            <a:ext cx="9113225" cy="43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선언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FB14-85F6-42FD-9F14-6FC273D84FE0}"/>
              </a:ext>
            </a:extLst>
          </p:cNvPr>
          <p:cNvSpPr txBox="1"/>
          <p:nvPr/>
        </p:nvSpPr>
        <p:spPr>
          <a:xfrm>
            <a:off x="965200" y="1800422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크기가 </a:t>
            </a:r>
            <a:r>
              <a:rPr lang="en-US" altLang="ko-KR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배열의 선언</a:t>
            </a:r>
            <a:endParaRPr lang="en-US" altLang="ko-KR" sz="3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int[] num = new int[4];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 num[] = new int[4];</a:t>
            </a:r>
          </a:p>
          <a:p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배열의 선언과 함께 초기값 할당</a:t>
            </a:r>
            <a:endParaRPr lang="en-US" altLang="ko-KR" sz="3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int[] = {10, 20, 40, 99};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int[][] = new {{10, 20}, {30, 40}, {50, 60}};</a:t>
            </a:r>
          </a:p>
        </p:txBody>
      </p:sp>
    </p:spTree>
    <p:extLst>
      <p:ext uri="{BB962C8B-B14F-4D97-AF65-F5344CB8AC3E}">
        <p14:creationId xmlns:p14="http://schemas.microsoft.com/office/powerpoint/2010/main" val="35904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90018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특징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같은 자료형</a:t>
            </a:r>
            <a:r>
              <a:rPr lang="ko-KR" altLang="en-US" dirty="0"/>
              <a:t>으로만 구성</a:t>
            </a:r>
            <a:endParaRPr lang="en-US" altLang="ko-KR" dirty="0"/>
          </a:p>
          <a:p>
            <a:pPr lvl="1"/>
            <a:r>
              <a:rPr lang="ko-KR" altLang="en-US" dirty="0"/>
              <a:t>배열 안 데이터는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시작하는 인덱스</a:t>
            </a:r>
            <a:r>
              <a:rPr lang="ko-KR" altLang="en-US" dirty="0"/>
              <a:t>를 참조</a:t>
            </a:r>
            <a:endParaRPr lang="en-US" altLang="ko-KR" dirty="0"/>
          </a:p>
          <a:p>
            <a:pPr lvl="1"/>
            <a:r>
              <a:rPr lang="ko-KR" altLang="en-US" dirty="0"/>
              <a:t>배열을 </a:t>
            </a:r>
            <a:r>
              <a:rPr lang="ko-KR" altLang="en-US" dirty="0">
                <a:solidFill>
                  <a:srgbClr val="FF0000"/>
                </a:solidFill>
              </a:rPr>
              <a:t>선언할 때 크기를 지정</a:t>
            </a:r>
            <a:r>
              <a:rPr lang="ko-KR" altLang="en-US" dirty="0"/>
              <a:t>해야 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이후 크기 변경 불가능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특정한 값으로 초기화하지 않은 배열 안 데이터를 참조하면 </a:t>
            </a:r>
            <a:r>
              <a:rPr lang="en-US" altLang="ko-KR" dirty="0"/>
              <a:t>Null Pointer Exception </a:t>
            </a:r>
            <a:r>
              <a:rPr lang="ko-KR" altLang="en-US" dirty="0"/>
              <a:t>발생 </a:t>
            </a:r>
            <a:r>
              <a:rPr lang="en-US" altLang="ko-KR" dirty="0"/>
              <a:t>=&gt;</a:t>
            </a:r>
            <a:r>
              <a:rPr lang="ko-KR" altLang="en-US" dirty="0"/>
              <a:t>초기화를 해야 배열 값을 참조할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 배열의 이름을 </a:t>
            </a:r>
            <a:r>
              <a:rPr lang="en-US" altLang="ko-KR" dirty="0"/>
              <a:t>num</a:t>
            </a:r>
            <a:r>
              <a:rPr lang="ko-KR" altLang="en-US" dirty="0"/>
              <a:t>이라고 할 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번째 값</a:t>
            </a:r>
            <a:r>
              <a:rPr lang="en-US" altLang="ko-KR" dirty="0"/>
              <a:t>(60)</a:t>
            </a:r>
            <a:r>
              <a:rPr lang="ko-KR" altLang="en-US" dirty="0"/>
              <a:t>을 참조하기 위해선 </a:t>
            </a:r>
            <a:r>
              <a:rPr lang="en-US" altLang="ko-KR" dirty="0">
                <a:solidFill>
                  <a:srgbClr val="FF0000"/>
                </a:solidFill>
              </a:rPr>
              <a:t>num[5]</a:t>
            </a:r>
            <a:r>
              <a:rPr lang="ko-KR" altLang="en-US" dirty="0"/>
              <a:t>로 접근</a:t>
            </a:r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2B62485-0381-4723-9371-785776EBB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92852"/>
              </p:ext>
            </p:extLst>
          </p:nvPr>
        </p:nvGraphicFramePr>
        <p:xfrm>
          <a:off x="2946400" y="4072467"/>
          <a:ext cx="7559040" cy="1319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904">
                  <a:extLst>
                    <a:ext uri="{9D8B030D-6E8A-4147-A177-3AD203B41FA5}">
                      <a16:colId xmlns:a16="http://schemas.microsoft.com/office/drawing/2014/main" val="79185196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141791332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720345146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47442279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70146616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29538073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149175905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3588148565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3120459662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878001225"/>
                    </a:ext>
                  </a:extLst>
                </a:gridCol>
              </a:tblGrid>
              <a:tr h="723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21313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0062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0394A8-4090-49E7-8B4E-DA5E15C0E898}"/>
              </a:ext>
            </a:extLst>
          </p:cNvPr>
          <p:cNvSpPr txBox="1"/>
          <p:nvPr/>
        </p:nvSpPr>
        <p:spPr>
          <a:xfrm>
            <a:off x="1645920" y="4192415"/>
            <a:ext cx="13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배열 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5E05D-28B2-4B1D-8B95-3A3659AA4E21}"/>
              </a:ext>
            </a:extLst>
          </p:cNvPr>
          <p:cNvSpPr txBox="1"/>
          <p:nvPr/>
        </p:nvSpPr>
        <p:spPr>
          <a:xfrm>
            <a:off x="1564640" y="4843589"/>
            <a:ext cx="13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인덱스</a:t>
            </a:r>
          </a:p>
        </p:txBody>
      </p:sp>
    </p:spTree>
    <p:extLst>
      <p:ext uri="{BB962C8B-B14F-4D97-AF65-F5344CB8AC3E}">
        <p14:creationId xmlns:p14="http://schemas.microsoft.com/office/powerpoint/2010/main" val="109903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1 -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학생의 키와 몸무게를 받아서 </a:t>
            </a:r>
            <a:r>
              <a:rPr lang="en-US" altLang="ko-KR" dirty="0"/>
              <a:t>BMI</a:t>
            </a:r>
            <a:r>
              <a:rPr lang="ko-KR" altLang="en-US" dirty="0"/>
              <a:t>를 계산해서 아래 표에 맞게 출력하세요</a:t>
            </a:r>
            <a:endParaRPr lang="en-US" altLang="ko-KR" dirty="0"/>
          </a:p>
          <a:p>
            <a:pPr lvl="1"/>
            <a:r>
              <a:rPr lang="ko-KR" altLang="en-US" dirty="0" err="1"/>
              <a:t>키랑</a:t>
            </a:r>
            <a:r>
              <a:rPr lang="ko-KR" altLang="en-US" dirty="0"/>
              <a:t> 몸무게는 </a:t>
            </a:r>
            <a:r>
              <a:rPr lang="en-US" altLang="ko-KR" dirty="0"/>
              <a:t>float</a:t>
            </a:r>
            <a:r>
              <a:rPr lang="ko-KR" altLang="en-US" dirty="0"/>
              <a:t>으로 </a:t>
            </a:r>
            <a:r>
              <a:rPr lang="ko-KR" altLang="en-US" dirty="0" err="1"/>
              <a:t>입력받으세요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BMI </a:t>
            </a:r>
            <a:r>
              <a:rPr lang="ko-KR" altLang="en-US" dirty="0"/>
              <a:t>계산방법</a:t>
            </a:r>
            <a:r>
              <a:rPr lang="en-US" altLang="ko-KR" dirty="0"/>
              <a:t>: </a:t>
            </a:r>
            <a:r>
              <a:rPr lang="ko-KR" altLang="en-US" dirty="0"/>
              <a:t>몸무게</a:t>
            </a:r>
            <a:r>
              <a:rPr lang="en-US" altLang="ko-KR" dirty="0"/>
              <a:t>/</a:t>
            </a:r>
            <a:r>
              <a:rPr lang="ko-KR" altLang="en-US" dirty="0"/>
              <a:t>키</a:t>
            </a:r>
            <a:r>
              <a:rPr lang="en-US" altLang="ko-KR" dirty="0"/>
              <a:t>(</a:t>
            </a:r>
            <a:r>
              <a:rPr lang="ko-KR" altLang="en-US" dirty="0"/>
              <a:t>제곱</a:t>
            </a:r>
            <a:r>
              <a:rPr lang="en-US" altLang="ko-KR" dirty="0"/>
              <a:t>) (</a:t>
            </a:r>
            <a:r>
              <a:rPr lang="ko-KR" altLang="en-US" dirty="0"/>
              <a:t>키는 </a:t>
            </a:r>
            <a:r>
              <a:rPr lang="en-US" altLang="ko-KR" dirty="0"/>
              <a:t>m, </a:t>
            </a:r>
            <a:r>
              <a:rPr lang="ko-KR" altLang="en-US" dirty="0"/>
              <a:t>몸무게는 </a:t>
            </a:r>
            <a:r>
              <a:rPr lang="en-US" altLang="ko-KR" dirty="0"/>
              <a:t>kg)</a:t>
            </a:r>
          </a:p>
          <a:p>
            <a:pPr lvl="2"/>
            <a:r>
              <a:rPr lang="ko-KR" altLang="en-US" dirty="0"/>
              <a:t>키가 </a:t>
            </a:r>
            <a:r>
              <a:rPr lang="en-US" altLang="ko-KR" dirty="0"/>
              <a:t>170</a:t>
            </a:r>
            <a:r>
              <a:rPr lang="ko-KR" altLang="en-US" dirty="0"/>
              <a:t>이고 몸무게가 </a:t>
            </a:r>
            <a:r>
              <a:rPr lang="en-US" altLang="ko-KR" dirty="0"/>
              <a:t>50kg</a:t>
            </a:r>
            <a:r>
              <a:rPr lang="ko-KR" altLang="en-US" dirty="0"/>
              <a:t>이면 </a:t>
            </a:r>
            <a:r>
              <a:rPr lang="en-US" altLang="ko-KR" dirty="0"/>
              <a:t>50/1.7*1.7 = 17.30</a:t>
            </a:r>
          </a:p>
          <a:p>
            <a:pPr lvl="1"/>
            <a:r>
              <a:rPr lang="en-US" altLang="ko-KR" dirty="0"/>
              <a:t>18.5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 err="1"/>
              <a:t>저체중</a:t>
            </a:r>
            <a:endParaRPr lang="en-US" altLang="ko-KR" dirty="0"/>
          </a:p>
          <a:p>
            <a:pPr lvl="1"/>
            <a:r>
              <a:rPr lang="en-US" altLang="ko-KR" dirty="0"/>
              <a:t>~25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/>
              <a:t>정상</a:t>
            </a:r>
            <a:endParaRPr lang="en-US" altLang="ko-KR" dirty="0"/>
          </a:p>
          <a:p>
            <a:pPr lvl="1"/>
            <a:r>
              <a:rPr lang="en-US" altLang="ko-KR" dirty="0"/>
              <a:t>~30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/>
              <a:t>과체중</a:t>
            </a:r>
            <a:endParaRPr lang="en-US" altLang="ko-KR" dirty="0"/>
          </a:p>
          <a:p>
            <a:pPr lvl="1"/>
            <a:r>
              <a:rPr lang="en-US" altLang="ko-KR" dirty="0"/>
              <a:t>~40</a:t>
            </a:r>
            <a:r>
              <a:rPr lang="ko-KR" altLang="en-US" dirty="0"/>
              <a:t>이하</a:t>
            </a:r>
            <a:r>
              <a:rPr lang="en-US" altLang="ko-KR" dirty="0"/>
              <a:t>: </a:t>
            </a:r>
            <a:r>
              <a:rPr lang="ko-KR" altLang="en-US" dirty="0"/>
              <a:t>비만</a:t>
            </a:r>
            <a:endParaRPr lang="en-US" altLang="ko-KR" dirty="0"/>
          </a:p>
          <a:p>
            <a:pPr lvl="1"/>
            <a:r>
              <a:rPr lang="en-US" altLang="ko-KR" dirty="0"/>
              <a:t>40</a:t>
            </a:r>
            <a:r>
              <a:rPr lang="ko-KR" altLang="en-US" dirty="0"/>
              <a:t>초과</a:t>
            </a:r>
            <a:r>
              <a:rPr lang="en-US" altLang="ko-KR" dirty="0"/>
              <a:t>: </a:t>
            </a:r>
            <a:r>
              <a:rPr lang="ko-KR" altLang="en-US" dirty="0"/>
              <a:t>고도비만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Solution1) if else </a:t>
            </a:r>
            <a:r>
              <a:rPr lang="ko-KR" altLang="en-US" dirty="0"/>
              <a:t>문으로 해결할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13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2 –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반복문을 이용해서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정수 중에서 </a:t>
            </a:r>
            <a:r>
              <a:rPr lang="en-US" altLang="ko-KR" dirty="0"/>
              <a:t>3</a:t>
            </a:r>
            <a:r>
              <a:rPr lang="ko-KR" altLang="en-US" dirty="0"/>
              <a:t>의 배수의 총합을 구하는 코드를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Solution1) for</a:t>
            </a:r>
            <a:r>
              <a:rPr lang="ko-KR" altLang="en-US" dirty="0"/>
              <a:t>문이나 </a:t>
            </a:r>
            <a:r>
              <a:rPr lang="en-US" altLang="ko-KR" dirty="0"/>
              <a:t>while</a:t>
            </a:r>
            <a:r>
              <a:rPr lang="ko-KR" altLang="en-US" dirty="0"/>
              <a:t>문을 사용하여 해결할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26A5FE-6A9C-4BE3-8C26-EDFDB413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19437"/>
            <a:ext cx="502920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86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3 –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문을 이용하여 방정식 </a:t>
            </a:r>
            <a:r>
              <a:rPr lang="en-US" altLang="ko-KR" dirty="0"/>
              <a:t>4x + 5y = 60</a:t>
            </a:r>
            <a:r>
              <a:rPr lang="ko-KR" altLang="en-US" dirty="0"/>
              <a:t>의 모든 해를 구해서 </a:t>
            </a:r>
            <a:r>
              <a:rPr lang="en-US" altLang="ko-KR" dirty="0"/>
              <a:t>(x, y) </a:t>
            </a:r>
            <a:r>
              <a:rPr lang="ko-KR" altLang="en-US" dirty="0"/>
              <a:t>형태로 출력하세요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이하의 자연수입니다</a:t>
            </a:r>
            <a:r>
              <a:rPr lang="en-US" altLang="ko-KR" dirty="0"/>
              <a:t>. </a:t>
            </a:r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또다른 </a:t>
            </a:r>
            <a:r>
              <a:rPr lang="en-US" altLang="ko-KR" dirty="0"/>
              <a:t>for</a:t>
            </a:r>
            <a:r>
              <a:rPr lang="ko-KR" altLang="en-US" dirty="0"/>
              <a:t>문을 사용하는 것으로 중첩 </a:t>
            </a:r>
            <a:r>
              <a:rPr lang="en-US" altLang="ko-KR" dirty="0"/>
              <a:t>if</a:t>
            </a:r>
            <a:r>
              <a:rPr lang="ko-KR" altLang="en-US" dirty="0"/>
              <a:t>문과 유사한 형태를 가집니다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8C4F98-DAB0-4C1E-9407-8270CB12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16985"/>
            <a:ext cx="2286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30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B09B749-23D0-2B47-9D19-8B9B571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endParaRPr lang="en-US" altLang="ko-KR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8C0E6EC-48B6-E108-8600-0D464355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91203"/>
            <a:ext cx="10905066" cy="37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8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ko-KR" altLang="en-US" dirty="0"/>
              <a:t>괄호</a:t>
            </a:r>
            <a:r>
              <a:rPr lang="en-US" altLang="ko-KR" dirty="0"/>
              <a:t>()</a:t>
            </a:r>
            <a:r>
              <a:rPr lang="ko-KR" altLang="en-US" dirty="0"/>
              <a:t> 안의 조건이 참일 때만 해당 블록</a:t>
            </a:r>
            <a:r>
              <a:rPr lang="en-US" altLang="ko-KR" dirty="0"/>
              <a:t>{}</a:t>
            </a:r>
            <a:r>
              <a:rPr lang="ko-KR" altLang="en-US" dirty="0"/>
              <a:t>에 있는 코드를 수행</a:t>
            </a:r>
            <a:endParaRPr lang="en-US" altLang="ko-KR" dirty="0"/>
          </a:p>
          <a:p>
            <a:pPr lvl="1"/>
            <a:r>
              <a:rPr lang="en-US" altLang="ko-KR" dirty="0"/>
              <a:t>()</a:t>
            </a:r>
            <a:r>
              <a:rPr lang="ko-KR" altLang="en-US" dirty="0"/>
              <a:t>에 조건</a:t>
            </a:r>
            <a:r>
              <a:rPr lang="en-US" altLang="ko-KR" dirty="0"/>
              <a:t>, {}</a:t>
            </a:r>
            <a:r>
              <a:rPr lang="ko-KR" altLang="en-US" dirty="0"/>
              <a:t>에 조건 </a:t>
            </a:r>
            <a:r>
              <a:rPr lang="ko-KR" altLang="en-US" dirty="0" err="1"/>
              <a:t>수행문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AB75A3-3263-488C-9783-941B546491CB}"/>
              </a:ext>
            </a:extLst>
          </p:cNvPr>
          <p:cNvGrpSpPr/>
          <p:nvPr/>
        </p:nvGrpSpPr>
        <p:grpSpPr>
          <a:xfrm>
            <a:off x="6109775" y="2434432"/>
            <a:ext cx="5979865" cy="3743556"/>
            <a:chOff x="5757723" y="1413849"/>
            <a:chExt cx="5979865" cy="374355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12B5269-1ADF-4D6A-AF3F-D23879CBECE1}"/>
                </a:ext>
              </a:extLst>
            </p:cNvPr>
            <p:cNvSpPr/>
            <p:nvPr/>
          </p:nvSpPr>
          <p:spPr>
            <a:xfrm>
              <a:off x="6221690" y="1413849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3B6D862A-7699-4A16-9F68-F9FF23D0065C}"/>
                </a:ext>
              </a:extLst>
            </p:cNvPr>
            <p:cNvSpPr/>
            <p:nvPr/>
          </p:nvSpPr>
          <p:spPr>
            <a:xfrm>
              <a:off x="5757723" y="2115740"/>
              <a:ext cx="2161232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If(</a:t>
              </a:r>
              <a:r>
                <a:rPr lang="ko-KR" altLang="en-US" sz="24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400" dirty="0">
                  <a:solidFill>
                    <a:schemeClr val="tx1"/>
                  </a:solidFill>
                </a:rPr>
                <a:t>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31D241-1D95-418E-9B0F-48CD8B2EC8DC}"/>
                </a:ext>
              </a:extLst>
            </p:cNvPr>
            <p:cNvSpPr/>
            <p:nvPr/>
          </p:nvSpPr>
          <p:spPr>
            <a:xfrm>
              <a:off x="5853018" y="3226326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If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8DB3EB-4592-4259-B802-284003B1BE6E}"/>
                </a:ext>
              </a:extLst>
            </p:cNvPr>
            <p:cNvSpPr/>
            <p:nvPr/>
          </p:nvSpPr>
          <p:spPr>
            <a:xfrm>
              <a:off x="5853018" y="3986945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다음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82B508-5AB2-46F6-9064-BEC833727776}"/>
                </a:ext>
              </a:extLst>
            </p:cNvPr>
            <p:cNvSpPr/>
            <p:nvPr/>
          </p:nvSpPr>
          <p:spPr>
            <a:xfrm>
              <a:off x="6221691" y="4790332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59A58564-3AAE-43AE-924A-05FA061570BD}"/>
                </a:ext>
              </a:extLst>
            </p:cNvPr>
            <p:cNvSpPr/>
            <p:nvPr/>
          </p:nvSpPr>
          <p:spPr>
            <a:xfrm>
              <a:off x="8093934" y="2115740"/>
              <a:ext cx="2161233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else If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000" dirty="0">
                  <a:solidFill>
                    <a:schemeClr val="tx1"/>
                  </a:solidFill>
                </a:rPr>
                <a:t>2)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ECA405-F832-4899-AACB-4FE57A6544D2}"/>
                </a:ext>
              </a:extLst>
            </p:cNvPr>
            <p:cNvSpPr/>
            <p:nvPr/>
          </p:nvSpPr>
          <p:spPr>
            <a:xfrm>
              <a:off x="10463136" y="2115739"/>
              <a:ext cx="1274452" cy="80716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else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51D1F40-B562-48E5-BDF3-33E39BAE1F75}"/>
                </a:ext>
              </a:extLst>
            </p:cNvPr>
            <p:cNvSpPr/>
            <p:nvPr/>
          </p:nvSpPr>
          <p:spPr>
            <a:xfrm>
              <a:off x="8174072" y="3239921"/>
              <a:ext cx="1987026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else if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A8FE88-10BB-4D45-9E76-F85F67DF633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6838339" y="1780922"/>
              <a:ext cx="807" cy="334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60F4526-63D3-4917-B0E0-D3B2D983BF3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838339" y="2922902"/>
              <a:ext cx="808" cy="3034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3063126-1B21-4428-B09B-DFB40E1EAB06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6839147" y="3693248"/>
              <a:ext cx="0" cy="293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C43747D-EA4B-4DE0-AC0F-D22D9FFAF73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6839147" y="4453867"/>
              <a:ext cx="0" cy="33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BA3C585-AF61-4BC8-8091-C8F65A026ED6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7918955" y="2519321"/>
              <a:ext cx="1749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CF214D1-6F90-45C1-B06F-26C0EC9AD680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9167585" y="2922902"/>
              <a:ext cx="6966" cy="31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324F351-91CF-41E9-8E41-BC5C14CB52B1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10255167" y="2519320"/>
              <a:ext cx="2079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1E76AF-8417-40AC-A52B-63917B702728}"/>
                </a:ext>
              </a:extLst>
            </p:cNvPr>
            <p:cNvCxnSpPr>
              <a:cxnSpLocks/>
              <a:stCxn id="15" idx="2"/>
              <a:endCxn id="11" idx="3"/>
            </p:cNvCxnSpPr>
            <p:nvPr/>
          </p:nvCxnSpPr>
          <p:spPr>
            <a:xfrm flipH="1">
              <a:off x="7825275" y="3706843"/>
              <a:ext cx="1342310" cy="513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0313001C-48FB-45F7-AAF2-F1A82F7C695A}"/>
                </a:ext>
              </a:extLst>
            </p:cNvPr>
            <p:cNvCxnSpPr>
              <a:cxnSpLocks/>
              <a:stCxn id="14" idx="2"/>
              <a:endCxn id="11" idx="3"/>
            </p:cNvCxnSpPr>
            <p:nvPr/>
          </p:nvCxnSpPr>
          <p:spPr>
            <a:xfrm rot="5400000">
              <a:off x="8814066" y="1934110"/>
              <a:ext cx="1297506" cy="327508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텍스트 개체 틀 4">
            <a:extLst>
              <a:ext uri="{FF2B5EF4-FFF2-40B4-BE49-F238E27FC236}">
                <a16:creationId xmlns:a16="http://schemas.microsoft.com/office/drawing/2014/main" id="{F2D924BB-DDC7-452D-9BC5-580B57D5F2F8}"/>
              </a:ext>
            </a:extLst>
          </p:cNvPr>
          <p:cNvSpPr txBox="1">
            <a:spLocks/>
          </p:cNvSpPr>
          <p:nvPr/>
        </p:nvSpPr>
        <p:spPr>
          <a:xfrm>
            <a:off x="347954" y="2637152"/>
            <a:ext cx="5833532" cy="4220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8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2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2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else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뒤에 사용</a:t>
            </a:r>
            <a:r>
              <a:rPr lang="en-US" altLang="ko-KR" dirty="0"/>
              <a:t>,</a:t>
            </a:r>
            <a:r>
              <a:rPr lang="ko-KR" altLang="en-US" dirty="0"/>
              <a:t> 조건을 만족하지 않을 때 </a:t>
            </a:r>
            <a:r>
              <a:rPr lang="en-US" altLang="ko-KR" dirty="0"/>
              <a:t>else</a:t>
            </a:r>
            <a:r>
              <a:rPr lang="ko-KR" altLang="en-US" dirty="0"/>
              <a:t>문 수행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문을 사용할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문은 꼭 사용하지 않아도 됨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r>
              <a:rPr lang="en-US" altLang="ko-KR" dirty="0"/>
              <a:t>else 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뒤에 사용</a:t>
            </a:r>
            <a:r>
              <a:rPr lang="en-US" altLang="ko-KR" dirty="0"/>
              <a:t>, if</a:t>
            </a:r>
            <a:r>
              <a:rPr lang="ko-KR" altLang="en-US" dirty="0"/>
              <a:t>문 조건은 만족하지 않으나 다른 조건이 만족하는지 확인할 때 사용</a:t>
            </a:r>
            <a:endParaRPr lang="en-US" altLang="ko-KR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E6A571-45F5-4AAC-949B-0A2B5586D551}"/>
              </a:ext>
            </a:extLst>
          </p:cNvPr>
          <p:cNvSpPr txBox="1"/>
          <p:nvPr/>
        </p:nvSpPr>
        <p:spPr>
          <a:xfrm>
            <a:off x="7194469" y="3884156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C5075-AA3C-4373-8A5A-34DF1CF3FA5D}"/>
              </a:ext>
            </a:extLst>
          </p:cNvPr>
          <p:cNvSpPr txBox="1"/>
          <p:nvPr/>
        </p:nvSpPr>
        <p:spPr>
          <a:xfrm>
            <a:off x="7965974" y="3116298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6F905B-E0A3-4D24-8F75-17574F89296D}"/>
              </a:ext>
            </a:extLst>
          </p:cNvPr>
          <p:cNvSpPr txBox="1"/>
          <p:nvPr/>
        </p:nvSpPr>
        <p:spPr>
          <a:xfrm>
            <a:off x="10150513" y="3104459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8A95CC-FE5C-4BE3-871B-AD3BE6AE5BFC}"/>
              </a:ext>
            </a:extLst>
          </p:cNvPr>
          <p:cNvSpPr txBox="1"/>
          <p:nvPr/>
        </p:nvSpPr>
        <p:spPr>
          <a:xfrm>
            <a:off x="9519637" y="3896376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A24E34-DA8D-4C6C-A03C-C36AA5F69BEF}"/>
              </a:ext>
            </a:extLst>
          </p:cNvPr>
          <p:cNvGrpSpPr/>
          <p:nvPr/>
        </p:nvGrpSpPr>
        <p:grpSpPr>
          <a:xfrm>
            <a:off x="9007677" y="4722939"/>
            <a:ext cx="2951272" cy="919743"/>
            <a:chOff x="7664042" y="4309494"/>
            <a:chExt cx="2951272" cy="919743"/>
          </a:xfrm>
        </p:grpSpPr>
        <p:sp>
          <p:nvSpPr>
            <p:cNvPr id="109" name="화살표: 오른쪽 108">
              <a:extLst>
                <a:ext uri="{FF2B5EF4-FFF2-40B4-BE49-F238E27FC236}">
                  <a16:creationId xmlns:a16="http://schemas.microsoft.com/office/drawing/2014/main" id="{33D30646-8729-4FF7-836B-8FD451A4466C}"/>
                </a:ext>
              </a:extLst>
            </p:cNvPr>
            <p:cNvSpPr/>
            <p:nvPr/>
          </p:nvSpPr>
          <p:spPr>
            <a:xfrm rot="16200000">
              <a:off x="7815439" y="4158097"/>
              <a:ext cx="643009" cy="945804"/>
            </a:xfrm>
            <a:prstGeom prst="rightArrow">
              <a:avLst>
                <a:gd name="adj1" fmla="val 54087"/>
                <a:gd name="adj2" fmla="val 5335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3E99F00F-522F-4D02-874C-56795476E307}"/>
                </a:ext>
              </a:extLst>
            </p:cNvPr>
            <p:cNvSpPr/>
            <p:nvPr/>
          </p:nvSpPr>
          <p:spPr>
            <a:xfrm>
              <a:off x="7723715" y="4749231"/>
              <a:ext cx="2891599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&amp;&amp; 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1911FEC-DC86-44F1-A6FD-26672ACE5CF2}"/>
              </a:ext>
            </a:extLst>
          </p:cNvPr>
          <p:cNvGrpSpPr/>
          <p:nvPr/>
        </p:nvGrpSpPr>
        <p:grpSpPr>
          <a:xfrm>
            <a:off x="9007073" y="2157146"/>
            <a:ext cx="3012152" cy="978581"/>
            <a:chOff x="7822633" y="4619267"/>
            <a:chExt cx="3012152" cy="978581"/>
          </a:xfrm>
        </p:grpSpPr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BAED73DF-DB56-4326-B4B6-B1DBC8DDFCAE}"/>
                </a:ext>
              </a:extLst>
            </p:cNvPr>
            <p:cNvSpPr/>
            <p:nvPr/>
          </p:nvSpPr>
          <p:spPr>
            <a:xfrm rot="5400000">
              <a:off x="9980103" y="4803442"/>
              <a:ext cx="643009" cy="945804"/>
            </a:xfrm>
            <a:prstGeom prst="rightArrow">
              <a:avLst>
                <a:gd name="adj1" fmla="val 54087"/>
                <a:gd name="adj2" fmla="val 5335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E61067C-B135-46BC-BD96-2D2F81AFAEB7}"/>
                </a:ext>
              </a:extLst>
            </p:cNvPr>
            <p:cNvSpPr/>
            <p:nvPr/>
          </p:nvSpPr>
          <p:spPr>
            <a:xfrm>
              <a:off x="7822633" y="4619267"/>
              <a:ext cx="3012152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&amp;&amp; 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15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4 –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아래의 방식으로 사칙연산 계산기 프로그램을 작성하세요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변수를 입력 받고 입력 값에 따라 다음을 수행하세요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“+”: </a:t>
            </a:r>
            <a:r>
              <a:rPr lang="ko-KR" altLang="en-US" dirty="0"/>
              <a:t>두 실수를 입력 받아 더한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“-”: </a:t>
            </a:r>
            <a:r>
              <a:rPr lang="ko-KR" altLang="en-US" dirty="0"/>
              <a:t>두 실수를 입력 받아 뺀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“*”: </a:t>
            </a:r>
            <a:r>
              <a:rPr lang="ko-KR" altLang="en-US" dirty="0"/>
              <a:t>두 실수를 입력 받아 곱한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“/”: </a:t>
            </a:r>
            <a:r>
              <a:rPr lang="ko-KR" altLang="en-US" dirty="0"/>
              <a:t>두 실수를 입력 받아 나눈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“q”: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2"/>
            <a:r>
              <a:rPr lang="ko-KR" altLang="en-US" dirty="0"/>
              <a:t>이외의 다른 값</a:t>
            </a:r>
            <a:r>
              <a:rPr lang="en-US" altLang="ko-KR" dirty="0"/>
              <a:t>: “</a:t>
            </a:r>
            <a:r>
              <a:rPr lang="ko-KR" altLang="en-US" dirty="0"/>
              <a:t>다시 입력하세요</a:t>
            </a:r>
            <a:r>
              <a:rPr lang="en-US" altLang="ko-KR" dirty="0"/>
              <a:t>”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1"/>
            <a:r>
              <a:rPr lang="en-US" altLang="ko-KR" dirty="0"/>
              <a:t>2. “q”</a:t>
            </a:r>
            <a:r>
              <a:rPr lang="ko-KR" altLang="en-US" dirty="0"/>
              <a:t>를 입력 받을 때 까지 </a:t>
            </a:r>
            <a:r>
              <a:rPr lang="en-US" altLang="ko-KR" dirty="0"/>
              <a:t>1</a:t>
            </a:r>
            <a:r>
              <a:rPr lang="ko-KR" altLang="en-US" dirty="0"/>
              <a:t>을 반복하세요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DC3CED-72B3-49F6-92E0-729DF10F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36" y="2057288"/>
            <a:ext cx="3693188" cy="4490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15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5 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7212647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요소를 가진 정수 배열을 생성하세요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과 배열의 요소들은 입력으로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n:7, </a:t>
            </a:r>
            <a:r>
              <a:rPr lang="ko-KR" altLang="en-US" dirty="0"/>
              <a:t>요소</a:t>
            </a:r>
            <a:r>
              <a:rPr lang="en-US" altLang="ko-KR" dirty="0"/>
              <a:t>: { 10, 20, 30, 50, 3, 60, -3 };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배열의 총합과 평균을 출력하세요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배열에서 가장 큰 요소와 가장 작은 요소를 </a:t>
            </a:r>
            <a:br>
              <a:rPr lang="en-US" altLang="ko-KR" dirty="0"/>
            </a:br>
            <a:r>
              <a:rPr lang="ko-KR" altLang="en-US" dirty="0"/>
              <a:t>출력하세요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번호 두 개를 입력 받아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배열에서 해당되는 인덱스의 두 값을 바꾸고</a:t>
            </a:r>
            <a:r>
              <a:rPr lang="en-US" altLang="ko-KR" dirty="0"/>
              <a:t>, </a:t>
            </a:r>
            <a:r>
              <a:rPr lang="ko-KR" altLang="en-US" dirty="0"/>
              <a:t>배열을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DB6BEF-7B2D-488C-BABE-A01D0DC6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80" y="1023757"/>
            <a:ext cx="4676140" cy="3290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55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6 –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을 입력 받아 다음과 같은 모양이 나오도록 별을 출력하세요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31A9B-ADF3-4F3C-81E0-486A096C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599565"/>
            <a:ext cx="2524125" cy="33337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6638BF4-4284-14CA-26FA-CAC73FA93D46}"/>
                  </a:ext>
                </a:extLst>
              </p14:cNvPr>
              <p14:cNvContentPartPr/>
              <p14:nvPr/>
            </p14:nvContentPartPr>
            <p14:xfrm>
              <a:off x="2726607" y="2236353"/>
              <a:ext cx="226080" cy="318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6638BF4-4284-14CA-26FA-CAC73FA93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2287" y="2232033"/>
                <a:ext cx="234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3B30273-4315-1458-27B1-D4F41375F6DD}"/>
                  </a:ext>
                </a:extLst>
              </p14:cNvPr>
              <p14:cNvContentPartPr/>
              <p14:nvPr/>
            </p14:nvContentPartPr>
            <p14:xfrm>
              <a:off x="3543447" y="2258313"/>
              <a:ext cx="347760" cy="289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3B30273-4315-1458-27B1-D4F41375F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9127" y="2253993"/>
                <a:ext cx="35640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628212-3355-BF92-FC86-801F2A3A6826}"/>
              </a:ext>
            </a:extLst>
          </p:cNvPr>
          <p:cNvGrpSpPr/>
          <p:nvPr/>
        </p:nvGrpSpPr>
        <p:grpSpPr>
          <a:xfrm>
            <a:off x="3376047" y="2906673"/>
            <a:ext cx="625320" cy="423000"/>
            <a:chOff x="3376047" y="2906673"/>
            <a:chExt cx="6253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DDCC7C2-ABA5-37DF-96B0-BD1866618170}"/>
                    </a:ext>
                  </a:extLst>
                </p14:cNvPr>
                <p14:cNvContentPartPr/>
                <p14:nvPr/>
              </p14:nvContentPartPr>
              <p14:xfrm>
                <a:off x="3376047" y="2927193"/>
                <a:ext cx="313920" cy="323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DDCC7C2-ABA5-37DF-96B0-BD18666181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1727" y="2922873"/>
                  <a:ext cx="322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6E7FABC-658F-EE12-B4D9-A3050357F535}"/>
                    </a:ext>
                  </a:extLst>
                </p14:cNvPr>
                <p14:cNvContentPartPr/>
                <p14:nvPr/>
              </p14:nvContentPartPr>
              <p14:xfrm>
                <a:off x="3698967" y="2906673"/>
                <a:ext cx="302400" cy="94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6E7FABC-658F-EE12-B4D9-A3050357F5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647" y="2902353"/>
                  <a:ext cx="311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0427B4B-6383-2F6F-0E17-A62B2CABA751}"/>
                    </a:ext>
                  </a:extLst>
                </p14:cNvPr>
                <p14:cNvContentPartPr/>
                <p14:nvPr/>
              </p14:nvContentPartPr>
              <p14:xfrm>
                <a:off x="3854847" y="2984073"/>
                <a:ext cx="135360" cy="345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0427B4B-6383-2F6F-0E17-A62B2CABA7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0527" y="2979753"/>
                  <a:ext cx="14400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B75ABB-4B25-0320-0EA1-4525222C74EC}"/>
              </a:ext>
            </a:extLst>
          </p:cNvPr>
          <p:cNvGrpSpPr/>
          <p:nvPr/>
        </p:nvGrpSpPr>
        <p:grpSpPr>
          <a:xfrm>
            <a:off x="3483327" y="3457833"/>
            <a:ext cx="485280" cy="277560"/>
            <a:chOff x="3483327" y="3457833"/>
            <a:chExt cx="4852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0E294CD-3D97-52D1-A014-2E512CD4ACA2}"/>
                    </a:ext>
                  </a:extLst>
                </p14:cNvPr>
                <p14:cNvContentPartPr/>
                <p14:nvPr/>
              </p14:nvContentPartPr>
              <p14:xfrm>
                <a:off x="3483327" y="3457833"/>
                <a:ext cx="99720" cy="1656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0E294CD-3D97-52D1-A014-2E512CD4AC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9007" y="3453513"/>
                  <a:ext cx="108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60B1093-E0AD-C517-3C39-2375A04D5540}"/>
                    </a:ext>
                  </a:extLst>
                </p14:cNvPr>
                <p14:cNvContentPartPr/>
                <p14:nvPr/>
              </p14:nvContentPartPr>
              <p14:xfrm>
                <a:off x="3548847" y="3499593"/>
                <a:ext cx="132840" cy="209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60B1093-E0AD-C517-3C39-2375A04D55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4527" y="3495273"/>
                  <a:ext cx="141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7D45E71-369D-8BDF-96C0-710DB0FD200A}"/>
                    </a:ext>
                  </a:extLst>
                </p14:cNvPr>
                <p14:cNvContentPartPr/>
                <p14:nvPr/>
              </p14:nvContentPartPr>
              <p14:xfrm>
                <a:off x="3724167" y="3565473"/>
                <a:ext cx="99360" cy="17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7D45E71-369D-8BDF-96C0-710DB0FD20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9847" y="3561153"/>
                  <a:ext cx="10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1068C35-E1B9-2FEE-2049-1C189F1C0C25}"/>
                    </a:ext>
                  </a:extLst>
                </p14:cNvPr>
                <p14:cNvContentPartPr/>
                <p14:nvPr/>
              </p14:nvContentPartPr>
              <p14:xfrm>
                <a:off x="3864927" y="3516153"/>
                <a:ext cx="103680" cy="219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1068C35-E1B9-2FEE-2049-1C189F1C0C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0607" y="3511833"/>
                  <a:ext cx="1123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A90FB5-4844-0B99-FDA2-FB382FC7488C}"/>
              </a:ext>
            </a:extLst>
          </p:cNvPr>
          <p:cNvGrpSpPr/>
          <p:nvPr/>
        </p:nvGrpSpPr>
        <p:grpSpPr>
          <a:xfrm>
            <a:off x="3295407" y="3997473"/>
            <a:ext cx="527760" cy="349200"/>
            <a:chOff x="3295407" y="3997473"/>
            <a:chExt cx="52776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A40327E-25CB-C3E5-E634-55F7D4E9C693}"/>
                    </a:ext>
                  </a:extLst>
                </p14:cNvPr>
                <p14:cNvContentPartPr/>
                <p14:nvPr/>
              </p14:nvContentPartPr>
              <p14:xfrm>
                <a:off x="3295407" y="4047873"/>
                <a:ext cx="112680" cy="298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A40327E-25CB-C3E5-E634-55F7D4E9C6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1087" y="4043553"/>
                  <a:ext cx="121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94FEC82-628C-B572-5609-11E9FF0FFECA}"/>
                    </a:ext>
                  </a:extLst>
                </p14:cNvPr>
                <p14:cNvContentPartPr/>
                <p14:nvPr/>
              </p14:nvContentPartPr>
              <p14:xfrm>
                <a:off x="3408447" y="4125633"/>
                <a:ext cx="112320" cy="205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94FEC82-628C-B572-5609-11E9FF0FFE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04127" y="4121313"/>
                  <a:ext cx="120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F6C94A4-4437-89C3-11D3-620F97DAA0D5}"/>
                    </a:ext>
                  </a:extLst>
                </p14:cNvPr>
                <p14:cNvContentPartPr/>
                <p14:nvPr/>
              </p14:nvContentPartPr>
              <p14:xfrm>
                <a:off x="3532647" y="4139673"/>
                <a:ext cx="107280" cy="9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F6C94A4-4437-89C3-11D3-620F97DAA0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8327" y="4135353"/>
                  <a:ext cx="115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ACA6262-4BF5-E556-C8F6-5598CCE3ECB8}"/>
                    </a:ext>
                  </a:extLst>
                </p14:cNvPr>
                <p14:cNvContentPartPr/>
                <p14:nvPr/>
              </p14:nvContentPartPr>
              <p14:xfrm>
                <a:off x="3706887" y="3997473"/>
                <a:ext cx="116280" cy="333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ACA6262-4BF5-E556-C8F6-5598CCE3EC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2567" y="399315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BDB185-B43B-6FA4-3ADE-206AE57D97DB}"/>
              </a:ext>
            </a:extLst>
          </p:cNvPr>
          <p:cNvGrpSpPr/>
          <p:nvPr/>
        </p:nvGrpSpPr>
        <p:grpSpPr>
          <a:xfrm>
            <a:off x="3342207" y="4687953"/>
            <a:ext cx="41400" cy="203400"/>
            <a:chOff x="3342207" y="4687953"/>
            <a:chExt cx="414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150C9E4-CDAE-D1E8-626F-7B5842AC3826}"/>
                    </a:ext>
                  </a:extLst>
                </p14:cNvPr>
                <p14:cNvContentPartPr/>
                <p14:nvPr/>
              </p14:nvContentPartPr>
              <p14:xfrm>
                <a:off x="3383247" y="4687953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150C9E4-CDAE-D1E8-626F-7B5842AC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8927" y="46836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2B41677-29A6-755D-B6A2-E205D3A4B6E2}"/>
                    </a:ext>
                  </a:extLst>
                </p14:cNvPr>
                <p14:cNvContentPartPr/>
                <p14:nvPr/>
              </p14:nvContentPartPr>
              <p14:xfrm>
                <a:off x="3383247" y="4704873"/>
                <a:ext cx="360" cy="3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2B41677-29A6-755D-B6A2-E205D3A4B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8927" y="4700553"/>
                  <a:ext cx="90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3AE83E6-7F9B-7D3D-B212-80D2CB9FCB6B}"/>
                    </a:ext>
                  </a:extLst>
                </p14:cNvPr>
                <p14:cNvContentPartPr/>
                <p14:nvPr/>
              </p14:nvContentPartPr>
              <p14:xfrm>
                <a:off x="3342207" y="4721433"/>
                <a:ext cx="41400" cy="108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3AE83E6-7F9B-7D3D-B212-80D2CB9FCB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7887" y="4717113"/>
                  <a:ext cx="50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8A2C6F4-0DC4-573C-2488-8F3111761C36}"/>
                    </a:ext>
                  </a:extLst>
                </p14:cNvPr>
                <p14:cNvContentPartPr/>
                <p14:nvPr/>
              </p14:nvContentPartPr>
              <p14:xfrm>
                <a:off x="3358047" y="4879113"/>
                <a:ext cx="360" cy="12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8A2C6F4-0DC4-573C-2488-8F3111761C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3727" y="4874793"/>
                  <a:ext cx="900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6610872-E438-DF07-F7AA-09BB903FDAEE}"/>
                  </a:ext>
                </a:extLst>
              </p14:cNvPr>
              <p14:cNvContentPartPr/>
              <p14:nvPr/>
            </p14:nvContentPartPr>
            <p14:xfrm>
              <a:off x="3269847" y="5078913"/>
              <a:ext cx="5400" cy="1357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6610872-E438-DF07-F7AA-09BB903FDA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65527" y="5074593"/>
                <a:ext cx="14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EB16847-DEF6-8970-0830-DD69BFE79B94}"/>
                  </a:ext>
                </a:extLst>
              </p14:cNvPr>
              <p14:cNvContentPartPr/>
              <p14:nvPr/>
            </p14:nvContentPartPr>
            <p14:xfrm>
              <a:off x="930927" y="2583033"/>
              <a:ext cx="1325880" cy="35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EB16847-DEF6-8970-0830-DD69BFE79B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6607" y="2578713"/>
                <a:ext cx="13345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8084DE4-3578-DADC-059D-E77FA86024E7}"/>
                  </a:ext>
                </a:extLst>
              </p14:cNvPr>
              <p14:cNvContentPartPr/>
              <p14:nvPr/>
            </p14:nvContentPartPr>
            <p14:xfrm>
              <a:off x="980607" y="3282513"/>
              <a:ext cx="1121040" cy="180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8084DE4-3578-DADC-059D-E77FA86024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6287" y="3278193"/>
                <a:ext cx="11296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0466824-B885-DD8F-67EC-5958F42039DC}"/>
                  </a:ext>
                </a:extLst>
              </p14:cNvPr>
              <p14:cNvContentPartPr/>
              <p14:nvPr/>
            </p14:nvContentPartPr>
            <p14:xfrm>
              <a:off x="972327" y="3881193"/>
              <a:ext cx="1407960" cy="176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0466824-B885-DD8F-67EC-5958F42039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8007" y="3876873"/>
                <a:ext cx="1416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C92E-FC41-4127-ED48-336B4A36A875}"/>
                  </a:ext>
                </a:extLst>
              </p14:cNvPr>
              <p14:cNvContentPartPr/>
              <p14:nvPr/>
            </p14:nvContentPartPr>
            <p14:xfrm>
              <a:off x="922647" y="4380513"/>
              <a:ext cx="774720" cy="8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C92E-FC41-4127-ED48-336B4A36A8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8327" y="4376193"/>
                <a:ext cx="7833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9A21BAF-E24B-EB79-C0DA-94359057F9FB}"/>
                  </a:ext>
                </a:extLst>
              </p14:cNvPr>
              <p14:cNvContentPartPr/>
              <p14:nvPr/>
            </p14:nvContentPartPr>
            <p14:xfrm>
              <a:off x="989247" y="4887033"/>
              <a:ext cx="1555920" cy="428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9A21BAF-E24B-EB79-C0DA-94359057F9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4927" y="4882713"/>
                <a:ext cx="1564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47066062-B6D9-F27E-54E9-F3ABC01E9890}"/>
                  </a:ext>
                </a:extLst>
              </p14:cNvPr>
              <p14:cNvContentPartPr/>
              <p14:nvPr/>
            </p14:nvContentPartPr>
            <p14:xfrm>
              <a:off x="5353167" y="3507873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47066062-B6D9-F27E-54E9-F3ABC01E98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8847" y="350355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그림 33">
            <a:extLst>
              <a:ext uri="{FF2B5EF4-FFF2-40B4-BE49-F238E27FC236}">
                <a16:creationId xmlns:a16="http://schemas.microsoft.com/office/drawing/2014/main" id="{1E309C7C-C2C9-AABC-8C2D-8047AB68D490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4287230" y="2020053"/>
            <a:ext cx="7457311" cy="31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3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7 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피보나치 수열 값을 출력해보세요</a:t>
            </a:r>
            <a:endParaRPr lang="en-US" altLang="ko-KR" dirty="0"/>
          </a:p>
          <a:p>
            <a:pPr lvl="1"/>
            <a:r>
              <a:rPr lang="ko-KR" altLang="en-US" dirty="0"/>
              <a:t>피보나치 수열은 첫째</a:t>
            </a:r>
            <a:r>
              <a:rPr lang="en-US" altLang="ko-KR" dirty="0"/>
              <a:t>, </a:t>
            </a:r>
            <a:r>
              <a:rPr lang="ko-KR" altLang="en-US" dirty="0"/>
              <a:t>둘째 항이 </a:t>
            </a:r>
            <a:r>
              <a:rPr lang="en-US" altLang="ko-KR" dirty="0"/>
              <a:t>1</a:t>
            </a:r>
            <a:r>
              <a:rPr lang="ko-KR" altLang="en-US" dirty="0"/>
              <a:t>이며 그 뒤의 모든 항은 앞의 두 항의 합인 수열입니다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은 양의 정수로 입력 받습니다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Solution1)</a:t>
            </a:r>
            <a:r>
              <a:rPr lang="ko-KR" altLang="en-US" dirty="0"/>
              <a:t> </a:t>
            </a:r>
            <a:r>
              <a:rPr lang="ko-KR" altLang="en-US" dirty="0" err="1"/>
              <a:t>수열값을</a:t>
            </a:r>
            <a:r>
              <a:rPr lang="ko-KR" altLang="en-US" dirty="0"/>
              <a:t> 저장하는 한 개 또는 두 개의 변수를 만들어 해결할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Solution2) </a:t>
            </a:r>
            <a:r>
              <a:rPr lang="ko-KR" altLang="en-US" dirty="0" err="1"/>
              <a:t>수열값을</a:t>
            </a:r>
            <a:r>
              <a:rPr lang="ko-KR" altLang="en-US" dirty="0"/>
              <a:t> 배열에 저장하여 해결할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Picture 2" descr="자연과 디자인에서 찾을 수 있는 &amp;#39;피보나치 수열&amp;#39;에 숨은 황금비! | 삼성디스플레이 뉴스룸">
            <a:extLst>
              <a:ext uri="{FF2B5EF4-FFF2-40B4-BE49-F238E27FC236}">
                <a16:creationId xmlns:a16="http://schemas.microsoft.com/office/drawing/2014/main" id="{99836D57-6608-467C-85B8-7068E83B2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1079"/>
          <a:stretch/>
        </p:blipFill>
        <p:spPr bwMode="auto">
          <a:xfrm>
            <a:off x="6096000" y="1885326"/>
            <a:ext cx="5301484" cy="18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B295B-F83A-4C93-995A-60EA79BD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37" y="5376738"/>
            <a:ext cx="6029325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82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문 예시</a:t>
            </a:r>
            <a:endParaRPr lang="en-US" altLang="ko-KR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19DA51A-F206-4A06-AA15-8AB17ADDC195}"/>
              </a:ext>
            </a:extLst>
          </p:cNvPr>
          <p:cNvGrpSpPr/>
          <p:nvPr/>
        </p:nvGrpSpPr>
        <p:grpSpPr>
          <a:xfrm>
            <a:off x="6520933" y="2834451"/>
            <a:ext cx="5667418" cy="3418172"/>
            <a:chOff x="4507424" y="2081087"/>
            <a:chExt cx="6829707" cy="374355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CFFE84-5177-4B6B-8E2F-8F8465E64E7B}"/>
                </a:ext>
              </a:extLst>
            </p:cNvPr>
            <p:cNvSpPr/>
            <p:nvPr/>
          </p:nvSpPr>
          <p:spPr>
            <a:xfrm>
              <a:off x="5308496" y="2081087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BB3DA0F4-5A5E-445E-80A4-B0DAF8505944}"/>
                </a:ext>
              </a:extLst>
            </p:cNvPr>
            <p:cNvSpPr/>
            <p:nvPr/>
          </p:nvSpPr>
          <p:spPr>
            <a:xfrm>
              <a:off x="4507424" y="2794165"/>
              <a:ext cx="2834547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양수인가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CD228BB-D492-4CFF-9041-18F006B536B3}"/>
                </a:ext>
              </a:extLst>
            </p:cNvPr>
            <p:cNvSpPr/>
            <p:nvPr/>
          </p:nvSpPr>
          <p:spPr>
            <a:xfrm>
              <a:off x="4939824" y="3893564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“+”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AACA27-AD0C-4DA7-BBD8-54511BA3E8F8}"/>
                </a:ext>
              </a:extLst>
            </p:cNvPr>
            <p:cNvSpPr/>
            <p:nvPr/>
          </p:nvSpPr>
          <p:spPr>
            <a:xfrm>
              <a:off x="4939824" y="4654183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값 출력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6DCB2B4-31B0-4470-BD03-7D1012DA9445}"/>
                </a:ext>
              </a:extLst>
            </p:cNvPr>
            <p:cNvSpPr/>
            <p:nvPr/>
          </p:nvSpPr>
          <p:spPr>
            <a:xfrm>
              <a:off x="5308497" y="5457570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88DFFC54-8117-4415-A034-BB664FEDFB50}"/>
                </a:ext>
              </a:extLst>
            </p:cNvPr>
            <p:cNvSpPr/>
            <p:nvPr/>
          </p:nvSpPr>
          <p:spPr>
            <a:xfrm>
              <a:off x="7558893" y="2796615"/>
              <a:ext cx="2544960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음수인가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E62989-0E7E-4EF5-87A3-96EB8A4DE38B}"/>
                </a:ext>
              </a:extLst>
            </p:cNvPr>
            <p:cNvSpPr/>
            <p:nvPr/>
          </p:nvSpPr>
          <p:spPr>
            <a:xfrm>
              <a:off x="10374719" y="2799062"/>
              <a:ext cx="962412" cy="8022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“0”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AFF1392-3899-49ED-9F10-8DCA9DFFB75D}"/>
                </a:ext>
              </a:extLst>
            </p:cNvPr>
            <p:cNvSpPr/>
            <p:nvPr/>
          </p:nvSpPr>
          <p:spPr>
            <a:xfrm>
              <a:off x="7837861" y="3893564"/>
              <a:ext cx="1987026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“-”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D29A542-A5DF-47CA-A050-C6560BE23137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flipH="1">
              <a:off x="5924698" y="2448160"/>
              <a:ext cx="1253" cy="34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7DA9D96-6296-434F-B010-84AFB4CF9233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5924698" y="3601327"/>
              <a:ext cx="1256" cy="292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F68F131-5489-423F-B3D2-F48F4F28F66B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5925953" y="4360486"/>
              <a:ext cx="0" cy="293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09A4625-A3AD-4CB1-A9E9-7E5A56565ECE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5925953" y="5121105"/>
              <a:ext cx="0" cy="33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F965D25-5914-4831-8404-CAB87B90E6AA}"/>
                </a:ext>
              </a:extLst>
            </p:cNvPr>
            <p:cNvCxnSpPr>
              <a:cxnSpLocks/>
              <a:stCxn id="36" idx="3"/>
              <a:endCxn id="42" idx="1"/>
            </p:cNvCxnSpPr>
            <p:nvPr/>
          </p:nvCxnSpPr>
          <p:spPr>
            <a:xfrm>
              <a:off x="7341971" y="3197746"/>
              <a:ext cx="216922" cy="2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CD11B24-F877-48D5-B2EA-D75A6F45AEA1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8831373" y="3603777"/>
              <a:ext cx="1" cy="2897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9F878F5-D46C-4B2D-8A75-106A519F937C}"/>
                </a:ext>
              </a:extLst>
            </p:cNvPr>
            <p:cNvCxnSpPr>
              <a:cxnSpLocks/>
              <a:stCxn id="42" idx="3"/>
              <a:endCxn id="44" idx="1"/>
            </p:cNvCxnSpPr>
            <p:nvPr/>
          </p:nvCxnSpPr>
          <p:spPr>
            <a:xfrm flipV="1">
              <a:off x="10103853" y="3200195"/>
              <a:ext cx="2708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2D739ED-C373-43CD-9F7E-B29B0D18A360}"/>
                </a:ext>
              </a:extLst>
            </p:cNvPr>
            <p:cNvCxnSpPr>
              <a:cxnSpLocks/>
              <a:stCxn id="45" idx="2"/>
              <a:endCxn id="39" idx="3"/>
            </p:cNvCxnSpPr>
            <p:nvPr/>
          </p:nvCxnSpPr>
          <p:spPr>
            <a:xfrm flipH="1">
              <a:off x="6912080" y="4360486"/>
              <a:ext cx="1919294" cy="527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3A780593-A195-4A5B-9BA5-2E275420F736}"/>
                </a:ext>
              </a:extLst>
            </p:cNvPr>
            <p:cNvCxnSpPr>
              <a:cxnSpLocks/>
              <a:stCxn id="44" idx="2"/>
              <a:endCxn id="39" idx="3"/>
            </p:cNvCxnSpPr>
            <p:nvPr/>
          </p:nvCxnSpPr>
          <p:spPr>
            <a:xfrm rot="5400000">
              <a:off x="8240846" y="2272565"/>
              <a:ext cx="1286317" cy="394384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2AF7A6-9D3D-4BAA-B98C-9199D1B5FF0F}"/>
                </a:ext>
              </a:extLst>
            </p:cNvPr>
            <p:cNvSpPr txBox="1"/>
            <p:nvPr/>
          </p:nvSpPr>
          <p:spPr>
            <a:xfrm>
              <a:off x="5929223" y="3530811"/>
              <a:ext cx="54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7011E-1096-41F1-84F6-278031748FAF}"/>
                </a:ext>
              </a:extLst>
            </p:cNvPr>
            <p:cNvSpPr txBox="1"/>
            <p:nvPr/>
          </p:nvSpPr>
          <p:spPr>
            <a:xfrm>
              <a:off x="7132115" y="2742462"/>
              <a:ext cx="75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D93D4D-4B20-4A79-9D56-12D2061C1DF1}"/>
                </a:ext>
              </a:extLst>
            </p:cNvPr>
            <p:cNvSpPr txBox="1"/>
            <p:nvPr/>
          </p:nvSpPr>
          <p:spPr>
            <a:xfrm>
              <a:off x="9669312" y="2735615"/>
              <a:ext cx="75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480C11-F75E-40E6-AB43-7F69FF5AF73F}"/>
                </a:ext>
              </a:extLst>
            </p:cNvPr>
            <p:cNvSpPr txBox="1"/>
            <p:nvPr/>
          </p:nvSpPr>
          <p:spPr>
            <a:xfrm>
              <a:off x="8911140" y="3523793"/>
              <a:ext cx="54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참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632176" y="1553721"/>
            <a:ext cx="754845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if(num&gt;0){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(“+”);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}else if(num&lt;0){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(“-”);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}else{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(“0”);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</p:txBody>
      </p:sp>
    </p:spTree>
    <p:extLst>
      <p:ext uri="{BB962C8B-B14F-4D97-AF65-F5344CB8AC3E}">
        <p14:creationId xmlns:p14="http://schemas.microsoft.com/office/powerpoint/2010/main" val="28232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95181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 안에서 또 다른 조건을 확인하고 싶을 때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if</a:t>
            </a:r>
            <a:r>
              <a:rPr lang="ko-KR" altLang="en-US" dirty="0"/>
              <a:t>문을 사용할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2F6B946-1FBE-4695-8719-BA3BC744AAB9}"/>
              </a:ext>
            </a:extLst>
          </p:cNvPr>
          <p:cNvGrpSpPr/>
          <p:nvPr/>
        </p:nvGrpSpPr>
        <p:grpSpPr>
          <a:xfrm>
            <a:off x="1632296" y="2377912"/>
            <a:ext cx="7999917" cy="3743556"/>
            <a:chOff x="5757723" y="1413849"/>
            <a:chExt cx="7999917" cy="374355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19FBC7F-11FF-4F69-8F72-F5CD840C8500}"/>
                </a:ext>
              </a:extLst>
            </p:cNvPr>
            <p:cNvSpPr/>
            <p:nvPr/>
          </p:nvSpPr>
          <p:spPr>
            <a:xfrm>
              <a:off x="6221690" y="1413849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62" name="다이아몬드 61">
              <a:extLst>
                <a:ext uri="{FF2B5EF4-FFF2-40B4-BE49-F238E27FC236}">
                  <a16:creationId xmlns:a16="http://schemas.microsoft.com/office/drawing/2014/main" id="{24B4EB67-263F-4B6A-B894-8411DC69628F}"/>
                </a:ext>
              </a:extLst>
            </p:cNvPr>
            <p:cNvSpPr/>
            <p:nvPr/>
          </p:nvSpPr>
          <p:spPr>
            <a:xfrm>
              <a:off x="5757723" y="2115740"/>
              <a:ext cx="2161232" cy="91512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If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 </a:t>
              </a:r>
              <a:r>
                <a:rPr lang="en-US" altLang="ko-KR" sz="2000" dirty="0">
                  <a:solidFill>
                    <a:schemeClr val="tx1"/>
                  </a:solidFill>
                </a:rPr>
                <a:t>1)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385540-A753-4D77-B2FF-36D1A7E23752}"/>
                </a:ext>
              </a:extLst>
            </p:cNvPr>
            <p:cNvSpPr/>
            <p:nvPr/>
          </p:nvSpPr>
          <p:spPr>
            <a:xfrm>
              <a:off x="5853018" y="3986945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다음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503468C-3C57-41E7-8038-CBFF6AAF01F1}"/>
                </a:ext>
              </a:extLst>
            </p:cNvPr>
            <p:cNvSpPr/>
            <p:nvPr/>
          </p:nvSpPr>
          <p:spPr>
            <a:xfrm>
              <a:off x="6221691" y="4790332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446BD4C7-CF8F-4765-A7DA-92C5731703F2}"/>
                </a:ext>
              </a:extLst>
            </p:cNvPr>
            <p:cNvSpPr/>
            <p:nvPr/>
          </p:nvSpPr>
          <p:spPr>
            <a:xfrm>
              <a:off x="8764168" y="2115739"/>
              <a:ext cx="2161233" cy="9151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If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 </a:t>
              </a:r>
              <a:r>
                <a:rPr lang="en-US" altLang="ko-KR" sz="2000" dirty="0">
                  <a:solidFill>
                    <a:schemeClr val="tx1"/>
                  </a:solidFill>
                </a:rPr>
                <a:t>2)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49095E7-A794-42CD-BE22-E02691B99E9F}"/>
                </a:ext>
              </a:extLst>
            </p:cNvPr>
            <p:cNvSpPr/>
            <p:nvPr/>
          </p:nvSpPr>
          <p:spPr>
            <a:xfrm>
              <a:off x="11770614" y="2151792"/>
              <a:ext cx="1987026" cy="8430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조건 </a:t>
              </a:r>
              <a:r>
                <a:rPr lang="en-US" altLang="ko-KR" sz="2400" dirty="0">
                  <a:solidFill>
                    <a:schemeClr val="tx1"/>
                  </a:solidFill>
                </a:rPr>
                <a:t>2 else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C7F19A8-D9B4-4C79-A5CA-C61506282D01}"/>
                </a:ext>
              </a:extLst>
            </p:cNvPr>
            <p:cNvSpPr/>
            <p:nvPr/>
          </p:nvSpPr>
          <p:spPr>
            <a:xfrm>
              <a:off x="8844306" y="3392310"/>
              <a:ext cx="1987026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400" dirty="0">
                  <a:solidFill>
                    <a:schemeClr val="tx1"/>
                  </a:solidFill>
                </a:rPr>
                <a:t>2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317A77C-0304-43DE-9980-523E8AC9D4F9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 flipH="1">
              <a:off x="6838339" y="1780922"/>
              <a:ext cx="807" cy="334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98F1CFC-815E-408A-8485-8DD3C6D396DA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6838339" y="3030862"/>
              <a:ext cx="808" cy="956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BC95753-8929-4B5E-B99B-6ADBEEE16FF8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6839147" y="4453867"/>
              <a:ext cx="0" cy="33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6D9493D-52D1-4B12-B904-0FA1102DAB6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918955" y="2573300"/>
              <a:ext cx="8452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25CAF8-BBEF-4E34-B7C8-0A5B68B79DA4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 flipH="1">
              <a:off x="9837819" y="3030860"/>
              <a:ext cx="6966" cy="361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FAE201F-0D57-4FC1-B06E-751520058EA1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10925401" y="2573299"/>
              <a:ext cx="8452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5B6D9E0-9797-473D-BC87-307BCA4EC8A3}"/>
                </a:ext>
              </a:extLst>
            </p:cNvPr>
            <p:cNvCxnSpPr>
              <a:cxnSpLocks/>
              <a:stCxn id="68" idx="2"/>
              <a:endCxn id="64" idx="3"/>
            </p:cNvCxnSpPr>
            <p:nvPr/>
          </p:nvCxnSpPr>
          <p:spPr>
            <a:xfrm flipH="1">
              <a:off x="7825275" y="3859232"/>
              <a:ext cx="2012544" cy="3611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044C0F80-22CA-496F-A7FD-C50D443FC2C1}"/>
                </a:ext>
              </a:extLst>
            </p:cNvPr>
            <p:cNvCxnSpPr>
              <a:cxnSpLocks/>
              <a:stCxn id="67" idx="2"/>
              <a:endCxn id="64" idx="3"/>
            </p:cNvCxnSpPr>
            <p:nvPr/>
          </p:nvCxnSpPr>
          <p:spPr>
            <a:xfrm rot="5400000">
              <a:off x="9681901" y="1138180"/>
              <a:ext cx="1225600" cy="493885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437126B-1A48-47B1-BDAC-E0BDBA0F9A80}"/>
              </a:ext>
            </a:extLst>
          </p:cNvPr>
          <p:cNvSpPr txBox="1"/>
          <p:nvPr/>
        </p:nvSpPr>
        <p:spPr>
          <a:xfrm>
            <a:off x="3889368" y="3167262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584EA4-0C6A-4A44-B37D-186A08D59AA2}"/>
              </a:ext>
            </a:extLst>
          </p:cNvPr>
          <p:cNvSpPr txBox="1"/>
          <p:nvPr/>
        </p:nvSpPr>
        <p:spPr>
          <a:xfrm>
            <a:off x="2687957" y="4268794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89042C-8D60-4485-AB0D-8B4A200D78DC}"/>
              </a:ext>
            </a:extLst>
          </p:cNvPr>
          <p:cNvSpPr txBox="1"/>
          <p:nvPr/>
        </p:nvSpPr>
        <p:spPr>
          <a:xfrm>
            <a:off x="5709077" y="3958869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A10807-4016-4364-ABAE-05B97D256B2C}"/>
              </a:ext>
            </a:extLst>
          </p:cNvPr>
          <p:cNvSpPr txBox="1"/>
          <p:nvPr/>
        </p:nvSpPr>
        <p:spPr>
          <a:xfrm>
            <a:off x="6771575" y="3167262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D2228B-364B-4E03-8301-5ABDAA1151A4}"/>
              </a:ext>
            </a:extLst>
          </p:cNvPr>
          <p:cNvSpPr txBox="1"/>
          <p:nvPr/>
        </p:nvSpPr>
        <p:spPr>
          <a:xfrm>
            <a:off x="7872872" y="5257381"/>
            <a:ext cx="1018091" cy="77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8081B3-B2FC-4ED8-BA61-37AE453D51D4}"/>
              </a:ext>
            </a:extLst>
          </p:cNvPr>
          <p:cNvGrpSpPr/>
          <p:nvPr/>
        </p:nvGrpSpPr>
        <p:grpSpPr>
          <a:xfrm>
            <a:off x="6737995" y="4440735"/>
            <a:ext cx="3299281" cy="945804"/>
            <a:chOff x="7318931" y="4504810"/>
            <a:chExt cx="3299281" cy="945804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A035972D-51F2-4E37-B59A-C491DBE2C6FB}"/>
                </a:ext>
              </a:extLst>
            </p:cNvPr>
            <p:cNvSpPr/>
            <p:nvPr/>
          </p:nvSpPr>
          <p:spPr>
            <a:xfrm rot="12270575">
              <a:off x="7318931" y="4504810"/>
              <a:ext cx="643009" cy="945804"/>
            </a:xfrm>
            <a:prstGeom prst="rightArrow">
              <a:avLst>
                <a:gd name="adj1" fmla="val 54087"/>
                <a:gd name="adj2" fmla="val 6801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6978037-CE47-41C0-8B3D-BC2B4E7188B5}"/>
                </a:ext>
              </a:extLst>
            </p:cNvPr>
            <p:cNvSpPr/>
            <p:nvPr/>
          </p:nvSpPr>
          <p:spPr>
            <a:xfrm>
              <a:off x="7726613" y="4841940"/>
              <a:ext cx="2891599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1) &amp;&amp; 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2DE0DA2-180E-4899-A098-114D68593FD2}"/>
              </a:ext>
            </a:extLst>
          </p:cNvPr>
          <p:cNvGrpSpPr/>
          <p:nvPr/>
        </p:nvGrpSpPr>
        <p:grpSpPr>
          <a:xfrm>
            <a:off x="7872872" y="2377912"/>
            <a:ext cx="3483437" cy="756450"/>
            <a:chOff x="7319234" y="4841940"/>
            <a:chExt cx="3483437" cy="756450"/>
          </a:xfrm>
        </p:grpSpPr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DAE8C03B-2B0F-4F94-B6B7-51E6830097D7}"/>
                </a:ext>
              </a:extLst>
            </p:cNvPr>
            <p:cNvSpPr/>
            <p:nvPr/>
          </p:nvSpPr>
          <p:spPr>
            <a:xfrm rot="7215504">
              <a:off x="7470631" y="4803984"/>
              <a:ext cx="643009" cy="945804"/>
            </a:xfrm>
            <a:prstGeom prst="rightArrow">
              <a:avLst>
                <a:gd name="adj1" fmla="val 54087"/>
                <a:gd name="adj2" fmla="val 5893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3E651A7-EC04-4DD8-9E47-3B1D33506CE9}"/>
                </a:ext>
              </a:extLst>
            </p:cNvPr>
            <p:cNvSpPr/>
            <p:nvPr/>
          </p:nvSpPr>
          <p:spPr>
            <a:xfrm>
              <a:off x="7726612" y="4841940"/>
              <a:ext cx="3076059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1) &amp;&amp; 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85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 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778299" y="1553721"/>
            <a:ext cx="7548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if(num&gt;0){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if(num%2 == 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num=0;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else{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num=1;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F783493-8643-404F-A081-1C6AF79686AA}"/>
              </a:ext>
            </a:extLst>
          </p:cNvPr>
          <p:cNvGrpSpPr/>
          <p:nvPr/>
        </p:nvGrpSpPr>
        <p:grpSpPr>
          <a:xfrm>
            <a:off x="5178160" y="1178560"/>
            <a:ext cx="6820801" cy="4125719"/>
            <a:chOff x="5798391" y="1553721"/>
            <a:chExt cx="6200570" cy="375055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C41183B-3077-4B6A-9D11-8B3898ED6C1A}"/>
                </a:ext>
              </a:extLst>
            </p:cNvPr>
            <p:cNvSpPr/>
            <p:nvPr/>
          </p:nvSpPr>
          <p:spPr>
            <a:xfrm>
              <a:off x="6238144" y="1553721"/>
              <a:ext cx="1233721" cy="36671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EAE6D0E9-B62A-44B8-B053-C06A5FC93EA0}"/>
                </a:ext>
              </a:extLst>
            </p:cNvPr>
            <p:cNvSpPr/>
            <p:nvPr/>
          </p:nvSpPr>
          <p:spPr>
            <a:xfrm>
              <a:off x="5798391" y="2214565"/>
              <a:ext cx="2113228" cy="994983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양수인가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BE747B-08AC-4C37-A6F2-AE130B98BA8E}"/>
                </a:ext>
              </a:extLst>
            </p:cNvPr>
            <p:cNvSpPr/>
            <p:nvPr/>
          </p:nvSpPr>
          <p:spPr>
            <a:xfrm>
              <a:off x="5869826" y="4282556"/>
              <a:ext cx="1970356" cy="4664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값 출력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37C994-0927-4750-930A-A4B242C5C1C5}"/>
                </a:ext>
              </a:extLst>
            </p:cNvPr>
            <p:cNvSpPr/>
            <p:nvPr/>
          </p:nvSpPr>
          <p:spPr>
            <a:xfrm>
              <a:off x="6238144" y="4937560"/>
              <a:ext cx="1233721" cy="36671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D66017FE-3F88-4E26-A21C-7B5323F41F97}"/>
                </a:ext>
              </a:extLst>
            </p:cNvPr>
            <p:cNvSpPr/>
            <p:nvPr/>
          </p:nvSpPr>
          <p:spPr>
            <a:xfrm>
              <a:off x="8354488" y="2254934"/>
              <a:ext cx="2383366" cy="914239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짝수인가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72871C-B0A3-4D24-9246-810279835BEF}"/>
                </a:ext>
              </a:extLst>
            </p:cNvPr>
            <p:cNvSpPr/>
            <p:nvPr/>
          </p:nvSpPr>
          <p:spPr>
            <a:xfrm>
              <a:off x="10968891" y="2290953"/>
              <a:ext cx="1030070" cy="8422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num</a:t>
              </a:r>
              <a:r>
                <a:rPr lang="ko-KR" altLang="en-US" sz="2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2400" dirty="0">
                  <a:solidFill>
                    <a:schemeClr val="tx1"/>
                  </a:solidFill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대입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A8C0B5-DD57-47F8-9C41-FBD2AD77AE98}"/>
                </a:ext>
              </a:extLst>
            </p:cNvPr>
            <p:cNvSpPr/>
            <p:nvPr/>
          </p:nvSpPr>
          <p:spPr>
            <a:xfrm>
              <a:off x="8999290" y="3582346"/>
              <a:ext cx="1093761" cy="7647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num</a:t>
              </a:r>
              <a:r>
                <a:rPr lang="ko-KR" altLang="en-US" sz="2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2400" dirty="0">
                  <a:solidFill>
                    <a:schemeClr val="tx1"/>
                  </a:solidFill>
                </a:rPr>
                <a:t>0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대입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6703E32-4312-43A8-9B85-8394B327D16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6855005" y="1920440"/>
              <a:ext cx="0" cy="294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62CB7B-7887-4FBA-97DF-B5C524EEDAE1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855005" y="3209548"/>
              <a:ext cx="0" cy="1073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CCD9FF3-47B6-4491-94FE-EE42F1BC6B2B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6855004" y="4749028"/>
              <a:ext cx="1" cy="188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747A208-D14E-416D-A908-1503DF0C7F62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7911619" y="2712054"/>
              <a:ext cx="442869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D2E811E-33EB-4309-8FB9-531F4DEE4AC9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9546171" y="3169173"/>
              <a:ext cx="0" cy="4131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7281282-1D6D-42E4-8FFC-0998A0CCEACF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10737854" y="2712054"/>
              <a:ext cx="231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81DDC8A-C666-4A34-B9F9-CD26CE1D0ED4}"/>
                </a:ext>
              </a:extLst>
            </p:cNvPr>
            <p:cNvCxnSpPr>
              <a:cxnSpLocks/>
              <a:stCxn id="34" idx="2"/>
              <a:endCxn id="30" idx="3"/>
            </p:cNvCxnSpPr>
            <p:nvPr/>
          </p:nvCxnSpPr>
          <p:spPr>
            <a:xfrm flipH="1">
              <a:off x="7840182" y="4347121"/>
              <a:ext cx="1705989" cy="16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4DD11E2F-5779-4E5E-8AD5-827FD9CD92AA}"/>
                </a:ext>
              </a:extLst>
            </p:cNvPr>
            <p:cNvCxnSpPr>
              <a:cxnSpLocks/>
              <a:stCxn id="33" idx="2"/>
              <a:endCxn id="30" idx="3"/>
            </p:cNvCxnSpPr>
            <p:nvPr/>
          </p:nvCxnSpPr>
          <p:spPr>
            <a:xfrm rot="5400000">
              <a:off x="8970736" y="2002601"/>
              <a:ext cx="1382637" cy="364374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9879D8-9473-4B6B-BC56-1E5869997941}"/>
                </a:ext>
              </a:extLst>
            </p:cNvPr>
            <p:cNvSpPr txBox="1"/>
            <p:nvPr/>
          </p:nvSpPr>
          <p:spPr>
            <a:xfrm>
              <a:off x="7875567" y="2324635"/>
              <a:ext cx="548486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98D4E0-A274-4262-90A2-46075EC11E7A}"/>
                </a:ext>
              </a:extLst>
            </p:cNvPr>
            <p:cNvSpPr txBox="1"/>
            <p:nvPr/>
          </p:nvSpPr>
          <p:spPr>
            <a:xfrm>
              <a:off x="6791983" y="3464546"/>
              <a:ext cx="751329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3C369C-B214-49E0-9DA7-ECA37459D577}"/>
                </a:ext>
              </a:extLst>
            </p:cNvPr>
            <p:cNvSpPr txBox="1"/>
            <p:nvPr/>
          </p:nvSpPr>
          <p:spPr>
            <a:xfrm>
              <a:off x="9423793" y="3133153"/>
              <a:ext cx="548486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D86DFD-F196-4270-8D34-FFB5446B6AAC}"/>
                </a:ext>
              </a:extLst>
            </p:cNvPr>
            <p:cNvSpPr txBox="1"/>
            <p:nvPr/>
          </p:nvSpPr>
          <p:spPr>
            <a:xfrm>
              <a:off x="10226024" y="2324635"/>
              <a:ext cx="751329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07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1" y="886692"/>
            <a:ext cx="8684209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여러 조건 중 하나를 선택할 수 있게 하는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pPr lvl="1"/>
            <a:r>
              <a:rPr lang="en-US" altLang="ko-KR" dirty="0"/>
              <a:t>()</a:t>
            </a:r>
            <a:r>
              <a:rPr lang="ko-KR" altLang="en-US" dirty="0"/>
              <a:t>안에 조건 입력</a:t>
            </a:r>
            <a:r>
              <a:rPr lang="en-US" altLang="ko-KR" dirty="0"/>
              <a:t>, char, int, string </a:t>
            </a:r>
            <a:r>
              <a:rPr lang="ko-KR" altLang="en-US" dirty="0"/>
              <a:t>등의 변수</a:t>
            </a:r>
            <a:endParaRPr lang="en-US" altLang="ko-KR" dirty="0"/>
          </a:p>
          <a:p>
            <a:pPr lvl="1"/>
            <a:r>
              <a:rPr lang="en-US" altLang="ko-KR" dirty="0"/>
              <a:t>{}</a:t>
            </a:r>
            <a:r>
              <a:rPr lang="ko-KR" altLang="en-US" dirty="0"/>
              <a:t>안에 </a:t>
            </a:r>
            <a:r>
              <a:rPr lang="en-US" altLang="ko-KR" dirty="0"/>
              <a:t>case</a:t>
            </a:r>
            <a:r>
              <a:rPr lang="ko-KR" altLang="en-US" dirty="0"/>
              <a:t>들과 </a:t>
            </a:r>
            <a:r>
              <a:rPr lang="ko-KR" altLang="en-US" dirty="0" err="1"/>
              <a:t>실행문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뒤에 </a:t>
            </a:r>
            <a:r>
              <a:rPr lang="en-US" altLang="ko-KR" dirty="0"/>
              <a:t>break</a:t>
            </a:r>
            <a:r>
              <a:rPr lang="ko-KR" altLang="en-US" dirty="0"/>
              <a:t>를 사용하면 </a:t>
            </a:r>
            <a:r>
              <a:rPr lang="en-US" altLang="ko-KR" dirty="0"/>
              <a:t>switch </a:t>
            </a:r>
            <a:r>
              <a:rPr lang="ko-KR" altLang="en-US" dirty="0"/>
              <a:t>문 에서 빠져나옴</a:t>
            </a:r>
            <a:endParaRPr lang="en-US" altLang="ko-KR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3958E2F-29B0-489D-A30D-59FE851213E5}"/>
              </a:ext>
            </a:extLst>
          </p:cNvPr>
          <p:cNvGrpSpPr/>
          <p:nvPr/>
        </p:nvGrpSpPr>
        <p:grpSpPr>
          <a:xfrm>
            <a:off x="9050920" y="886692"/>
            <a:ext cx="2869690" cy="5814307"/>
            <a:chOff x="8815784" y="925296"/>
            <a:chExt cx="2869690" cy="581430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B58969-1062-40FC-9102-99026A965262}"/>
                </a:ext>
              </a:extLst>
            </p:cNvPr>
            <p:cNvSpPr txBox="1"/>
            <p:nvPr/>
          </p:nvSpPr>
          <p:spPr>
            <a:xfrm>
              <a:off x="10953134" y="3302913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820C58-2009-473A-8CF2-492F9369FA0C}"/>
                </a:ext>
              </a:extLst>
            </p:cNvPr>
            <p:cNvSpPr txBox="1"/>
            <p:nvPr/>
          </p:nvSpPr>
          <p:spPr>
            <a:xfrm>
              <a:off x="9896400" y="3012649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grpSp>
          <p:nvGrpSpPr>
            <p:cNvPr id="1076" name="그룹 1075">
              <a:extLst>
                <a:ext uri="{FF2B5EF4-FFF2-40B4-BE49-F238E27FC236}">
                  <a16:creationId xmlns:a16="http://schemas.microsoft.com/office/drawing/2014/main" id="{62B28EEF-A7B2-4871-8DB7-767F143EEC7B}"/>
                </a:ext>
              </a:extLst>
            </p:cNvPr>
            <p:cNvGrpSpPr/>
            <p:nvPr/>
          </p:nvGrpSpPr>
          <p:grpSpPr>
            <a:xfrm>
              <a:off x="8815784" y="925296"/>
              <a:ext cx="2869690" cy="5814307"/>
              <a:chOff x="6564693" y="453475"/>
              <a:chExt cx="2869690" cy="5814307"/>
            </a:xfrm>
          </p:grpSpPr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9729B3DA-FA67-406B-ACA7-C7EB7445A4C5}"/>
                  </a:ext>
                </a:extLst>
              </p:cNvPr>
              <p:cNvCxnSpPr>
                <a:cxnSpLocks/>
                <a:stCxn id="43" idx="3"/>
                <a:endCxn id="26" idx="3"/>
              </p:cNvCxnSpPr>
              <p:nvPr/>
            </p:nvCxnSpPr>
            <p:spPr>
              <a:xfrm>
                <a:off x="8629080" y="2263765"/>
                <a:ext cx="6051" cy="3122782"/>
              </a:xfrm>
              <a:prstGeom prst="bentConnector3">
                <a:avLst>
                  <a:gd name="adj1" fmla="val 1294481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45CEE4F7-9E85-4336-AB7F-67517B7AD0CC}"/>
                  </a:ext>
                </a:extLst>
              </p:cNvPr>
              <p:cNvGrpSpPr/>
              <p:nvPr/>
            </p:nvGrpSpPr>
            <p:grpSpPr>
              <a:xfrm>
                <a:off x="6564693" y="453475"/>
                <a:ext cx="2869690" cy="5814307"/>
                <a:chOff x="1016196" y="839974"/>
                <a:chExt cx="2869690" cy="5814307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95ED2EC-90F0-4E70-ACF6-C2AD5A0A6DB8}"/>
                    </a:ext>
                  </a:extLst>
                </p:cNvPr>
                <p:cNvSpPr/>
                <p:nvPr/>
              </p:nvSpPr>
              <p:spPr>
                <a:xfrm>
                  <a:off x="1479357" y="839974"/>
                  <a:ext cx="1234911" cy="367073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dirty="0">
                      <a:solidFill>
                        <a:schemeClr val="tx1"/>
                      </a:solidFill>
                    </a:rPr>
                    <a:t>시작</a:t>
                  </a:r>
                </a:p>
              </p:txBody>
            </p:sp>
            <p:sp>
              <p:nvSpPr>
                <p:cNvPr id="25" name="다이아몬드 24">
                  <a:extLst>
                    <a:ext uri="{FF2B5EF4-FFF2-40B4-BE49-F238E27FC236}">
                      <a16:creationId xmlns:a16="http://schemas.microsoft.com/office/drawing/2014/main" id="{C93926FB-BF7E-4CD7-BBA6-43724E76AC6C}"/>
                    </a:ext>
                  </a:extLst>
                </p:cNvPr>
                <p:cNvSpPr/>
                <p:nvPr/>
              </p:nvSpPr>
              <p:spPr>
                <a:xfrm>
                  <a:off x="1016196" y="1378424"/>
                  <a:ext cx="2161232" cy="777521"/>
                </a:xfrm>
                <a:prstGeom prst="diamond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switch</a:t>
                  </a:r>
                  <a:br>
                    <a:rPr lang="en-US" altLang="ko-KR" sz="2000" dirty="0">
                      <a:solidFill>
                        <a:schemeClr val="tx1"/>
                      </a:solidFill>
                    </a:rPr>
                  </a:b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2000" dirty="0">
                      <a:solidFill>
                        <a:schemeClr val="tx1"/>
                      </a:solidFill>
                    </a:rPr>
                    <a:t>조건</a:t>
                  </a: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82252F7-9A44-4B4F-9C8E-0E02E0D4AE64}"/>
                    </a:ext>
                  </a:extLst>
                </p:cNvPr>
                <p:cNvSpPr/>
                <p:nvPr/>
              </p:nvSpPr>
              <p:spPr>
                <a:xfrm>
                  <a:off x="1114377" y="5539585"/>
                  <a:ext cx="1972257" cy="46692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</a:rPr>
                    <a:t>다음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F8E450D1-ABB8-442B-AF49-BE96CF647E73}"/>
                    </a:ext>
                  </a:extLst>
                </p:cNvPr>
                <p:cNvSpPr/>
                <p:nvPr/>
              </p:nvSpPr>
              <p:spPr>
                <a:xfrm>
                  <a:off x="1483049" y="6287208"/>
                  <a:ext cx="1234911" cy="367073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dirty="0">
                      <a:solidFill>
                        <a:schemeClr val="tx1"/>
                      </a:solidFill>
                    </a:rPr>
                    <a:t>종료</a:t>
                  </a:r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376AB677-A2E4-41C0-A987-3643AE878BA4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2096812" y="1207047"/>
                  <a:ext cx="1" cy="1713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7453648A-E148-45B3-9D9C-27436C4119D9}"/>
                    </a:ext>
                  </a:extLst>
                </p:cNvPr>
                <p:cNvCxnSpPr>
                  <a:cxnSpLocks/>
                  <a:stCxn id="25" idx="2"/>
                  <a:endCxn id="43" idx="0"/>
                </p:cNvCxnSpPr>
                <p:nvPr/>
              </p:nvCxnSpPr>
              <p:spPr>
                <a:xfrm flipH="1">
                  <a:off x="2087070" y="2155945"/>
                  <a:ext cx="9742" cy="1884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A4306110-52D1-4505-8C5A-DE5D8CB825C8}"/>
                    </a:ext>
                  </a:extLst>
                </p:cNvPr>
                <p:cNvCxnSpPr>
                  <a:cxnSpLocks/>
                  <a:stCxn id="53" idx="3"/>
                </p:cNvCxnSpPr>
                <p:nvPr/>
              </p:nvCxnSpPr>
              <p:spPr>
                <a:xfrm>
                  <a:off x="3085076" y="3586923"/>
                  <a:ext cx="8008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607C60F2-A369-43F0-8734-125149E76872}"/>
                    </a:ext>
                  </a:extLst>
                </p:cNvPr>
                <p:cNvCxnSpPr>
                  <a:cxnSpLocks/>
                  <a:stCxn id="43" idx="2"/>
                  <a:endCxn id="53" idx="0"/>
                </p:cNvCxnSpPr>
                <p:nvPr/>
              </p:nvCxnSpPr>
              <p:spPr>
                <a:xfrm>
                  <a:off x="2087070" y="2956085"/>
                  <a:ext cx="4493" cy="3250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D8E3842-DF0C-4DEE-B610-D2DE99D9B1BC}"/>
                    </a:ext>
                  </a:extLst>
                </p:cNvPr>
                <p:cNvSpPr txBox="1"/>
                <p:nvPr/>
              </p:nvSpPr>
              <p:spPr>
                <a:xfrm>
                  <a:off x="3177428" y="2277100"/>
                  <a:ext cx="549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solidFill>
                        <a:srgbClr val="FF0000"/>
                      </a:solidFill>
                    </a:rPr>
                    <a:t>참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B548F6F-E641-4E05-84AA-32C2E966CF92}"/>
                    </a:ext>
                  </a:extLst>
                </p:cNvPr>
                <p:cNvSpPr txBox="1"/>
                <p:nvPr/>
              </p:nvSpPr>
              <p:spPr>
                <a:xfrm>
                  <a:off x="1711043" y="3993953"/>
                  <a:ext cx="7520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/>
                    <a:t>…</a:t>
                  </a:r>
                  <a:endParaRPr lang="ko-KR" altLang="en-US" sz="2800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3E92430C-F51B-4AF3-A0DB-6505F54B9028}"/>
                    </a:ext>
                  </a:extLst>
                </p:cNvPr>
                <p:cNvSpPr/>
                <p:nvPr/>
              </p:nvSpPr>
              <p:spPr>
                <a:xfrm>
                  <a:off x="1093557" y="2344443"/>
                  <a:ext cx="1987026" cy="6116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case1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br>
                    <a:rPr lang="en-US" altLang="ko-KR" sz="2000" dirty="0">
                      <a:solidFill>
                        <a:schemeClr val="tx1"/>
                      </a:solidFill>
                    </a:rPr>
                  </a:b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break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33A10E1E-D5A3-4877-B4A6-2DA0CE74671E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 flipH="1">
                  <a:off x="2087071" y="3892744"/>
                  <a:ext cx="4492" cy="3126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D2CF0B6-11AC-4958-9134-7C54BCEABB07}"/>
                    </a:ext>
                  </a:extLst>
                </p:cNvPr>
                <p:cNvSpPr/>
                <p:nvPr/>
              </p:nvSpPr>
              <p:spPr>
                <a:xfrm>
                  <a:off x="1098050" y="3281102"/>
                  <a:ext cx="1987026" cy="6116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case2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br>
                    <a:rPr lang="en-US" altLang="ko-KR" sz="2000" dirty="0">
                      <a:solidFill>
                        <a:schemeClr val="tx1"/>
                      </a:solidFill>
                    </a:rPr>
                  </a:b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break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F8689B72-3D0A-4F35-B93A-6146957CCF22}"/>
                    </a:ext>
                  </a:extLst>
                </p:cNvPr>
                <p:cNvCxnSpPr>
                  <a:cxnSpLocks/>
                  <a:stCxn id="55" idx="2"/>
                  <a:endCxn id="26" idx="0"/>
                </p:cNvCxnSpPr>
                <p:nvPr/>
              </p:nvCxnSpPr>
              <p:spPr>
                <a:xfrm>
                  <a:off x="2093121" y="5273190"/>
                  <a:ext cx="7385" cy="26639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0873B8F-09E2-4463-8165-95F4C7BA0FEE}"/>
                    </a:ext>
                  </a:extLst>
                </p:cNvPr>
                <p:cNvSpPr/>
                <p:nvPr/>
              </p:nvSpPr>
              <p:spPr>
                <a:xfrm>
                  <a:off x="1099608" y="4806268"/>
                  <a:ext cx="1987026" cy="46692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default</a:t>
                  </a:r>
                  <a:r>
                    <a:rPr lang="ko-KR" altLang="en-US" sz="2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060FCB6D-80C2-4274-954D-B7B118CCCBE7}"/>
                    </a:ext>
                  </a:extLst>
                </p:cNvPr>
                <p:cNvCxnSpPr>
                  <a:cxnSpLocks/>
                  <a:endCxn id="55" idx="0"/>
                </p:cNvCxnSpPr>
                <p:nvPr/>
              </p:nvCxnSpPr>
              <p:spPr>
                <a:xfrm>
                  <a:off x="2093121" y="4543860"/>
                  <a:ext cx="0" cy="2624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BC0B3987-3A01-40E2-AD2C-796D0146682A}"/>
                    </a:ext>
                  </a:extLst>
                </p:cNvPr>
                <p:cNvCxnSpPr>
                  <a:cxnSpLocks/>
                  <a:stCxn id="26" idx="2"/>
                  <a:endCxn id="27" idx="0"/>
                </p:cNvCxnSpPr>
                <p:nvPr/>
              </p:nvCxnSpPr>
              <p:spPr>
                <a:xfrm flipH="1">
                  <a:off x="2100505" y="6006507"/>
                  <a:ext cx="1" cy="2807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1C25BEB7-025D-4D80-85F3-F52338671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4846" y="4351302"/>
                  <a:ext cx="81449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FAC6EED-40D1-46FB-9A1A-9977BF61E5DA}"/>
                </a:ext>
              </a:extLst>
            </p:cNvPr>
            <p:cNvSpPr txBox="1"/>
            <p:nvPr/>
          </p:nvSpPr>
          <p:spPr>
            <a:xfrm>
              <a:off x="9885101" y="3964865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4AF24AF-BCD5-4FD8-8BE4-0A67F8425229}"/>
                </a:ext>
              </a:extLst>
            </p:cNvPr>
            <p:cNvSpPr txBox="1"/>
            <p:nvPr/>
          </p:nvSpPr>
          <p:spPr>
            <a:xfrm>
              <a:off x="9885101" y="4533346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F8042B7-6001-4165-B810-A09D89AA76FD}"/>
                </a:ext>
              </a:extLst>
            </p:cNvPr>
            <p:cNvSpPr txBox="1"/>
            <p:nvPr/>
          </p:nvSpPr>
          <p:spPr>
            <a:xfrm>
              <a:off x="10953134" y="4082532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23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779973" y="1500704"/>
            <a:ext cx="75484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switch(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case ‘+’: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num=num+1;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break;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case ‘-’: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num=num-1;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break;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default: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(0);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A6FC046-226A-4027-8088-6F414AC6959E}"/>
              </a:ext>
            </a:extLst>
          </p:cNvPr>
          <p:cNvGrpSpPr/>
          <p:nvPr/>
        </p:nvGrpSpPr>
        <p:grpSpPr>
          <a:xfrm>
            <a:off x="8015018" y="886692"/>
            <a:ext cx="2862889" cy="5814307"/>
            <a:chOff x="9041178" y="886692"/>
            <a:chExt cx="2862889" cy="58143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AFD6D0-C6BD-42E5-9539-7E769FFDF235}"/>
                </a:ext>
              </a:extLst>
            </p:cNvPr>
            <p:cNvSpPr txBox="1"/>
            <p:nvPr/>
          </p:nvSpPr>
          <p:spPr>
            <a:xfrm>
              <a:off x="10149885" y="3240897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DB7B15BB-0586-4352-9282-DFF117703EAD}"/>
                </a:ext>
              </a:extLst>
            </p:cNvPr>
            <p:cNvCxnSpPr>
              <a:cxnSpLocks/>
              <a:stCxn id="54" idx="3"/>
              <a:endCxn id="90" idx="3"/>
            </p:cNvCxnSpPr>
            <p:nvPr/>
          </p:nvCxnSpPr>
          <p:spPr>
            <a:xfrm>
              <a:off x="11115307" y="2789880"/>
              <a:ext cx="2246" cy="3173039"/>
            </a:xfrm>
            <a:prstGeom prst="bentConnector3">
              <a:avLst>
                <a:gd name="adj1" fmla="val 3470552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EE041FF-FBA6-4838-9ED6-2AA8488844AE}"/>
                </a:ext>
              </a:extLst>
            </p:cNvPr>
            <p:cNvSpPr/>
            <p:nvPr/>
          </p:nvSpPr>
          <p:spPr>
            <a:xfrm>
              <a:off x="9499071" y="886692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E7059DC7-DD5F-41F9-ADBD-CC1A53DEBA2E}"/>
                </a:ext>
              </a:extLst>
            </p:cNvPr>
            <p:cNvSpPr/>
            <p:nvPr/>
          </p:nvSpPr>
          <p:spPr>
            <a:xfrm>
              <a:off x="9041178" y="1406353"/>
              <a:ext cx="2161232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switch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ch</a:t>
              </a:r>
              <a:r>
                <a:rPr lang="en-US" altLang="ko-KR" sz="2000" dirty="0">
                  <a:solidFill>
                    <a:schemeClr val="tx1"/>
                  </a:solidFill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E52C9-70AD-4779-AFDB-A8A0E242C5BB}"/>
                </a:ext>
              </a:extLst>
            </p:cNvPr>
            <p:cNvSpPr/>
            <p:nvPr/>
          </p:nvSpPr>
          <p:spPr>
            <a:xfrm>
              <a:off x="9499072" y="63339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0C97309-4794-4A05-874D-277E5C222AEE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10116527" y="1253765"/>
              <a:ext cx="5267" cy="152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64B9CB7-1953-4323-9216-C18708D791A1}"/>
                </a:ext>
              </a:extLst>
            </p:cNvPr>
            <p:cNvCxnSpPr>
              <a:cxnSpLocks/>
              <a:stCxn id="45" idx="2"/>
              <a:endCxn id="54" idx="0"/>
            </p:cNvCxnSpPr>
            <p:nvPr/>
          </p:nvCxnSpPr>
          <p:spPr>
            <a:xfrm>
              <a:off x="10121794" y="2183874"/>
              <a:ext cx="0" cy="177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C3D86A7-5A6B-412E-B633-447F0F34ACD2}"/>
                </a:ext>
              </a:extLst>
            </p:cNvPr>
            <p:cNvCxnSpPr>
              <a:cxnSpLocks/>
              <a:stCxn id="58" idx="2"/>
              <a:endCxn id="90" idx="0"/>
            </p:cNvCxnSpPr>
            <p:nvPr/>
          </p:nvCxnSpPr>
          <p:spPr>
            <a:xfrm>
              <a:off x="10113894" y="5574219"/>
              <a:ext cx="10146" cy="2040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E319AAE-51FF-4F95-8496-1369F28887EF}"/>
                </a:ext>
              </a:extLst>
            </p:cNvPr>
            <p:cNvCxnSpPr>
              <a:cxnSpLocks/>
              <a:stCxn id="54" idx="2"/>
              <a:endCxn id="56" idx="0"/>
            </p:cNvCxnSpPr>
            <p:nvPr/>
          </p:nvCxnSpPr>
          <p:spPr>
            <a:xfrm>
              <a:off x="10121794" y="3218326"/>
              <a:ext cx="0" cy="3702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51EC66-DD6A-4B35-9384-F14F4F7739B0}"/>
                </a:ext>
              </a:extLst>
            </p:cNvPr>
            <p:cNvSpPr txBox="1"/>
            <p:nvPr/>
          </p:nvSpPr>
          <p:spPr>
            <a:xfrm>
              <a:off x="11227080" y="2387780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5D19C19-A902-468F-B191-8BEF37B297FA}"/>
                </a:ext>
              </a:extLst>
            </p:cNvPr>
            <p:cNvSpPr/>
            <p:nvPr/>
          </p:nvSpPr>
          <p:spPr>
            <a:xfrm>
              <a:off x="9128281" y="2361434"/>
              <a:ext cx="1987026" cy="85689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ch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</a:rPr>
                <a:t>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num=num+1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break;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FD66015-4037-4A57-B9BE-74F6083D576E}"/>
                </a:ext>
              </a:extLst>
            </p:cNvPr>
            <p:cNvSpPr/>
            <p:nvPr/>
          </p:nvSpPr>
          <p:spPr>
            <a:xfrm>
              <a:off x="9128281" y="3588584"/>
              <a:ext cx="1987026" cy="87841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ch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num=num-1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break;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4BA1F4A-7493-4BE7-9FE0-41B1EAC9F9FF}"/>
                </a:ext>
              </a:extLst>
            </p:cNvPr>
            <p:cNvCxnSpPr>
              <a:cxnSpLocks/>
              <a:stCxn id="90" idx="2"/>
              <a:endCxn id="47" idx="0"/>
            </p:cNvCxnSpPr>
            <p:nvPr/>
          </p:nvCxnSpPr>
          <p:spPr>
            <a:xfrm flipH="1">
              <a:off x="10116528" y="6147585"/>
              <a:ext cx="7512" cy="1863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3EF285-62CA-4CDF-B7A0-087578F7F0D9}"/>
                </a:ext>
              </a:extLst>
            </p:cNvPr>
            <p:cNvSpPr/>
            <p:nvPr/>
          </p:nvSpPr>
          <p:spPr>
            <a:xfrm>
              <a:off x="9120381" y="4803451"/>
              <a:ext cx="1987026" cy="7707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아무 조건도 해당 </a:t>
              </a:r>
              <a:r>
                <a:rPr lang="ko-KR" altLang="en-US" dirty="0" err="1">
                  <a:solidFill>
                    <a:schemeClr val="tx1"/>
                  </a:solidFill>
                </a:rPr>
                <a:t>없을시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713D26D-D509-4600-B782-CE48A69DF6F7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113894" y="4467002"/>
              <a:ext cx="7900" cy="336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983BE6F-C5A1-453F-94F4-A760FB56835C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570" y="4048441"/>
              <a:ext cx="8144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38F770-751C-464C-AB1E-B49BA171B63A}"/>
                </a:ext>
              </a:extLst>
            </p:cNvPr>
            <p:cNvSpPr txBox="1"/>
            <p:nvPr/>
          </p:nvSpPr>
          <p:spPr>
            <a:xfrm>
              <a:off x="10121794" y="4421030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B9AAB-8609-4276-A021-CBCE65BC00D0}"/>
                </a:ext>
              </a:extLst>
            </p:cNvPr>
            <p:cNvSpPr txBox="1"/>
            <p:nvPr/>
          </p:nvSpPr>
          <p:spPr>
            <a:xfrm>
              <a:off x="11188270" y="3694349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FB4047-08C3-421C-B7DC-EFD56EDAB607}"/>
                </a:ext>
              </a:extLst>
            </p:cNvPr>
            <p:cNvSpPr/>
            <p:nvPr/>
          </p:nvSpPr>
          <p:spPr>
            <a:xfrm>
              <a:off x="9130527" y="5778253"/>
              <a:ext cx="1987026" cy="3693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num</a:t>
              </a:r>
              <a:r>
                <a:rPr lang="ko-KR" altLang="en-US" sz="2000" dirty="0">
                  <a:solidFill>
                    <a:schemeClr val="tx1"/>
                  </a:solidFill>
                </a:rPr>
                <a:t>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56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6309102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문은 세미콜론</a:t>
            </a:r>
            <a:r>
              <a:rPr lang="en-US" altLang="ko-KR" dirty="0"/>
              <a:t>;</a:t>
            </a:r>
            <a:r>
              <a:rPr lang="ko-KR" altLang="en-US" dirty="0"/>
              <a:t>으로 조건을 구분</a:t>
            </a:r>
            <a:endParaRPr lang="en-US" altLang="ko-KR" dirty="0"/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초기값</a:t>
            </a:r>
            <a:r>
              <a:rPr lang="en-US" altLang="ko-KR" dirty="0"/>
              <a:t>;</a:t>
            </a:r>
            <a:r>
              <a:rPr lang="ko-KR" altLang="en-US" dirty="0" err="1"/>
              <a:t>조건값</a:t>
            </a:r>
            <a:r>
              <a:rPr lang="en-US" altLang="ko-KR" dirty="0"/>
              <a:t>;</a:t>
            </a:r>
            <a:r>
              <a:rPr lang="ko-KR" altLang="en-US" dirty="0" err="1"/>
              <a:t>증감식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구성되며 </a:t>
            </a:r>
            <a:r>
              <a:rPr lang="en-US" altLang="ko-KR" dirty="0"/>
              <a:t>{}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블록 구분</a:t>
            </a:r>
            <a:endParaRPr lang="en-US" altLang="ko-KR" dirty="0"/>
          </a:p>
          <a:p>
            <a:pPr lvl="2"/>
            <a:r>
              <a:rPr lang="ko-KR" altLang="en-US" dirty="0"/>
              <a:t>초기값</a:t>
            </a:r>
            <a:r>
              <a:rPr lang="en-US" altLang="ko-KR" dirty="0"/>
              <a:t>: </a:t>
            </a:r>
            <a:r>
              <a:rPr lang="ko-KR" altLang="en-US" dirty="0"/>
              <a:t>변수를 초기화</a:t>
            </a:r>
            <a:endParaRPr lang="en-US" altLang="ko-KR" dirty="0"/>
          </a:p>
          <a:p>
            <a:pPr lvl="2"/>
            <a:r>
              <a:rPr lang="ko-KR" altLang="en-US" dirty="0" err="1"/>
              <a:t>조건값</a:t>
            </a:r>
            <a:r>
              <a:rPr lang="en-US" altLang="ko-KR" dirty="0"/>
              <a:t>: for</a:t>
            </a:r>
            <a:r>
              <a:rPr lang="ko-KR" altLang="en-US" dirty="0"/>
              <a:t>문을 수행하는 조건 입력</a:t>
            </a:r>
            <a:endParaRPr lang="en-US" altLang="ko-KR" dirty="0"/>
          </a:p>
          <a:p>
            <a:pPr lvl="2"/>
            <a:r>
              <a:rPr lang="ko-KR" altLang="en-US" dirty="0" err="1"/>
              <a:t>증감식</a:t>
            </a:r>
            <a:r>
              <a:rPr lang="en-US" altLang="ko-KR" dirty="0"/>
              <a:t>: </a:t>
            </a:r>
            <a:r>
              <a:rPr lang="ko-KR" altLang="en-US" dirty="0" err="1"/>
              <a:t>조건값에서</a:t>
            </a:r>
            <a:r>
              <a:rPr lang="ko-KR" altLang="en-US" dirty="0"/>
              <a:t> 비교되는 </a:t>
            </a:r>
            <a:br>
              <a:rPr lang="en-US" altLang="ko-KR" dirty="0"/>
            </a:br>
            <a:r>
              <a:rPr lang="ko-KR" altLang="en-US" dirty="0"/>
              <a:t>대상 변수를 증가 또는 감소</a:t>
            </a:r>
            <a:endParaRPr lang="en-US" altLang="ko-KR" dirty="0"/>
          </a:p>
          <a:p>
            <a:pPr lvl="1"/>
            <a:r>
              <a:rPr lang="ko-KR" altLang="en-US" dirty="0"/>
              <a:t>조건을 만족하지 않으면 </a:t>
            </a:r>
            <a:r>
              <a:rPr lang="en-US" altLang="ko-KR" dirty="0"/>
              <a:t>for</a:t>
            </a:r>
            <a:r>
              <a:rPr lang="ko-KR" altLang="en-US" dirty="0"/>
              <a:t>문을</a:t>
            </a:r>
            <a:br>
              <a:rPr lang="en-US" altLang="ko-KR" dirty="0"/>
            </a:br>
            <a:r>
              <a:rPr lang="ko-KR" altLang="en-US" dirty="0"/>
              <a:t>빠져나옴</a:t>
            </a:r>
            <a:endParaRPr lang="en-US" altLang="ko-KR" dirty="0"/>
          </a:p>
        </p:txBody>
      </p: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C8BAF9A4-9C02-4013-A989-4806BD665C9E}"/>
              </a:ext>
            </a:extLst>
          </p:cNvPr>
          <p:cNvGrpSpPr/>
          <p:nvPr/>
        </p:nvGrpSpPr>
        <p:grpSpPr>
          <a:xfrm>
            <a:off x="6273566" y="1609995"/>
            <a:ext cx="5684571" cy="4361313"/>
            <a:chOff x="6362213" y="1364326"/>
            <a:chExt cx="5684571" cy="4361313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27E0F4B-092D-4697-B2B0-6F84B8F024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16200000" flipV="1">
              <a:off x="9265652" y="1076728"/>
              <a:ext cx="381236" cy="402687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B7F9C8-E868-4D03-B620-ECD4DCB39D43}"/>
                </a:ext>
              </a:extLst>
            </p:cNvPr>
            <p:cNvSpPr/>
            <p:nvPr/>
          </p:nvSpPr>
          <p:spPr>
            <a:xfrm>
              <a:off x="6825372" y="13643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92FCD3-EAD3-4554-989C-4095E5AE6806}"/>
                </a:ext>
              </a:extLst>
            </p:cNvPr>
            <p:cNvSpPr/>
            <p:nvPr/>
          </p:nvSpPr>
          <p:spPr>
            <a:xfrm>
              <a:off x="6362213" y="3266618"/>
              <a:ext cx="2161232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000" dirty="0">
                  <a:solidFill>
                    <a:schemeClr val="tx1"/>
                  </a:solidFill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B1A47E-0552-403C-849B-33D7B3561642}"/>
                </a:ext>
              </a:extLst>
            </p:cNvPr>
            <p:cNvSpPr/>
            <p:nvPr/>
          </p:nvSpPr>
          <p:spPr>
            <a:xfrm>
              <a:off x="6456698" y="442472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다음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실행문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0FC4451-893F-4130-BE57-4E6F8CE9BA59}"/>
                </a:ext>
              </a:extLst>
            </p:cNvPr>
            <p:cNvSpPr/>
            <p:nvPr/>
          </p:nvSpPr>
          <p:spPr>
            <a:xfrm>
              <a:off x="6825373" y="535856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033D5BC-CEAA-405F-BEB0-0FBF2EF6671E}"/>
                </a:ext>
              </a:extLst>
            </p:cNvPr>
            <p:cNvCxnSpPr>
              <a:cxnSpLocks/>
              <a:stCxn id="15" idx="2"/>
              <a:endCxn id="54" idx="0"/>
            </p:cNvCxnSpPr>
            <p:nvPr/>
          </p:nvCxnSpPr>
          <p:spPr>
            <a:xfrm flipH="1">
              <a:off x="7442827" y="1731399"/>
              <a:ext cx="1" cy="323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4F3FF7-DAF1-4577-A542-F14E1BC9D8FB}"/>
                </a:ext>
              </a:extLst>
            </p:cNvPr>
            <p:cNvSpPr txBox="1"/>
            <p:nvPr/>
          </p:nvSpPr>
          <p:spPr>
            <a:xfrm>
              <a:off x="8381494" y="3223400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EED7B94-108C-4453-8538-56CA1445F9C4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442827" y="4044139"/>
              <a:ext cx="2" cy="380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67FF3-2C66-46E4-B3F9-3DCDBB295C8F}"/>
                </a:ext>
              </a:extLst>
            </p:cNvPr>
            <p:cNvSpPr txBox="1"/>
            <p:nvPr/>
          </p:nvSpPr>
          <p:spPr>
            <a:xfrm>
              <a:off x="7559864" y="4006595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B9B37AB-7842-48A0-A231-90C4BE7FDBB0}"/>
                </a:ext>
              </a:extLst>
            </p:cNvPr>
            <p:cNvSpPr/>
            <p:nvPr/>
          </p:nvSpPr>
          <p:spPr>
            <a:xfrm>
              <a:off x="6456698" y="205448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초기값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60CD27-8E01-433F-9279-86FEBE319DFA}"/>
                </a:ext>
              </a:extLst>
            </p:cNvPr>
            <p:cNvSpPr/>
            <p:nvPr/>
          </p:nvSpPr>
          <p:spPr>
            <a:xfrm>
              <a:off x="8991600" y="3429000"/>
              <a:ext cx="1541629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실행문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EDFD160-CC0A-45FC-AE13-5D6E3DC140DD}"/>
                </a:ext>
              </a:extLst>
            </p:cNvPr>
            <p:cNvSpPr/>
            <p:nvPr/>
          </p:nvSpPr>
          <p:spPr>
            <a:xfrm>
              <a:off x="10892629" y="3280783"/>
              <a:ext cx="1154155" cy="7633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증감 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ko-KR" altLang="en-US" sz="2000" dirty="0">
                  <a:solidFill>
                    <a:schemeClr val="tx1"/>
                  </a:solidFill>
                </a:rPr>
                <a:t>명령문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1FD28F6-7634-4C25-B06F-D0DAAD9BD401}"/>
                </a:ext>
              </a:extLst>
            </p:cNvPr>
            <p:cNvCxnSpPr>
              <a:cxnSpLocks/>
              <a:stCxn id="54" idx="2"/>
              <a:endCxn id="16" idx="0"/>
            </p:cNvCxnSpPr>
            <p:nvPr/>
          </p:nvCxnSpPr>
          <p:spPr>
            <a:xfrm>
              <a:off x="7442827" y="2521404"/>
              <a:ext cx="2" cy="7452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FBA6425-75C7-4380-A58D-4C622683006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7442827" y="4891644"/>
              <a:ext cx="2" cy="4669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28D254E-04DB-4EBD-AE83-6989FB43096C}"/>
                </a:ext>
              </a:extLst>
            </p:cNvPr>
            <p:cNvCxnSpPr>
              <a:cxnSpLocks/>
              <a:stCxn id="16" idx="3"/>
              <a:endCxn id="55" idx="1"/>
            </p:cNvCxnSpPr>
            <p:nvPr/>
          </p:nvCxnSpPr>
          <p:spPr>
            <a:xfrm>
              <a:off x="8523445" y="3655379"/>
              <a:ext cx="468155" cy="7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5A54109-5901-4AE5-B2FA-AEF6D7AB4D56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10533229" y="3662461"/>
              <a:ext cx="35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54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527340" y="1548000"/>
            <a:ext cx="75484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for(int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=1;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&lt;=10;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++){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sum+=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(sum);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1C4698-C1FD-4F71-B320-9BD3D6A8C3C3}"/>
              </a:ext>
            </a:extLst>
          </p:cNvPr>
          <p:cNvGrpSpPr/>
          <p:nvPr/>
        </p:nvGrpSpPr>
        <p:grpSpPr>
          <a:xfrm>
            <a:off x="5996724" y="1429446"/>
            <a:ext cx="5738951" cy="4361313"/>
            <a:chOff x="6307833" y="1364326"/>
            <a:chExt cx="5738951" cy="4361313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E3BDE382-0D17-488D-A846-2909BB0369D3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16200000" flipV="1">
              <a:off x="9265652" y="1076728"/>
              <a:ext cx="381236" cy="402687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725E0C0-9FB5-4343-9771-2727DC2C4F3B}"/>
                </a:ext>
              </a:extLst>
            </p:cNvPr>
            <p:cNvSpPr/>
            <p:nvPr/>
          </p:nvSpPr>
          <p:spPr>
            <a:xfrm>
              <a:off x="6825372" y="13643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63DBA1B2-F8A6-4895-9DFB-2594343F8156}"/>
                </a:ext>
              </a:extLst>
            </p:cNvPr>
            <p:cNvSpPr/>
            <p:nvPr/>
          </p:nvSpPr>
          <p:spPr>
            <a:xfrm>
              <a:off x="6307833" y="3135416"/>
              <a:ext cx="2269987" cy="1007094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&lt;=10 </a:t>
              </a:r>
              <a:r>
                <a:rPr lang="ko-KR" altLang="en-US" sz="2000" dirty="0">
                  <a:solidFill>
                    <a:schemeClr val="tx1"/>
                  </a:solidFill>
                </a:rPr>
                <a:t>이면 반복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90C732-6BC3-4087-B24E-B3E190CC1082}"/>
                </a:ext>
              </a:extLst>
            </p:cNvPr>
            <p:cNvSpPr/>
            <p:nvPr/>
          </p:nvSpPr>
          <p:spPr>
            <a:xfrm>
              <a:off x="6456698" y="442472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sum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F2EF180-91DC-4076-875C-808FAA308676}"/>
                </a:ext>
              </a:extLst>
            </p:cNvPr>
            <p:cNvSpPr/>
            <p:nvPr/>
          </p:nvSpPr>
          <p:spPr>
            <a:xfrm>
              <a:off x="6825373" y="535856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014F03-DF87-4EC0-A2AC-6A76633123BD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 flipH="1">
              <a:off x="7442827" y="1731399"/>
              <a:ext cx="1" cy="323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6755AF-741F-4CC3-B089-2C7C03A0CED4}"/>
                </a:ext>
              </a:extLst>
            </p:cNvPr>
            <p:cNvSpPr txBox="1"/>
            <p:nvPr/>
          </p:nvSpPr>
          <p:spPr>
            <a:xfrm>
              <a:off x="8381494" y="3223400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B2B6C67-9932-45AD-9FAD-7CEFAF5366B3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7442827" y="4142510"/>
              <a:ext cx="0" cy="282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974E4-A881-417A-B37A-CC10237D7D90}"/>
                </a:ext>
              </a:extLst>
            </p:cNvPr>
            <p:cNvSpPr txBox="1"/>
            <p:nvPr/>
          </p:nvSpPr>
          <p:spPr>
            <a:xfrm>
              <a:off x="7559864" y="4006595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6D5513-2429-42AA-B8B9-6E1F75EE2CA2}"/>
                </a:ext>
              </a:extLst>
            </p:cNvPr>
            <p:cNvSpPr/>
            <p:nvPr/>
          </p:nvSpPr>
          <p:spPr>
            <a:xfrm>
              <a:off x="6456698" y="205448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Int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1;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EC2919-9D37-4243-9E35-4B3C17792E60}"/>
                </a:ext>
              </a:extLst>
            </p:cNvPr>
            <p:cNvSpPr/>
            <p:nvPr/>
          </p:nvSpPr>
          <p:spPr>
            <a:xfrm>
              <a:off x="8991600" y="3429000"/>
              <a:ext cx="1541629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sum=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sum+i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0CA60F6-36A2-4B39-AA14-E91B670BF29C}"/>
                </a:ext>
              </a:extLst>
            </p:cNvPr>
            <p:cNvSpPr/>
            <p:nvPr/>
          </p:nvSpPr>
          <p:spPr>
            <a:xfrm>
              <a:off x="10892629" y="3280783"/>
              <a:ext cx="1154155" cy="7633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를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증가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DF7ABC0-A574-4F72-9487-4879D69D427C}"/>
                </a:ext>
              </a:extLst>
            </p:cNvPr>
            <p:cNvCxnSpPr>
              <a:cxnSpLocks/>
              <a:stCxn id="37" idx="2"/>
              <a:endCxn id="29" idx="0"/>
            </p:cNvCxnSpPr>
            <p:nvPr/>
          </p:nvCxnSpPr>
          <p:spPr>
            <a:xfrm>
              <a:off x="7442827" y="2521404"/>
              <a:ext cx="0" cy="614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6AA9A61-4FFF-41B9-BE3A-BFA9CF8CD242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442827" y="4891644"/>
              <a:ext cx="2" cy="4669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A5DDE9F-60F2-4F17-A2DC-7D8FD4C9DFE4}"/>
                </a:ext>
              </a:extLst>
            </p:cNvPr>
            <p:cNvCxnSpPr>
              <a:cxnSpLocks/>
              <a:stCxn id="29" idx="3"/>
              <a:endCxn id="38" idx="1"/>
            </p:cNvCxnSpPr>
            <p:nvPr/>
          </p:nvCxnSpPr>
          <p:spPr>
            <a:xfrm>
              <a:off x="8577820" y="3638963"/>
              <a:ext cx="413780" cy="23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ADA8E58-9892-4910-958E-57FB8BAF82E8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10533229" y="3662461"/>
              <a:ext cx="35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58692"/>
      </p:ext>
    </p:extLst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1415</Words>
  <Application>Microsoft Office PowerPoint</Application>
  <PresentationFormat>와이드스크린</PresentationFormat>
  <Paragraphs>344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210 하얀분필 R</vt:lpstr>
      <vt:lpstr>D2Coding</vt:lpstr>
      <vt:lpstr>나눔고딕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목차</vt:lpstr>
      <vt:lpstr>조건문 (If 문)</vt:lpstr>
      <vt:lpstr>조건문 (If 문)</vt:lpstr>
      <vt:lpstr>조건문 (If 문)</vt:lpstr>
      <vt:lpstr>조건문 (If 문)</vt:lpstr>
      <vt:lpstr>조건문 (switch 문)</vt:lpstr>
      <vt:lpstr>조건문 (switch 문)</vt:lpstr>
      <vt:lpstr>반복문 (for 문)</vt:lpstr>
      <vt:lpstr>반복문 (for 문)</vt:lpstr>
      <vt:lpstr>반복문 (while 문)</vt:lpstr>
      <vt:lpstr>반복문 (for 문)</vt:lpstr>
      <vt:lpstr>배열</vt:lpstr>
      <vt:lpstr>PowerPoint 프레젠테이션</vt:lpstr>
      <vt:lpstr>배열</vt:lpstr>
      <vt:lpstr>배열</vt:lpstr>
      <vt:lpstr>연습문제 1 - 조건문</vt:lpstr>
      <vt:lpstr>연습문제 2 – 조건문, 반복문</vt:lpstr>
      <vt:lpstr>연습문제 3 – 조건문, 반복문</vt:lpstr>
      <vt:lpstr>PowerPoint 프레젠테이션</vt:lpstr>
      <vt:lpstr>연습문제 4 – 조건문, 반복문</vt:lpstr>
      <vt:lpstr>연습문제 5 – 반복문, 배열</vt:lpstr>
      <vt:lpstr>연습문제 6 – 반복문</vt:lpstr>
      <vt:lpstr>연습문제 7 – 반복문,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[VML 캡스톤 디자인2]  학습데이터 전처리</dc:title>
  <dc:creator>2018102242@office.khu.ac.kr</dc:creator>
  <cp:lastModifiedBy>최인열</cp:lastModifiedBy>
  <cp:revision>327</cp:revision>
  <dcterms:created xsi:type="dcterms:W3CDTF">2021-10-26T12:30:01Z</dcterms:created>
  <dcterms:modified xsi:type="dcterms:W3CDTF">2023-05-17T11:33:50Z</dcterms:modified>
</cp:coreProperties>
</file>