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88A6-D736-4E62-BC6D-7DF7CFD92053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76615-AE60-4141-8487-919208E90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2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047-43DD-4D97-B1CA-C0EA72C9C874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46-F55A-4B18-83D7-A4CB2B0B2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6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047-43DD-4D97-B1CA-C0EA72C9C874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46-F55A-4B18-83D7-A4CB2B0B2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0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047-43DD-4D97-B1CA-C0EA72C9C874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46-F55A-4B18-83D7-A4CB2B0B2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5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047-43DD-4D97-B1CA-C0EA72C9C874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46-F55A-4B18-83D7-A4CB2B0B2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6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047-43DD-4D97-B1CA-C0EA72C9C874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46-F55A-4B18-83D7-A4CB2B0B2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047-43DD-4D97-B1CA-C0EA72C9C874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46-F55A-4B18-83D7-A4CB2B0B2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047-43DD-4D97-B1CA-C0EA72C9C874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46-F55A-4B18-83D7-A4CB2B0B2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0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047-43DD-4D97-B1CA-C0EA72C9C874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46-F55A-4B18-83D7-A4CB2B0B2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0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047-43DD-4D97-B1CA-C0EA72C9C874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46-F55A-4B18-83D7-A4CB2B0B2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047-43DD-4D97-B1CA-C0EA72C9C874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46-F55A-4B18-83D7-A4CB2B0B2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64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047-43DD-4D97-B1CA-C0EA72C9C874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46-F55A-4B18-83D7-A4CB2B0B2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0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1047-43DD-4D97-B1CA-C0EA72C9C874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43246-F55A-4B18-83D7-A4CB2B0B2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2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마피아</a:t>
            </a:r>
            <a:r>
              <a:rPr lang="en-US" altLang="ko-KR" dirty="0" smtClean="0"/>
              <a:t>(Mafia)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클래스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7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생성</a:t>
            </a:r>
            <a:endParaRPr lang="en-US" altLang="ko-KR" dirty="0" smtClean="0"/>
          </a:p>
          <a:p>
            <a:r>
              <a:rPr lang="ko-KR" altLang="en-US" dirty="0" smtClean="0"/>
              <a:t>서버 참가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닉네임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3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채팅 서버</a:t>
            </a:r>
            <a:endParaRPr lang="en-US" altLang="ko-KR" dirty="0" smtClean="0"/>
          </a:p>
          <a:p>
            <a:r>
              <a:rPr lang="ko-KR" altLang="en-US" dirty="0" smtClean="0"/>
              <a:t>채팅 클라이언트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71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Server</a:t>
            </a:r>
          </a:p>
          <a:p>
            <a:pPr lvl="1"/>
            <a:r>
              <a:rPr lang="en-US" altLang="ko-KR" dirty="0" err="1" smtClean="0"/>
              <a:t>ServerSender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ServerReceiver</a:t>
            </a:r>
            <a:endParaRPr lang="en-US" altLang="ko-KR" dirty="0" smtClean="0"/>
          </a:p>
          <a:p>
            <a:r>
              <a:rPr lang="en-US" altLang="ko-KR" dirty="0" smtClean="0"/>
              <a:t>Client</a:t>
            </a:r>
          </a:p>
          <a:p>
            <a:pPr lvl="1"/>
            <a:r>
              <a:rPr lang="en-US" altLang="ko-KR" dirty="0" err="1" smtClean="0"/>
              <a:t>ClientSender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ClientReceiver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41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채팅서버 참가 후 본격적인 게임 입장</a:t>
            </a:r>
            <a:endParaRPr lang="en-US" altLang="ko-KR" dirty="0" smtClean="0"/>
          </a:p>
          <a:p>
            <a:r>
              <a:rPr lang="ko-KR" altLang="en-US" dirty="0" smtClean="0"/>
              <a:t>클라이언트 각각에게 직업 설정</a:t>
            </a:r>
            <a:endParaRPr lang="en-US" altLang="ko-KR" dirty="0" smtClean="0"/>
          </a:p>
          <a:p>
            <a:r>
              <a:rPr lang="ko-KR" altLang="en-US" dirty="0" smtClean="0"/>
              <a:t>게임 시작</a:t>
            </a:r>
            <a:endParaRPr lang="en-US" altLang="ko-KR" dirty="0"/>
          </a:p>
          <a:p>
            <a:r>
              <a:rPr lang="ko-KR" altLang="en-US" dirty="0" smtClean="0"/>
              <a:t>낮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밤에 직업별 역할 수행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19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45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마피아(Mafia)</vt:lpstr>
      <vt:lpstr>Main</vt:lpstr>
      <vt:lpstr>Chat</vt:lpstr>
      <vt:lpstr>Chat</vt:lpstr>
      <vt:lpstr>Game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마피아(Mafia)</dc:title>
  <dc:creator>Hajin</dc:creator>
  <cp:lastModifiedBy>Hajin</cp:lastModifiedBy>
  <cp:revision>3</cp:revision>
  <dcterms:created xsi:type="dcterms:W3CDTF">2014-05-14T07:37:58Z</dcterms:created>
  <dcterms:modified xsi:type="dcterms:W3CDTF">2014-05-14T08:12:32Z</dcterms:modified>
</cp:coreProperties>
</file>