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7.png"/><Relationship Id="rId9" Type="http://schemas.openxmlformats.org/officeDocument/2006/relationships/image" Target="../media/image1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image" Target="../media/image2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32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30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76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E5D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3583" y="1750544"/>
            <a:ext cx="11963296" cy="6634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13148" y="8830873"/>
            <a:ext cx="5801189" cy="795501"/>
            <a:chOff x="11013148" y="8830873"/>
            <a:chExt cx="5801189" cy="79550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013148" y="8830873"/>
              <a:ext cx="5801189" cy="795501"/>
              <a:chOff x="11013148" y="8830873"/>
              <a:chExt cx="5801189" cy="79550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013148" y="8830873"/>
                <a:ext cx="5801189" cy="79550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1115923" y="8941359"/>
              <a:ext cx="3844921" cy="574528"/>
              <a:chOff x="11115923" y="8941359"/>
              <a:chExt cx="3844921" cy="57452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115923" y="8941359"/>
                <a:ext cx="3844921" cy="574528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72188" y="9064217"/>
              <a:ext cx="2299658" cy="39591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4510844" y="9144956"/>
              <a:ext cx="194576" cy="167335"/>
              <a:chOff x="14510844" y="9144956"/>
              <a:chExt cx="194576" cy="1673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14510844" y="9144956"/>
                <a:ext cx="194576" cy="167335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9412" y="9035838"/>
              <a:ext cx="1355245" cy="43736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6201" y="366538"/>
            <a:ext cx="4172748" cy="5446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42287" y="405874"/>
            <a:ext cx="1379253" cy="41332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12953" y="405874"/>
            <a:ext cx="1486672" cy="47364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686953" y="405874"/>
            <a:ext cx="1778130" cy="4736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3661420" y="1109577"/>
            <a:ext cx="22328087" cy="13759"/>
            <a:chOff x="-3661420" y="1109577"/>
            <a:chExt cx="22328087" cy="137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3661420" y="1109577"/>
              <a:ext cx="22328087" cy="137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11240" y="2331481"/>
            <a:ext cx="22225230" cy="13696"/>
            <a:chOff x="6211240" y="2331481"/>
            <a:chExt cx="22225230" cy="1369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6211240" y="2331481"/>
              <a:ext cx="22225230" cy="13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7033" y="-9524"/>
            <a:ext cx="19567456" cy="11254969"/>
            <a:chOff x="-227033" y="-9524"/>
            <a:chExt cx="19567456" cy="11254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033" y="-9524"/>
              <a:ext cx="19567456" cy="112549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822" y="1946260"/>
            <a:ext cx="4451280" cy="13226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5914" y="4016936"/>
            <a:ext cx="10110352" cy="5479471"/>
            <a:chOff x="1665914" y="4016936"/>
            <a:chExt cx="10110352" cy="54794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914" y="4016936"/>
              <a:ext cx="10110352" cy="54794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10848" y="2064349"/>
            <a:ext cx="6083265" cy="6171429"/>
            <a:chOff x="11310848" y="2064349"/>
            <a:chExt cx="6083265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10848" y="2064349"/>
              <a:ext cx="6083265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7033" y="-9524"/>
            <a:ext cx="19567456" cy="11254969"/>
            <a:chOff x="-227033" y="-9524"/>
            <a:chExt cx="19567456" cy="11254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033" y="-9524"/>
              <a:ext cx="19567456" cy="112549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822" y="1946260"/>
            <a:ext cx="4463876" cy="13226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42937" y="3534272"/>
            <a:ext cx="10427516" cy="6113975"/>
            <a:chOff x="4342937" y="3534272"/>
            <a:chExt cx="10427516" cy="61139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2937" y="3534272"/>
              <a:ext cx="10427516" cy="6113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D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7033" y="-9524"/>
            <a:ext cx="19567456" cy="11254969"/>
            <a:chOff x="-227033" y="-9524"/>
            <a:chExt cx="19567456" cy="11254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033" y="-9524"/>
              <a:ext cx="19567456" cy="112549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822" y="1946260"/>
            <a:ext cx="4463876" cy="13226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845305"/>
            <a:ext cx="8609524" cy="9440410"/>
            <a:chOff x="9142857" y="845305"/>
            <a:chExt cx="8609524" cy="94404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845305"/>
              <a:ext cx="8609524" cy="94404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8295" y="4016050"/>
            <a:ext cx="7476943" cy="5103593"/>
            <a:chOff x="1418295" y="4016050"/>
            <a:chExt cx="7476943" cy="5103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8295" y="4016050"/>
              <a:ext cx="7476943" cy="51035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01950" y="2611630"/>
            <a:ext cx="6691338" cy="6508014"/>
            <a:chOff x="10101950" y="2611630"/>
            <a:chExt cx="6691338" cy="65080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01950" y="2611630"/>
              <a:ext cx="6691338" cy="65080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D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3578" y="-19048"/>
            <a:ext cx="18989358" cy="10922484"/>
            <a:chOff x="-223578" y="-19048"/>
            <a:chExt cx="18989358" cy="109224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3578" y="-19048"/>
              <a:ext cx="18989358" cy="109224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7134" y="5714601"/>
            <a:ext cx="1779754" cy="11307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1425" y="1919586"/>
            <a:ext cx="4830355" cy="26681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71674" y="5316124"/>
            <a:ext cx="13375945" cy="122627"/>
            <a:chOff x="5271674" y="5316124"/>
            <a:chExt cx="13375945" cy="122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1674" y="5316124"/>
              <a:ext cx="13375945" cy="12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74777" y="8752099"/>
            <a:ext cx="69766" cy="69766"/>
            <a:chOff x="13374777" y="8752099"/>
            <a:chExt cx="69766" cy="697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74777" y="8752099"/>
              <a:ext cx="69766" cy="697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6600" y="8752099"/>
            <a:ext cx="69766" cy="69766"/>
            <a:chOff x="9506600" y="8752099"/>
            <a:chExt cx="69766" cy="697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6600" y="8752099"/>
              <a:ext cx="69766" cy="697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56526" y="8752099"/>
            <a:ext cx="69766" cy="69766"/>
            <a:chOff x="4056526" y="8752099"/>
            <a:chExt cx="69766" cy="697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6526" y="8752099"/>
              <a:ext cx="69766" cy="6976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5620" y="5138353"/>
            <a:ext cx="938088" cy="44675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665225" y="5178326"/>
            <a:ext cx="302487" cy="344188"/>
            <a:chOff x="3665225" y="5178326"/>
            <a:chExt cx="302487" cy="34418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5225" y="5178326"/>
              <a:ext cx="302487" cy="3441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77168" y="510081"/>
            <a:ext cx="3201878" cy="2704734"/>
            <a:chOff x="14777168" y="510081"/>
            <a:chExt cx="3201878" cy="27047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77168" y="510081"/>
              <a:ext cx="3201878" cy="27047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D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3578" y="-19048"/>
            <a:ext cx="18989358" cy="10922484"/>
            <a:chOff x="-223578" y="-19048"/>
            <a:chExt cx="18989358" cy="109224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3578" y="-19048"/>
              <a:ext cx="18989358" cy="109224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7134" y="5714601"/>
            <a:ext cx="1779754" cy="11307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1425" y="1919587"/>
            <a:ext cx="9151771" cy="28326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71674" y="5316124"/>
            <a:ext cx="13375945" cy="122627"/>
            <a:chOff x="5271674" y="5316124"/>
            <a:chExt cx="13375945" cy="122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1674" y="5316124"/>
              <a:ext cx="13375945" cy="12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74777" y="8752099"/>
            <a:ext cx="69766" cy="69766"/>
            <a:chOff x="13374777" y="8752099"/>
            <a:chExt cx="69766" cy="697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74777" y="8752099"/>
              <a:ext cx="69766" cy="697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6600" y="8752099"/>
            <a:ext cx="69766" cy="69766"/>
            <a:chOff x="9506600" y="8752099"/>
            <a:chExt cx="69766" cy="697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6600" y="8752099"/>
              <a:ext cx="69766" cy="697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56526" y="8752099"/>
            <a:ext cx="69766" cy="69766"/>
            <a:chOff x="4056526" y="8752099"/>
            <a:chExt cx="69766" cy="697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6526" y="8752099"/>
              <a:ext cx="69766" cy="6976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5620" y="5138353"/>
            <a:ext cx="938088" cy="44675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665225" y="5178326"/>
            <a:ext cx="302487" cy="344188"/>
            <a:chOff x="3665225" y="5178326"/>
            <a:chExt cx="302487" cy="34418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5225" y="5178326"/>
              <a:ext cx="302487" cy="3441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77168" y="510081"/>
            <a:ext cx="3201878" cy="2704734"/>
            <a:chOff x="14777168" y="510081"/>
            <a:chExt cx="3201878" cy="27047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77168" y="510081"/>
              <a:ext cx="3201878" cy="27047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98081" y="494110"/>
            <a:ext cx="5605272" cy="5782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1878" y="1482412"/>
            <a:ext cx="1992296" cy="8163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0993" y="1490955"/>
            <a:ext cx="2265801" cy="82585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77526" y="1425269"/>
            <a:ext cx="1269544" cy="934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2400" y="1664023"/>
            <a:ext cx="496449" cy="496449"/>
            <a:chOff x="2412400" y="1664023"/>
            <a:chExt cx="496449" cy="49644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412400" y="1664023"/>
              <a:ext cx="496449" cy="496449"/>
              <a:chOff x="2412400" y="1664023"/>
              <a:chExt cx="496449" cy="49644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412400" y="1664023"/>
                <a:ext cx="496449" cy="49644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0324" y="1659640"/>
              <a:ext cx="370623" cy="5538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87437" y="1664023"/>
            <a:ext cx="496449" cy="496449"/>
            <a:chOff x="7987437" y="1664023"/>
            <a:chExt cx="496449" cy="49644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987437" y="1664023"/>
              <a:ext cx="496449" cy="496449"/>
              <a:chOff x="7987437" y="1664023"/>
              <a:chExt cx="496449" cy="4964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987437" y="1664023"/>
                <a:ext cx="496449" cy="496449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64409" y="1659640"/>
              <a:ext cx="401213" cy="5557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00443" y="1664023"/>
            <a:ext cx="496449" cy="496449"/>
            <a:chOff x="13600443" y="1664023"/>
            <a:chExt cx="496449" cy="4964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600443" y="1664023"/>
              <a:ext cx="496449" cy="496449"/>
              <a:chOff x="13600443" y="1664023"/>
              <a:chExt cx="496449" cy="49644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600443" y="1664023"/>
                <a:ext cx="496449" cy="496449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7005" y="1659636"/>
              <a:ext cx="375261" cy="55387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0163" y="6976144"/>
            <a:ext cx="3160091" cy="51338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70449" y="7011058"/>
            <a:ext cx="2916339" cy="148893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73507" y="6976144"/>
            <a:ext cx="3116282" cy="145321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74705" y="976243"/>
            <a:ext cx="16136304" cy="102586"/>
            <a:chOff x="1074705" y="976243"/>
            <a:chExt cx="16136304" cy="1025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4705" y="976243"/>
              <a:ext cx="16136304" cy="1025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46728" y="1728834"/>
            <a:ext cx="1493482" cy="102586"/>
            <a:chOff x="5446728" y="1728834"/>
            <a:chExt cx="1493482" cy="1025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5446728" y="1728834"/>
              <a:ext cx="1493482" cy="1025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45504" y="1728834"/>
            <a:ext cx="1493482" cy="102586"/>
            <a:chOff x="11345504" y="1728834"/>
            <a:chExt cx="1493482" cy="10258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11345504" y="1728834"/>
              <a:ext cx="1493482" cy="1025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576758" y="3485548"/>
            <a:ext cx="2285969" cy="2285969"/>
            <a:chOff x="2576758" y="3485548"/>
            <a:chExt cx="2285969" cy="228596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76758" y="3485548"/>
              <a:ext cx="2285969" cy="22859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464699" y="3485548"/>
            <a:ext cx="2307015" cy="2307015"/>
            <a:chOff x="13464699" y="3485548"/>
            <a:chExt cx="2307015" cy="230701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464699" y="3485548"/>
              <a:ext cx="2307015" cy="230701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326729" y="3485548"/>
            <a:ext cx="2285969" cy="2285969"/>
            <a:chOff x="8326729" y="3485548"/>
            <a:chExt cx="2285969" cy="228596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26729" y="3485548"/>
              <a:ext cx="2285969" cy="2285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3583" y="1611077"/>
            <a:ext cx="11963296" cy="66348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13148" y="8830873"/>
            <a:ext cx="5801189" cy="795501"/>
            <a:chOff x="11013148" y="8830873"/>
            <a:chExt cx="5801189" cy="79550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013148" y="8830873"/>
              <a:ext cx="5801189" cy="795501"/>
              <a:chOff x="11013148" y="8830873"/>
              <a:chExt cx="5801189" cy="79550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013148" y="8830873"/>
                <a:ext cx="5801189" cy="79550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1115923" y="8941359"/>
              <a:ext cx="3844921" cy="574528"/>
              <a:chOff x="11115923" y="8941359"/>
              <a:chExt cx="3844921" cy="57452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115923" y="8941359"/>
                <a:ext cx="3844921" cy="574528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72188" y="9064217"/>
              <a:ext cx="2299658" cy="39591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4510844" y="9144956"/>
              <a:ext cx="194576" cy="167335"/>
              <a:chOff x="14510844" y="9144956"/>
              <a:chExt cx="194576" cy="1673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14510844" y="9144956"/>
                <a:ext cx="194576" cy="167335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9412" y="9035838"/>
              <a:ext cx="1355245" cy="43735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6201" y="366538"/>
            <a:ext cx="4172748" cy="5446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42287" y="405874"/>
            <a:ext cx="1379130" cy="4149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12953" y="405874"/>
            <a:ext cx="1486672" cy="47364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686953" y="405874"/>
            <a:ext cx="1778130" cy="4736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16081658" y="4509748"/>
            <a:ext cx="3427769" cy="28818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3661420" y="1109577"/>
            <a:ext cx="22328087" cy="13759"/>
            <a:chOff x="-3661420" y="1109577"/>
            <a:chExt cx="22328087" cy="1375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3661420" y="1109577"/>
              <a:ext cx="22328087" cy="137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11240" y="2331481"/>
            <a:ext cx="22225230" cy="13696"/>
            <a:chOff x="6211240" y="2331481"/>
            <a:chExt cx="22225230" cy="1369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6211240" y="2331481"/>
              <a:ext cx="22225230" cy="136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211397" y="-124211"/>
            <a:ext cx="19560808" cy="11251145"/>
            <a:chOff x="-211397" y="-124211"/>
            <a:chExt cx="19560808" cy="112511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9257423" y="-5015406"/>
              <a:ext cx="39121617" cy="2250229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211397" y="-124211"/>
              <a:ext cx="19560808" cy="1125114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341228" y="1695501"/>
            <a:ext cx="8778581" cy="262606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59227" y="4179152"/>
            <a:ext cx="5245195" cy="11542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257069" y="5797239"/>
            <a:ext cx="6529309" cy="109777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196613" y="7510054"/>
            <a:ext cx="3938509" cy="11462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1470" y="-11220"/>
            <a:ext cx="19560808" cy="11251145"/>
            <a:chOff x="-231470" y="-11220"/>
            <a:chExt cx="19560808" cy="112511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1470" y="-11220"/>
              <a:ext cx="19560808" cy="1125114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1696" y="1960320"/>
            <a:ext cx="2957681" cy="17562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0701" y="2831820"/>
            <a:ext cx="6629930" cy="46983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6076" y="4616955"/>
            <a:ext cx="3415115" cy="6116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64126" y="5614352"/>
            <a:ext cx="488252" cy="634079"/>
            <a:chOff x="8464126" y="5614352"/>
            <a:chExt cx="488252" cy="6340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64126" y="5614352"/>
              <a:ext cx="488252" cy="63407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51229" y="4616955"/>
            <a:ext cx="4868182" cy="5961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68788" y="5572417"/>
            <a:ext cx="5104806" cy="93130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53334" y="5572449"/>
            <a:ext cx="5107682" cy="9358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10723" y="8391475"/>
            <a:ext cx="12064268" cy="710114"/>
            <a:chOff x="3110723" y="8391475"/>
            <a:chExt cx="12064268" cy="71011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110723" y="8391475"/>
              <a:ext cx="12064268" cy="710114"/>
              <a:chOff x="3110723" y="8391475"/>
              <a:chExt cx="12064268" cy="71011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110723" y="8391475"/>
                <a:ext cx="12064268" cy="710114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79759" y="8499149"/>
              <a:ext cx="10991593" cy="53626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23954" y="2313274"/>
            <a:ext cx="8330261" cy="7394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45037" y="5646482"/>
            <a:ext cx="2726064" cy="451835"/>
            <a:chOff x="1945037" y="5646482"/>
            <a:chExt cx="2726064" cy="4518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945037" y="5646482"/>
              <a:ext cx="2726064" cy="4518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26291" y="5646482"/>
            <a:ext cx="2726064" cy="451835"/>
            <a:chOff x="13926291" y="5646482"/>
            <a:chExt cx="2726064" cy="4518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13926291" y="5646482"/>
              <a:ext cx="2726064" cy="4518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7033" y="-9524"/>
            <a:ext cx="19567456" cy="11254969"/>
            <a:chOff x="-227033" y="-9524"/>
            <a:chExt cx="19567456" cy="11254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033" y="-9524"/>
              <a:ext cx="19567456" cy="112549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822" y="1388118"/>
            <a:ext cx="1923358" cy="13205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79269" y="3366972"/>
            <a:ext cx="3310599" cy="1707104"/>
            <a:chOff x="2879269" y="3366972"/>
            <a:chExt cx="3310599" cy="170710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085048" y="3366972"/>
              <a:ext cx="2869422" cy="1707104"/>
              <a:chOff x="3085048" y="3366972"/>
              <a:chExt cx="2869422" cy="170710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85048" y="3366972"/>
                <a:ext cx="2869422" cy="1707104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5569" y="3799133"/>
              <a:ext cx="2894858" cy="8056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80086" y="4961780"/>
            <a:ext cx="1537950" cy="2907169"/>
            <a:chOff x="2680086" y="4961780"/>
            <a:chExt cx="1537950" cy="290716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833114" y="6434685"/>
              <a:ext cx="3049455" cy="73655"/>
              <a:chOff x="1833114" y="6434685"/>
              <a:chExt cx="3049455" cy="7365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7700000">
                <a:off x="1833114" y="6434685"/>
                <a:ext cx="3049455" cy="736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744649" y="5039053"/>
              <a:ext cx="410166" cy="353373"/>
              <a:chOff x="3744649" y="5039053"/>
              <a:chExt cx="410166" cy="35337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740000">
                <a:off x="3744649" y="5039053"/>
                <a:ext cx="410166" cy="35337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4990598" y="4980998"/>
            <a:ext cx="1624370" cy="2781031"/>
            <a:chOff x="4990598" y="4980998"/>
            <a:chExt cx="1624370" cy="278103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382653" y="6386760"/>
              <a:ext cx="2994793" cy="72335"/>
              <a:chOff x="4382653" y="6386760"/>
              <a:chExt cx="2994793" cy="723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4520000">
                <a:off x="4382653" y="6386760"/>
                <a:ext cx="2994793" cy="7233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48486" y="5055242"/>
              <a:ext cx="402813" cy="347039"/>
              <a:chOff x="5048486" y="5055242"/>
              <a:chExt cx="402813" cy="34703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80000">
                <a:off x="5048486" y="5055242"/>
                <a:ext cx="402813" cy="34703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032467" y="7530897"/>
            <a:ext cx="2026562" cy="1201400"/>
            <a:chOff x="2032467" y="7530897"/>
            <a:chExt cx="2026562" cy="120140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039590" y="7530897"/>
              <a:ext cx="2019400" cy="1201400"/>
              <a:chOff x="2039590" y="7530897"/>
              <a:chExt cx="2019400" cy="120140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039590" y="7530897"/>
                <a:ext cx="2019400" cy="1201400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71516" y="7886671"/>
              <a:ext cx="1709727" cy="75921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085215" y="7530897"/>
            <a:ext cx="2026562" cy="1201400"/>
            <a:chOff x="5085215" y="7530897"/>
            <a:chExt cx="2026562" cy="120140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5092375" y="7530897"/>
              <a:ext cx="2019400" cy="1201400"/>
              <a:chOff x="5092375" y="7530897"/>
              <a:chExt cx="2019400" cy="120140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92375" y="7530897"/>
                <a:ext cx="2019400" cy="1201400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4264" y="7886671"/>
              <a:ext cx="1715994" cy="66043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142857" y="813475"/>
            <a:ext cx="8627243" cy="9577002"/>
            <a:chOff x="9142857" y="813475"/>
            <a:chExt cx="8627243" cy="957700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2857" y="813475"/>
              <a:ext cx="8627243" cy="957700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633869" y="7978980"/>
            <a:ext cx="3493651" cy="305233"/>
            <a:chOff x="4633869" y="7978980"/>
            <a:chExt cx="3493651" cy="30523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7740000">
              <a:off x="4633869" y="7978980"/>
              <a:ext cx="3493651" cy="30523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735912" y="8265174"/>
            <a:ext cx="3516094" cy="305233"/>
            <a:chOff x="4735912" y="8265174"/>
            <a:chExt cx="3516094" cy="30523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2640000">
              <a:off x="4735912" y="8265174"/>
              <a:ext cx="3516094" cy="30523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FCC6DA8-38EB-3A43-70F9-0CBC611ED1E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6830" y="849320"/>
            <a:ext cx="8597342" cy="95411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7033" y="-9524"/>
            <a:ext cx="19567456" cy="11254969"/>
            <a:chOff x="-227033" y="-9524"/>
            <a:chExt cx="19567456" cy="11254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033" y="-9524"/>
              <a:ext cx="19567456" cy="112549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4925" y="3774197"/>
            <a:ext cx="7562338" cy="14780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3765" y="8479343"/>
            <a:ext cx="7051141" cy="580612"/>
            <a:chOff x="1383765" y="8479343"/>
            <a:chExt cx="7051141" cy="58061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83765" y="8479343"/>
              <a:ext cx="7051141" cy="580612"/>
              <a:chOff x="1383765" y="8479343"/>
              <a:chExt cx="7051141" cy="58061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83765" y="8479343"/>
                <a:ext cx="7051141" cy="58061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118" y="8520730"/>
              <a:ext cx="6523498" cy="5417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18890" y="8479343"/>
            <a:ext cx="6612708" cy="580612"/>
            <a:chOff x="10118890" y="8479343"/>
            <a:chExt cx="6612708" cy="58061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118890" y="8479343"/>
              <a:ext cx="6612708" cy="580612"/>
              <a:chOff x="10118890" y="8479343"/>
              <a:chExt cx="6612708" cy="58061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18890" y="8479343"/>
                <a:ext cx="6612708" cy="580612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19646" y="8520730"/>
              <a:ext cx="5861164" cy="54175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58593" y="3774197"/>
            <a:ext cx="6572205" cy="23637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58813" y="2059147"/>
            <a:ext cx="4442235" cy="132058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373901" y="5317624"/>
            <a:ext cx="6356666" cy="75897"/>
            <a:chOff x="6373901" y="5317624"/>
            <a:chExt cx="6356666" cy="7589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6373901" y="5317624"/>
              <a:ext cx="6356666" cy="7589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41916" y="2059147"/>
            <a:ext cx="4442245" cy="132058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91716" y="5930023"/>
            <a:ext cx="2590674" cy="1635692"/>
            <a:chOff x="2091716" y="5930023"/>
            <a:chExt cx="2590674" cy="16356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91716" y="5930023"/>
              <a:ext cx="2590674" cy="16356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40289" y="5766663"/>
            <a:ext cx="1962412" cy="1962412"/>
            <a:chOff x="6140289" y="5766663"/>
            <a:chExt cx="1962412" cy="196241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40289" y="5766663"/>
              <a:ext cx="1962412" cy="1962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7889" y="-9524"/>
            <a:ext cx="19573368" cy="11258369"/>
            <a:chOff x="-227889" y="-9524"/>
            <a:chExt cx="19573368" cy="112583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889" y="-9524"/>
              <a:ext cx="19573368" cy="112583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29222" y="443055"/>
            <a:ext cx="7027271" cy="1494914"/>
            <a:chOff x="5629222" y="443055"/>
            <a:chExt cx="7027271" cy="14949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8396" y="-243652"/>
              <a:ext cx="14054543" cy="29898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9222" y="443055"/>
              <a:ext cx="7027271" cy="14949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79213" y="804807"/>
            <a:ext cx="6512020" cy="7622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26434" y="3352016"/>
            <a:ext cx="5405574" cy="610864"/>
            <a:chOff x="2926434" y="3352016"/>
            <a:chExt cx="5405574" cy="6108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926434" y="3352016"/>
              <a:ext cx="5405574" cy="610864"/>
              <a:chOff x="2926434" y="3352016"/>
              <a:chExt cx="5405574" cy="61086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926434" y="3352016"/>
                <a:ext cx="5405574" cy="610864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6843" y="3340892"/>
              <a:ext cx="4079472" cy="6578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54461" y="3352016"/>
            <a:ext cx="5137869" cy="580612"/>
            <a:chOff x="10254461" y="3352016"/>
            <a:chExt cx="5137869" cy="5806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4461" y="3352016"/>
              <a:ext cx="5137869" cy="58061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26729" y="3357474"/>
            <a:ext cx="3294070" cy="65787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964628" y="8044986"/>
            <a:ext cx="5329188" cy="602232"/>
            <a:chOff x="2964628" y="8044986"/>
            <a:chExt cx="5329188" cy="60223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964628" y="8044986"/>
              <a:ext cx="5329188" cy="602232"/>
              <a:chOff x="2964628" y="8044986"/>
              <a:chExt cx="5329188" cy="60223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964628" y="8044986"/>
                <a:ext cx="5329188" cy="602232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06843" y="8029547"/>
              <a:ext cx="4086925" cy="6858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54461" y="8044986"/>
            <a:ext cx="5195103" cy="585667"/>
            <a:chOff x="10254461" y="8044986"/>
            <a:chExt cx="5195103" cy="5856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254461" y="8044986"/>
              <a:ext cx="5182606" cy="585667"/>
              <a:chOff x="10254461" y="8044986"/>
              <a:chExt cx="5182606" cy="58566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254461" y="8044986"/>
                <a:ext cx="5182606" cy="58566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97320" y="8023790"/>
              <a:ext cx="5053851" cy="65818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82453" y="5536353"/>
            <a:ext cx="3227137" cy="92609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364617" y="4642788"/>
            <a:ext cx="2335604" cy="493714"/>
            <a:chOff x="5364617" y="4642788"/>
            <a:chExt cx="2335604" cy="4937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2340000">
              <a:off x="5364617" y="4642788"/>
              <a:ext cx="2335604" cy="493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425786" y="4642788"/>
            <a:ext cx="2335604" cy="493714"/>
            <a:chOff x="10425786" y="4642788"/>
            <a:chExt cx="2335604" cy="493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2340000">
              <a:off x="10425786" y="4642788"/>
              <a:ext cx="2335604" cy="493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205622" y="6807097"/>
            <a:ext cx="2539844" cy="493714"/>
            <a:chOff x="5205622" y="6807097"/>
            <a:chExt cx="2539844" cy="49371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340000">
              <a:off x="5205622" y="6807097"/>
              <a:ext cx="2539844" cy="493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430157" y="6830378"/>
            <a:ext cx="2465858" cy="493714"/>
            <a:chOff x="10430157" y="6830378"/>
            <a:chExt cx="2465858" cy="4937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2340000">
              <a:off x="10430157" y="6830378"/>
              <a:ext cx="2465858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7889" y="-9524"/>
            <a:ext cx="19573368" cy="11258369"/>
            <a:chOff x="-227889" y="-9524"/>
            <a:chExt cx="19573368" cy="112583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889" y="-9524"/>
              <a:ext cx="19573368" cy="112583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066" y="3897293"/>
            <a:ext cx="15077583" cy="4360099"/>
            <a:chOff x="1604066" y="3897293"/>
            <a:chExt cx="15077583" cy="43600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066" y="3897293"/>
              <a:ext cx="15077583" cy="43600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80166" y="4715492"/>
            <a:ext cx="1833801" cy="717837"/>
            <a:chOff x="1880166" y="4715492"/>
            <a:chExt cx="1833801" cy="7178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0166" y="4715492"/>
              <a:ext cx="1833801" cy="71783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40944" y="4554081"/>
            <a:ext cx="863546" cy="9987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65086" y="6220536"/>
            <a:ext cx="1833801" cy="717837"/>
            <a:chOff x="1865086" y="6220536"/>
            <a:chExt cx="1833801" cy="7178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5086" y="6220536"/>
              <a:ext cx="1833801" cy="71783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5864" y="6059125"/>
            <a:ext cx="863545" cy="9987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65573" y="4598545"/>
            <a:ext cx="4712356" cy="8887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5573" y="6118668"/>
            <a:ext cx="5120648" cy="8876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2566" y="5298843"/>
            <a:ext cx="1567208" cy="49018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02566" y="6801662"/>
            <a:ext cx="4070605" cy="4901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8440" y="4715492"/>
            <a:ext cx="1836815" cy="717837"/>
            <a:chOff x="9368440" y="4715492"/>
            <a:chExt cx="1836815" cy="71783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68440" y="4715492"/>
              <a:ext cx="1836815" cy="71783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32232" y="4554081"/>
            <a:ext cx="863545" cy="9987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55482" y="6220536"/>
            <a:ext cx="1834692" cy="717837"/>
            <a:chOff x="9355482" y="6220536"/>
            <a:chExt cx="1834692" cy="7178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55482" y="6220536"/>
              <a:ext cx="1834692" cy="71783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17151" y="6059125"/>
            <a:ext cx="863546" cy="99878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56821" y="4598545"/>
            <a:ext cx="2872163" cy="88663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56821" y="6118668"/>
            <a:ext cx="3777099" cy="88768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493814" y="5298843"/>
            <a:ext cx="4390951" cy="49018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493814" y="6801662"/>
            <a:ext cx="2131959" cy="49018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68004" y="1550763"/>
            <a:ext cx="2480296" cy="208524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23910" y="2580488"/>
            <a:ext cx="3450327" cy="41370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507163" y="2060590"/>
            <a:ext cx="4005986" cy="5970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7889" y="-9524"/>
            <a:ext cx="19573368" cy="11258369"/>
            <a:chOff x="-227889" y="-9524"/>
            <a:chExt cx="19573368" cy="112583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7889" y="-9524"/>
              <a:ext cx="19573368" cy="112583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36509" y="-14286"/>
            <a:ext cx="19593635" cy="11270026"/>
            <a:chOff x="-236509" y="-14286"/>
            <a:chExt cx="19593635" cy="112700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36509" y="-14286"/>
              <a:ext cx="19593635" cy="112700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69021" y="8410900"/>
            <a:ext cx="13547672" cy="797429"/>
            <a:chOff x="2369021" y="8410900"/>
            <a:chExt cx="13547672" cy="797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9021" y="8410900"/>
              <a:ext cx="13547672" cy="797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9414" y="1377647"/>
            <a:ext cx="5212060" cy="1235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19920" y="2291054"/>
            <a:ext cx="4946332" cy="140109"/>
            <a:chOff x="1319920" y="2291054"/>
            <a:chExt cx="4946332" cy="1401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9920" y="2291054"/>
              <a:ext cx="4946332" cy="14010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35526" y="3605066"/>
            <a:ext cx="10393612" cy="23197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963032" y="3507916"/>
            <a:ext cx="622954" cy="623246"/>
            <a:chOff x="13963032" y="3507916"/>
            <a:chExt cx="622954" cy="6232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63032" y="3507916"/>
              <a:ext cx="622954" cy="6232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99582" y="3507916"/>
            <a:ext cx="622954" cy="623246"/>
            <a:chOff x="3699582" y="3507916"/>
            <a:chExt cx="622954" cy="6232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3699582" y="3507916"/>
              <a:ext cx="622954" cy="6232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63032" y="5382162"/>
            <a:ext cx="622954" cy="623246"/>
            <a:chOff x="13963032" y="5382162"/>
            <a:chExt cx="622954" cy="6232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63032" y="5382162"/>
              <a:ext cx="622954" cy="6232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701985" y="5423888"/>
            <a:ext cx="622679" cy="622971"/>
            <a:chOff x="3701985" y="5423888"/>
            <a:chExt cx="622679" cy="6229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3701985" y="5423888"/>
              <a:ext cx="622679" cy="6229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69021" y="7919247"/>
            <a:ext cx="13547672" cy="797429"/>
            <a:chOff x="2369021" y="7919247"/>
            <a:chExt cx="13547672" cy="797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9021" y="7919247"/>
              <a:ext cx="13547672" cy="79742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46539" y="8017882"/>
            <a:ext cx="12011277" cy="1067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4946</cp:lastModifiedBy>
  <cp:revision>2</cp:revision>
  <dcterms:created xsi:type="dcterms:W3CDTF">2022-08-09T17:18:19Z</dcterms:created>
  <dcterms:modified xsi:type="dcterms:W3CDTF">2022-08-09T09:21:26Z</dcterms:modified>
</cp:coreProperties>
</file>