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1" r:id="rId5"/>
    <p:sldId id="264" r:id="rId6"/>
    <p:sldId id="266" r:id="rId7"/>
    <p:sldId id="260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230"/>
      </p:cViewPr>
      <p:guideLst>
        <p:guide orient="horz" pos="25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5400000">
            <a:off x="7396100" y="-49696"/>
            <a:ext cx="1340768" cy="14401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2714007">
            <a:off x="265414" y="-515444"/>
            <a:ext cx="561873" cy="2123201"/>
          </a:xfrm>
          <a:custGeom>
            <a:avLst/>
            <a:gdLst/>
            <a:ahLst/>
            <a:cxnLst/>
            <a:rect l="l" t="t" r="r" b="b"/>
            <a:pathLst>
              <a:path w="561873" h="2123201">
                <a:moveTo>
                  <a:pt x="0" y="566471"/>
                </a:moveTo>
                <a:lnTo>
                  <a:pt x="46575" y="519515"/>
                </a:lnTo>
                <a:lnTo>
                  <a:pt x="46575" y="1612085"/>
                </a:lnTo>
                <a:lnTo>
                  <a:pt x="0" y="1565888"/>
                </a:lnTo>
                <a:close/>
                <a:moveTo>
                  <a:pt x="561873" y="0"/>
                </a:moveTo>
                <a:lnTo>
                  <a:pt x="561873" y="2123201"/>
                </a:lnTo>
                <a:lnTo>
                  <a:pt x="509353" y="2071107"/>
                </a:lnTo>
                <a:lnTo>
                  <a:pt x="509353" y="52950"/>
                </a:lnTo>
                <a:close/>
                <a:moveTo>
                  <a:pt x="469715" y="92912"/>
                </a:moveTo>
                <a:lnTo>
                  <a:pt x="469715" y="2031791"/>
                </a:lnTo>
                <a:lnTo>
                  <a:pt x="86213" y="1651401"/>
                </a:lnTo>
                <a:lnTo>
                  <a:pt x="86213" y="4795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46404" y="1071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120</a:t>
            </a:r>
            <a:endParaRPr lang="ko-KR" altLang="en-US" sz="5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7544" y="1556792"/>
            <a:ext cx="835292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 rot="18874730">
            <a:off x="-177380" y="42339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Shape</a:t>
            </a:r>
            <a:r>
              <a:rPr lang="en-US" altLang="ko-KR" sz="14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Icon Set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822697" y="156498"/>
            <a:ext cx="511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Business Icon Set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730524" y="1043444"/>
            <a:ext cx="530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수정이 쉬운</a:t>
            </a:r>
            <a:r>
              <a:rPr lang="ko-KR" altLang="en-US" sz="1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도형으로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100%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제작되었습니다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7544" y="6381328"/>
            <a:ext cx="835292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1730523" y="6483419"/>
            <a:ext cx="530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Bizdesign.net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3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1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1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7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9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2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A466-E3A9-4CE3-B69E-EEDC188B2541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FD21-397C-4C4A-AED6-05488EC53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8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3"/>
          <p:cNvSpPr>
            <a:spLocks noChangeAspect="1"/>
          </p:cNvSpPr>
          <p:nvPr/>
        </p:nvSpPr>
        <p:spPr>
          <a:xfrm rot="10800000">
            <a:off x="4133687" y="2086041"/>
            <a:ext cx="646485" cy="720000"/>
          </a:xfrm>
          <a:custGeom>
            <a:avLst/>
            <a:gdLst/>
            <a:ahLst/>
            <a:cxnLst/>
            <a:rect l="l" t="t" r="r" b="b"/>
            <a:pathLst>
              <a:path w="3369757" h="3752953">
                <a:moveTo>
                  <a:pt x="3369757" y="3752953"/>
                </a:moveTo>
                <a:lnTo>
                  <a:pt x="2458436" y="3752953"/>
                </a:lnTo>
                <a:lnTo>
                  <a:pt x="1684879" y="2471479"/>
                </a:lnTo>
                <a:lnTo>
                  <a:pt x="911321" y="3752953"/>
                </a:lnTo>
                <a:lnTo>
                  <a:pt x="0" y="3752953"/>
                </a:lnTo>
                <a:lnTo>
                  <a:pt x="962779" y="2158018"/>
                </a:lnTo>
                <a:lnTo>
                  <a:pt x="164866" y="2158018"/>
                </a:lnTo>
                <a:lnTo>
                  <a:pt x="164866" y="1449998"/>
                </a:lnTo>
                <a:lnTo>
                  <a:pt x="1199503" y="1449998"/>
                </a:lnTo>
                <a:lnTo>
                  <a:pt x="1199503" y="1349401"/>
                </a:lnTo>
                <a:lnTo>
                  <a:pt x="164862" y="1349401"/>
                </a:lnTo>
                <a:lnTo>
                  <a:pt x="164862" y="641379"/>
                </a:lnTo>
                <a:lnTo>
                  <a:pt x="1199503" y="641379"/>
                </a:lnTo>
                <a:lnTo>
                  <a:pt x="1199503" y="0"/>
                </a:lnTo>
                <a:lnTo>
                  <a:pt x="2170259" y="0"/>
                </a:lnTo>
                <a:lnTo>
                  <a:pt x="2170259" y="641379"/>
                </a:lnTo>
                <a:lnTo>
                  <a:pt x="3204902" y="641379"/>
                </a:lnTo>
                <a:lnTo>
                  <a:pt x="3204902" y="1349401"/>
                </a:lnTo>
                <a:lnTo>
                  <a:pt x="2170259" y="1349401"/>
                </a:lnTo>
                <a:lnTo>
                  <a:pt x="2170259" y="1449998"/>
                </a:lnTo>
                <a:lnTo>
                  <a:pt x="3204906" y="1449998"/>
                </a:lnTo>
                <a:lnTo>
                  <a:pt x="3204906" y="2158018"/>
                </a:lnTo>
                <a:lnTo>
                  <a:pt x="2406979" y="215801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Block Arc 19"/>
          <p:cNvSpPr>
            <a:spLocks noChangeAspect="1"/>
          </p:cNvSpPr>
          <p:nvPr/>
        </p:nvSpPr>
        <p:spPr>
          <a:xfrm rot="16200000">
            <a:off x="5885988" y="2090789"/>
            <a:ext cx="710506" cy="720000"/>
          </a:xfrm>
          <a:custGeom>
            <a:avLst/>
            <a:gdLst/>
            <a:ahLst/>
            <a:cxnLst/>
            <a:rect l="l" t="t" r="r" b="b"/>
            <a:pathLst>
              <a:path w="3888432" h="3940389">
                <a:moveTo>
                  <a:pt x="3886477" y="2596624"/>
                </a:moveTo>
                <a:cubicBezTo>
                  <a:pt x="3863903" y="3099396"/>
                  <a:pt x="3646450" y="3585439"/>
                  <a:pt x="3260784" y="3940389"/>
                </a:cubicBezTo>
                <a:lnTo>
                  <a:pt x="2740134" y="3374682"/>
                </a:lnTo>
                <a:cubicBezTo>
                  <a:pt x="3095411" y="3047701"/>
                  <a:pt x="3214561" y="2536699"/>
                  <a:pt x="3040544" y="2086301"/>
                </a:cubicBezTo>
                <a:cubicBezTo>
                  <a:pt x="2946224" y="1842179"/>
                  <a:pt x="2776177" y="1642784"/>
                  <a:pt x="2561820" y="1513267"/>
                </a:cubicBezTo>
                <a:lnTo>
                  <a:pt x="2561820" y="2502838"/>
                </a:lnTo>
                <a:lnTo>
                  <a:pt x="1956545" y="2502838"/>
                </a:lnTo>
                <a:lnTo>
                  <a:pt x="1956545" y="1334980"/>
                </a:lnTo>
                <a:cubicBezTo>
                  <a:pt x="1955005" y="1334620"/>
                  <a:pt x="1953461" y="1334606"/>
                  <a:pt x="1951918" y="1334596"/>
                </a:cubicBezTo>
                <a:cubicBezTo>
                  <a:pt x="1865937" y="1334033"/>
                  <a:pt x="1781451" y="1342845"/>
                  <a:pt x="1700312" y="1363399"/>
                </a:cubicBezTo>
                <a:lnTo>
                  <a:pt x="1700312" y="2502838"/>
                </a:lnTo>
                <a:lnTo>
                  <a:pt x="1095037" y="2502838"/>
                </a:lnTo>
                <a:lnTo>
                  <a:pt x="1095037" y="1701931"/>
                </a:lnTo>
                <a:cubicBezTo>
                  <a:pt x="992004" y="1805496"/>
                  <a:pt x="910118" y="1931035"/>
                  <a:pt x="853532" y="2071968"/>
                </a:cubicBezTo>
                <a:cubicBezTo>
                  <a:pt x="673626" y="2520045"/>
                  <a:pt x="786067" y="3032565"/>
                  <a:pt x="1137028" y="3364176"/>
                </a:cubicBezTo>
                <a:lnTo>
                  <a:pt x="609006" y="3923009"/>
                </a:lnTo>
                <a:cubicBezTo>
                  <a:pt x="28464" y="3374477"/>
                  <a:pt x="-157531" y="2526691"/>
                  <a:pt x="140060" y="1785506"/>
                </a:cubicBezTo>
                <a:cubicBezTo>
                  <a:pt x="323894" y="1327647"/>
                  <a:pt x="669158" y="968018"/>
                  <a:pt x="1095037" y="762253"/>
                </a:cubicBezTo>
                <a:lnTo>
                  <a:pt x="1095037" y="0"/>
                </a:lnTo>
                <a:lnTo>
                  <a:pt x="1700312" y="0"/>
                </a:lnTo>
                <a:lnTo>
                  <a:pt x="1700312" y="583614"/>
                </a:lnTo>
                <a:lnTo>
                  <a:pt x="1956545" y="565812"/>
                </a:lnTo>
                <a:lnTo>
                  <a:pt x="1956545" y="0"/>
                </a:lnTo>
                <a:lnTo>
                  <a:pt x="2561820" y="0"/>
                </a:lnTo>
                <a:lnTo>
                  <a:pt x="2561820" y="668400"/>
                </a:lnTo>
                <a:cubicBezTo>
                  <a:pt x="3101312" y="847375"/>
                  <a:pt x="3545438" y="1259818"/>
                  <a:pt x="3757706" y="1809216"/>
                </a:cubicBezTo>
                <a:cubicBezTo>
                  <a:pt x="3829668" y="1995473"/>
                  <a:pt x="3871323" y="2187994"/>
                  <a:pt x="3884141" y="2380458"/>
                </a:cubicBezTo>
                <a:cubicBezTo>
                  <a:pt x="3888948" y="2452632"/>
                  <a:pt x="3889701" y="2524800"/>
                  <a:pt x="3886477" y="2596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lock Arc 21"/>
          <p:cNvSpPr>
            <a:spLocks noChangeAspect="1"/>
          </p:cNvSpPr>
          <p:nvPr/>
        </p:nvSpPr>
        <p:spPr>
          <a:xfrm>
            <a:off x="798391" y="3645104"/>
            <a:ext cx="525378" cy="720000"/>
          </a:xfrm>
          <a:custGeom>
            <a:avLst/>
            <a:gdLst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641823 w 1649823"/>
              <a:gd name="connsiteY16" fmla="*/ 1880682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3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4171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4171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4171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50449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50449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8879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50401 w 1649823"/>
              <a:gd name="connsiteY18" fmla="*/ 2257063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38630 w 1649823"/>
              <a:gd name="connsiteY18" fmla="*/ 2253139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38630 w 1649823"/>
              <a:gd name="connsiteY18" fmla="*/ 2253139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38630 w 1649823"/>
              <a:gd name="connsiteY18" fmla="*/ 2253139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49823" h="2260987">
                <a:moveTo>
                  <a:pt x="948296" y="0"/>
                </a:moveTo>
                <a:cubicBezTo>
                  <a:pt x="1069547" y="82"/>
                  <a:pt x="1190777" y="31540"/>
                  <a:pt x="1299369" y="94365"/>
                </a:cubicBezTo>
                <a:cubicBezTo>
                  <a:pt x="1516553" y="220016"/>
                  <a:pt x="1650161" y="452031"/>
                  <a:pt x="1649823" y="702944"/>
                </a:cubicBezTo>
                <a:lnTo>
                  <a:pt x="1257111" y="702416"/>
                </a:lnTo>
                <a:cubicBezTo>
                  <a:pt x="1257260" y="591869"/>
                  <a:pt x="1198395" y="489648"/>
                  <a:pt x="1102708" y="434288"/>
                </a:cubicBezTo>
                <a:cubicBezTo>
                  <a:pt x="1007021" y="378929"/>
                  <a:pt x="889062" y="378849"/>
                  <a:pt x="793301" y="434080"/>
                </a:cubicBezTo>
                <a:cubicBezTo>
                  <a:pt x="699825" y="487993"/>
                  <a:pt x="641374" y="586604"/>
                  <a:pt x="639582" y="694124"/>
                </a:cubicBezTo>
                <a:lnTo>
                  <a:pt x="641823" y="694124"/>
                </a:lnTo>
                <a:lnTo>
                  <a:pt x="641823" y="922486"/>
                </a:lnTo>
                <a:lnTo>
                  <a:pt x="1090531" y="922486"/>
                </a:lnTo>
                <a:lnTo>
                  <a:pt x="1090531" y="1210486"/>
                </a:lnTo>
                <a:lnTo>
                  <a:pt x="641823" y="1210486"/>
                </a:lnTo>
                <a:lnTo>
                  <a:pt x="641823" y="1308697"/>
                </a:lnTo>
                <a:lnTo>
                  <a:pt x="1080000" y="1308697"/>
                </a:lnTo>
                <a:lnTo>
                  <a:pt x="1080000" y="1596697"/>
                </a:lnTo>
                <a:lnTo>
                  <a:pt x="641823" y="1596697"/>
                </a:lnTo>
                <a:cubicBezTo>
                  <a:pt x="616973" y="1735828"/>
                  <a:pt x="568580" y="1816102"/>
                  <a:pt x="488799" y="1884606"/>
                </a:cubicBezTo>
                <a:lnTo>
                  <a:pt x="1534707" y="1880682"/>
                </a:lnTo>
                <a:cubicBezTo>
                  <a:pt x="1536015" y="2004834"/>
                  <a:pt x="1537322" y="2128987"/>
                  <a:pt x="1538630" y="2253139"/>
                </a:cubicBezTo>
                <a:lnTo>
                  <a:pt x="85082" y="2260987"/>
                </a:lnTo>
                <a:lnTo>
                  <a:pt x="10531" y="1880682"/>
                </a:lnTo>
                <a:lnTo>
                  <a:pt x="14323" y="1892454"/>
                </a:lnTo>
                <a:cubicBezTo>
                  <a:pt x="142499" y="1821335"/>
                  <a:pt x="231436" y="1758063"/>
                  <a:pt x="245823" y="1596697"/>
                </a:cubicBezTo>
                <a:lnTo>
                  <a:pt x="0" y="1596697"/>
                </a:lnTo>
                <a:lnTo>
                  <a:pt x="0" y="1308697"/>
                </a:lnTo>
                <a:lnTo>
                  <a:pt x="245823" y="1308697"/>
                </a:lnTo>
                <a:lnTo>
                  <a:pt x="245823" y="1210486"/>
                </a:lnTo>
                <a:lnTo>
                  <a:pt x="10531" y="1210486"/>
                </a:lnTo>
                <a:lnTo>
                  <a:pt x="10531" y="922486"/>
                </a:lnTo>
                <a:lnTo>
                  <a:pt x="245823" y="922486"/>
                </a:lnTo>
                <a:lnTo>
                  <a:pt x="245823" y="694124"/>
                </a:lnTo>
                <a:lnTo>
                  <a:pt x="246347" y="694124"/>
                </a:lnTo>
                <a:cubicBezTo>
                  <a:pt x="248640" y="446240"/>
                  <a:pt x="382021" y="217938"/>
                  <a:pt x="597097" y="93893"/>
                </a:cubicBezTo>
                <a:cubicBezTo>
                  <a:pt x="705773" y="31214"/>
                  <a:pt x="827045" y="-81"/>
                  <a:pt x="94829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spect="1"/>
          </p:cNvSpPr>
          <p:nvPr/>
        </p:nvSpPr>
        <p:spPr>
          <a:xfrm>
            <a:off x="2541586" y="2086042"/>
            <a:ext cx="491032" cy="720000"/>
          </a:xfrm>
          <a:custGeom>
            <a:avLst/>
            <a:gdLst/>
            <a:ahLst/>
            <a:cxnLst/>
            <a:rect l="l" t="t" r="r" b="b"/>
            <a:pathLst>
              <a:path w="2700676" h="3960000">
                <a:moveTo>
                  <a:pt x="1602689" y="2463003"/>
                </a:moveTo>
                <a:lnTo>
                  <a:pt x="1602689" y="2950470"/>
                </a:lnTo>
                <a:cubicBezTo>
                  <a:pt x="1687205" y="2891119"/>
                  <a:pt x="1739253" y="2801128"/>
                  <a:pt x="1737291" y="2701504"/>
                </a:cubicBezTo>
                <a:cubicBezTo>
                  <a:pt x="1735404" y="2605672"/>
                  <a:pt x="1683918" y="2520125"/>
                  <a:pt x="1602689" y="2463003"/>
                </a:cubicBezTo>
                <a:close/>
                <a:moveTo>
                  <a:pt x="1098689" y="1009338"/>
                </a:moveTo>
                <a:cubicBezTo>
                  <a:pt x="1013764" y="1068693"/>
                  <a:pt x="961418" y="1158910"/>
                  <a:pt x="963385" y="1258814"/>
                </a:cubicBezTo>
                <a:cubicBezTo>
                  <a:pt x="965278" y="1354920"/>
                  <a:pt x="1017053" y="1440682"/>
                  <a:pt x="1098689" y="1497792"/>
                </a:cubicBezTo>
                <a:close/>
                <a:moveTo>
                  <a:pt x="1098689" y="0"/>
                </a:moveTo>
                <a:lnTo>
                  <a:pt x="1602689" y="0"/>
                </a:lnTo>
                <a:lnTo>
                  <a:pt x="1602689" y="144043"/>
                </a:lnTo>
                <a:cubicBezTo>
                  <a:pt x="2202506" y="238198"/>
                  <a:pt x="2667631" y="666545"/>
                  <a:pt x="2699027" y="1197644"/>
                </a:cubicBezTo>
                <a:lnTo>
                  <a:pt x="1736872" y="1237476"/>
                </a:lnTo>
                <a:cubicBezTo>
                  <a:pt x="1731432" y="1145454"/>
                  <a:pt x="1680559" y="1064195"/>
                  <a:pt x="1602689" y="1009004"/>
                </a:cubicBezTo>
                <a:lnTo>
                  <a:pt x="1602689" y="1597155"/>
                </a:lnTo>
                <a:cubicBezTo>
                  <a:pt x="2220011" y="1694259"/>
                  <a:pt x="2689768" y="2143644"/>
                  <a:pt x="2700490" y="2688223"/>
                </a:cubicBezTo>
                <a:cubicBezTo>
                  <a:pt x="2711466" y="3245591"/>
                  <a:pt x="2237928" y="3716553"/>
                  <a:pt x="1602689" y="3815701"/>
                </a:cubicBezTo>
                <a:lnTo>
                  <a:pt x="1602689" y="3960000"/>
                </a:lnTo>
                <a:lnTo>
                  <a:pt x="1098689" y="3960000"/>
                </a:lnTo>
                <a:lnTo>
                  <a:pt x="1098689" y="3816404"/>
                </a:lnTo>
                <a:cubicBezTo>
                  <a:pt x="498535" y="3722456"/>
                  <a:pt x="33057" y="3293981"/>
                  <a:pt x="1649" y="2762674"/>
                </a:cubicBezTo>
                <a:lnTo>
                  <a:pt x="963804" y="2722842"/>
                </a:lnTo>
                <a:cubicBezTo>
                  <a:pt x="969260" y="2815132"/>
                  <a:pt x="1020413" y="2896595"/>
                  <a:pt x="1098689" y="2951760"/>
                </a:cubicBezTo>
                <a:lnTo>
                  <a:pt x="1098689" y="2363252"/>
                </a:lnTo>
                <a:cubicBezTo>
                  <a:pt x="481020" y="2266398"/>
                  <a:pt x="10912" y="1816880"/>
                  <a:pt x="186" y="1272095"/>
                </a:cubicBezTo>
                <a:cubicBezTo>
                  <a:pt x="-10794" y="714522"/>
                  <a:pt x="463097" y="243418"/>
                  <a:pt x="1098689" y="144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44"/>
          <p:cNvSpPr>
            <a:spLocks noChangeAspect="1"/>
          </p:cNvSpPr>
          <p:nvPr/>
        </p:nvSpPr>
        <p:spPr>
          <a:xfrm>
            <a:off x="7702311" y="2086042"/>
            <a:ext cx="603092" cy="720000"/>
          </a:xfrm>
          <a:custGeom>
            <a:avLst/>
            <a:gdLst/>
            <a:ahLst/>
            <a:cxnLst/>
            <a:rect l="l" t="t" r="r" b="b"/>
            <a:pathLst>
              <a:path w="1930109" h="2304256">
                <a:moveTo>
                  <a:pt x="499032" y="360040"/>
                </a:moveTo>
                <a:lnTo>
                  <a:pt x="499032" y="1016070"/>
                </a:lnTo>
                <a:lnTo>
                  <a:pt x="1258521" y="1016070"/>
                </a:lnTo>
                <a:cubicBezTo>
                  <a:pt x="1368910" y="1012801"/>
                  <a:pt x="1469808" y="952440"/>
                  <a:pt x="1526552" y="856603"/>
                </a:cubicBezTo>
                <a:cubicBezTo>
                  <a:pt x="1587011" y="754492"/>
                  <a:pt x="1588055" y="627797"/>
                  <a:pt x="1529286" y="524704"/>
                </a:cubicBezTo>
                <a:cubicBezTo>
                  <a:pt x="1473114" y="426166"/>
                  <a:pt x="1370550" y="363662"/>
                  <a:pt x="1257894" y="360040"/>
                </a:cubicBezTo>
                <a:close/>
                <a:moveTo>
                  <a:pt x="138992" y="0"/>
                </a:moveTo>
                <a:lnTo>
                  <a:pt x="180856" y="0"/>
                </a:lnTo>
                <a:lnTo>
                  <a:pt x="499032" y="0"/>
                </a:lnTo>
                <a:lnTo>
                  <a:pt x="1260856" y="0"/>
                </a:lnTo>
                <a:lnTo>
                  <a:pt x="1260856" y="1730"/>
                </a:lnTo>
                <a:cubicBezTo>
                  <a:pt x="1500773" y="7202"/>
                  <a:pt x="1720550" y="138412"/>
                  <a:pt x="1839840" y="347673"/>
                </a:cubicBezTo>
                <a:cubicBezTo>
                  <a:pt x="1962203" y="562326"/>
                  <a:pt x="1960030" y="826119"/>
                  <a:pt x="1834148" y="1038727"/>
                </a:cubicBezTo>
                <a:cubicBezTo>
                  <a:pt x="1717086" y="1236437"/>
                  <a:pt x="1509773" y="1361631"/>
                  <a:pt x="1282539" y="1373428"/>
                </a:cubicBezTo>
                <a:lnTo>
                  <a:pt x="1282539" y="1376110"/>
                </a:lnTo>
                <a:lnTo>
                  <a:pt x="499032" y="1376110"/>
                </a:lnTo>
                <a:lnTo>
                  <a:pt x="499032" y="1533934"/>
                </a:lnTo>
                <a:lnTo>
                  <a:pt x="1296144" y="1533934"/>
                </a:lnTo>
                <a:lnTo>
                  <a:pt x="1296144" y="1821966"/>
                </a:lnTo>
                <a:lnTo>
                  <a:pt x="499032" y="1821966"/>
                </a:lnTo>
                <a:lnTo>
                  <a:pt x="499032" y="2304256"/>
                </a:lnTo>
                <a:lnTo>
                  <a:pt x="138992" y="2304256"/>
                </a:lnTo>
                <a:lnTo>
                  <a:pt x="138992" y="1821966"/>
                </a:lnTo>
                <a:lnTo>
                  <a:pt x="0" y="1821966"/>
                </a:lnTo>
                <a:lnTo>
                  <a:pt x="0" y="1533934"/>
                </a:lnTo>
                <a:lnTo>
                  <a:pt x="138992" y="1533934"/>
                </a:lnTo>
                <a:lnTo>
                  <a:pt x="138992" y="1376110"/>
                </a:lnTo>
                <a:lnTo>
                  <a:pt x="0" y="1376110"/>
                </a:lnTo>
                <a:lnTo>
                  <a:pt x="0" y="1016070"/>
                </a:lnTo>
                <a:lnTo>
                  <a:pt x="138992" y="10160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3"/>
          <p:cNvSpPr>
            <a:spLocks noChangeAspect="1"/>
          </p:cNvSpPr>
          <p:nvPr/>
        </p:nvSpPr>
        <p:spPr>
          <a:xfrm>
            <a:off x="2395817" y="3645104"/>
            <a:ext cx="591895" cy="720000"/>
          </a:xfrm>
          <a:custGeom>
            <a:avLst/>
            <a:gdLst/>
            <a:ahLst/>
            <a:cxnLst/>
            <a:rect l="l" t="t" r="r" b="b"/>
            <a:pathLst>
              <a:path w="3201962" h="3894964">
                <a:moveTo>
                  <a:pt x="230584" y="0"/>
                </a:moveTo>
                <a:lnTo>
                  <a:pt x="393650" y="0"/>
                </a:lnTo>
                <a:lnTo>
                  <a:pt x="806648" y="0"/>
                </a:lnTo>
                <a:lnTo>
                  <a:pt x="3201962" y="0"/>
                </a:lnTo>
                <a:lnTo>
                  <a:pt x="3201962" y="649007"/>
                </a:lnTo>
                <a:lnTo>
                  <a:pt x="806648" y="649007"/>
                </a:lnTo>
                <a:lnTo>
                  <a:pt x="806648" y="1720444"/>
                </a:lnTo>
                <a:lnTo>
                  <a:pt x="3017140" y="1720444"/>
                </a:lnTo>
                <a:lnTo>
                  <a:pt x="3017140" y="2369451"/>
                </a:lnTo>
                <a:lnTo>
                  <a:pt x="806648" y="2369451"/>
                </a:lnTo>
                <a:lnTo>
                  <a:pt x="806648" y="2584541"/>
                </a:lnTo>
                <a:lnTo>
                  <a:pt x="2169844" y="2584541"/>
                </a:lnTo>
                <a:lnTo>
                  <a:pt x="2169844" y="3125069"/>
                </a:lnTo>
                <a:lnTo>
                  <a:pt x="806648" y="3125069"/>
                </a:lnTo>
                <a:lnTo>
                  <a:pt x="806648" y="3894964"/>
                </a:lnTo>
                <a:lnTo>
                  <a:pt x="230584" y="3894964"/>
                </a:lnTo>
                <a:lnTo>
                  <a:pt x="230584" y="3125069"/>
                </a:lnTo>
                <a:lnTo>
                  <a:pt x="0" y="3125069"/>
                </a:lnTo>
                <a:lnTo>
                  <a:pt x="0" y="2584541"/>
                </a:lnTo>
                <a:lnTo>
                  <a:pt x="230584" y="258454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Parallelogram 2"/>
          <p:cNvSpPr>
            <a:spLocks noChangeAspect="1"/>
          </p:cNvSpPr>
          <p:nvPr/>
        </p:nvSpPr>
        <p:spPr>
          <a:xfrm>
            <a:off x="681643" y="2086042"/>
            <a:ext cx="758874" cy="720000"/>
          </a:xfrm>
          <a:custGeom>
            <a:avLst/>
            <a:gdLst/>
            <a:ahLst/>
            <a:cxnLst/>
            <a:rect l="l" t="t" r="r" b="b"/>
            <a:pathLst>
              <a:path w="4176743" h="3358877">
                <a:moveTo>
                  <a:pt x="2861994" y="1951952"/>
                </a:moveTo>
                <a:lnTo>
                  <a:pt x="3012224" y="2510158"/>
                </a:lnTo>
                <a:lnTo>
                  <a:pt x="3162453" y="1951952"/>
                </a:lnTo>
                <a:close/>
                <a:moveTo>
                  <a:pt x="1014290" y="1951952"/>
                </a:moveTo>
                <a:lnTo>
                  <a:pt x="1164519" y="2510158"/>
                </a:lnTo>
                <a:lnTo>
                  <a:pt x="1314749" y="1951952"/>
                </a:lnTo>
                <a:close/>
                <a:moveTo>
                  <a:pt x="2685650" y="1296715"/>
                </a:moveTo>
                <a:lnTo>
                  <a:pt x="2764943" y="1591341"/>
                </a:lnTo>
                <a:lnTo>
                  <a:pt x="3259504" y="1591341"/>
                </a:lnTo>
                <a:lnTo>
                  <a:pt x="3338797" y="1296715"/>
                </a:lnTo>
                <a:close/>
                <a:moveTo>
                  <a:pt x="1980054" y="1296715"/>
                </a:moveTo>
                <a:lnTo>
                  <a:pt x="1900762" y="1591341"/>
                </a:lnTo>
                <a:lnTo>
                  <a:pt x="2275981" y="1591341"/>
                </a:lnTo>
                <a:lnTo>
                  <a:pt x="2196688" y="1296715"/>
                </a:lnTo>
                <a:close/>
                <a:moveTo>
                  <a:pt x="837946" y="1296715"/>
                </a:moveTo>
                <a:lnTo>
                  <a:pt x="917239" y="1591341"/>
                </a:lnTo>
                <a:lnTo>
                  <a:pt x="1411800" y="1591341"/>
                </a:lnTo>
                <a:lnTo>
                  <a:pt x="1491093" y="1296715"/>
                </a:lnTo>
                <a:close/>
                <a:moveTo>
                  <a:pt x="2088371" y="894245"/>
                </a:moveTo>
                <a:lnTo>
                  <a:pt x="2077106" y="936104"/>
                </a:lnTo>
                <a:lnTo>
                  <a:pt x="2099637" y="936104"/>
                </a:lnTo>
                <a:close/>
                <a:moveTo>
                  <a:pt x="0" y="0"/>
                </a:moveTo>
                <a:lnTo>
                  <a:pt x="488962" y="0"/>
                </a:lnTo>
                <a:lnTo>
                  <a:pt x="740895" y="936104"/>
                </a:lnTo>
                <a:lnTo>
                  <a:pt x="1588144" y="936104"/>
                </a:lnTo>
                <a:lnTo>
                  <a:pt x="1840077" y="0"/>
                </a:lnTo>
                <a:lnTo>
                  <a:pt x="1847704" y="0"/>
                </a:lnTo>
                <a:lnTo>
                  <a:pt x="2329039" y="0"/>
                </a:lnTo>
                <a:lnTo>
                  <a:pt x="2336666" y="0"/>
                </a:lnTo>
                <a:lnTo>
                  <a:pt x="2588599" y="936104"/>
                </a:lnTo>
                <a:lnTo>
                  <a:pt x="3435848" y="936104"/>
                </a:lnTo>
                <a:lnTo>
                  <a:pt x="3687781" y="0"/>
                </a:lnTo>
                <a:lnTo>
                  <a:pt x="4176743" y="0"/>
                </a:lnTo>
                <a:lnTo>
                  <a:pt x="3924810" y="936104"/>
                </a:lnTo>
                <a:lnTo>
                  <a:pt x="4176743" y="936104"/>
                </a:lnTo>
                <a:lnTo>
                  <a:pt x="4176743" y="1296715"/>
                </a:lnTo>
                <a:lnTo>
                  <a:pt x="3827759" y="1296715"/>
                </a:lnTo>
                <a:lnTo>
                  <a:pt x="3748466" y="1591341"/>
                </a:lnTo>
                <a:lnTo>
                  <a:pt x="4164351" y="1591341"/>
                </a:lnTo>
                <a:lnTo>
                  <a:pt x="4164351" y="1951952"/>
                </a:lnTo>
                <a:lnTo>
                  <a:pt x="3651415" y="1951952"/>
                </a:lnTo>
                <a:lnTo>
                  <a:pt x="3272770" y="3358877"/>
                </a:lnTo>
                <a:lnTo>
                  <a:pt x="3240639" y="3358877"/>
                </a:lnTo>
                <a:lnTo>
                  <a:pt x="2783808" y="3358877"/>
                </a:lnTo>
                <a:lnTo>
                  <a:pt x="2751677" y="3358877"/>
                </a:lnTo>
                <a:lnTo>
                  <a:pt x="2373032" y="1951952"/>
                </a:lnTo>
                <a:lnTo>
                  <a:pt x="1803711" y="1951952"/>
                </a:lnTo>
                <a:lnTo>
                  <a:pt x="1425066" y="3358877"/>
                </a:lnTo>
                <a:lnTo>
                  <a:pt x="1392935" y="3358877"/>
                </a:lnTo>
                <a:lnTo>
                  <a:pt x="936104" y="3358877"/>
                </a:lnTo>
                <a:lnTo>
                  <a:pt x="903973" y="3358877"/>
                </a:lnTo>
                <a:lnTo>
                  <a:pt x="525328" y="1951952"/>
                </a:lnTo>
                <a:lnTo>
                  <a:pt x="107120" y="1951952"/>
                </a:lnTo>
                <a:lnTo>
                  <a:pt x="107120" y="1591341"/>
                </a:lnTo>
                <a:lnTo>
                  <a:pt x="428277" y="1591341"/>
                </a:lnTo>
                <a:lnTo>
                  <a:pt x="348984" y="1296715"/>
                </a:lnTo>
                <a:lnTo>
                  <a:pt x="119512" y="1296715"/>
                </a:lnTo>
                <a:lnTo>
                  <a:pt x="119512" y="936104"/>
                </a:lnTo>
                <a:lnTo>
                  <a:pt x="251933" y="93610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Isosceles Triangle 33"/>
          <p:cNvSpPr>
            <a:spLocks/>
          </p:cNvSpPr>
          <p:nvPr/>
        </p:nvSpPr>
        <p:spPr>
          <a:xfrm rot="10800000">
            <a:off x="5851808" y="3645104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5"/>
          <p:cNvSpPr>
            <a:spLocks/>
          </p:cNvSpPr>
          <p:nvPr/>
        </p:nvSpPr>
        <p:spPr>
          <a:xfrm>
            <a:off x="4059760" y="3645104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2"/>
          <p:cNvSpPr>
            <a:spLocks/>
          </p:cNvSpPr>
          <p:nvPr/>
        </p:nvSpPr>
        <p:spPr>
          <a:xfrm>
            <a:off x="7643857" y="3645104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25"/>
          <p:cNvSpPr>
            <a:spLocks noChangeAspect="1"/>
          </p:cNvSpPr>
          <p:nvPr/>
        </p:nvSpPr>
        <p:spPr>
          <a:xfrm rot="1744853">
            <a:off x="7599533" y="5144530"/>
            <a:ext cx="744851" cy="792000"/>
          </a:xfrm>
          <a:custGeom>
            <a:avLst/>
            <a:gdLst/>
            <a:ahLst/>
            <a:cxnLst/>
            <a:rect l="l" t="t" r="r" b="b"/>
            <a:pathLst>
              <a:path w="3378473" h="3592322">
                <a:moveTo>
                  <a:pt x="1018094" y="2946028"/>
                </a:moveTo>
                <a:cubicBezTo>
                  <a:pt x="963419" y="2976436"/>
                  <a:pt x="943746" y="3045409"/>
                  <a:pt x="974154" y="3100084"/>
                </a:cubicBezTo>
                <a:cubicBezTo>
                  <a:pt x="1004562" y="3154759"/>
                  <a:pt x="1073534" y="3174431"/>
                  <a:pt x="1128209" y="3144023"/>
                </a:cubicBezTo>
                <a:lnTo>
                  <a:pt x="1992690" y="2663238"/>
                </a:lnTo>
                <a:cubicBezTo>
                  <a:pt x="2047365" y="2632830"/>
                  <a:pt x="2067037" y="2563857"/>
                  <a:pt x="2036630" y="2509182"/>
                </a:cubicBezTo>
                <a:lnTo>
                  <a:pt x="2036630" y="2509182"/>
                </a:lnTo>
                <a:cubicBezTo>
                  <a:pt x="2006223" y="2454507"/>
                  <a:pt x="1937250" y="2434834"/>
                  <a:pt x="1882575" y="2465242"/>
                </a:cubicBezTo>
                <a:close/>
                <a:moveTo>
                  <a:pt x="1509175" y="1968491"/>
                </a:moveTo>
                <a:cubicBezTo>
                  <a:pt x="1454500" y="1998899"/>
                  <a:pt x="1434828" y="2067872"/>
                  <a:pt x="1465236" y="2122547"/>
                </a:cubicBezTo>
                <a:cubicBezTo>
                  <a:pt x="1495644" y="2177222"/>
                  <a:pt x="1564616" y="2196894"/>
                  <a:pt x="1619291" y="2166486"/>
                </a:cubicBezTo>
                <a:lnTo>
                  <a:pt x="2483772" y="1685701"/>
                </a:lnTo>
                <a:cubicBezTo>
                  <a:pt x="2538447" y="1655293"/>
                  <a:pt x="2558119" y="1586320"/>
                  <a:pt x="2527711" y="1531645"/>
                </a:cubicBezTo>
                <a:lnTo>
                  <a:pt x="2527712" y="1531645"/>
                </a:lnTo>
                <a:cubicBezTo>
                  <a:pt x="2497304" y="1476970"/>
                  <a:pt x="2428332" y="1457297"/>
                  <a:pt x="2373656" y="1487705"/>
                </a:cubicBezTo>
                <a:close/>
                <a:moveTo>
                  <a:pt x="630422" y="2325257"/>
                </a:moveTo>
                <a:cubicBezTo>
                  <a:pt x="593643" y="2345712"/>
                  <a:pt x="580410" y="2392109"/>
                  <a:pt x="600865" y="2428888"/>
                </a:cubicBezTo>
                <a:lnTo>
                  <a:pt x="749009" y="2695261"/>
                </a:lnTo>
                <a:cubicBezTo>
                  <a:pt x="769465" y="2732041"/>
                  <a:pt x="815862" y="2745274"/>
                  <a:pt x="852641" y="2724819"/>
                </a:cubicBezTo>
                <a:lnTo>
                  <a:pt x="1159964" y="2553899"/>
                </a:lnTo>
                <a:cubicBezTo>
                  <a:pt x="1196743" y="2533444"/>
                  <a:pt x="1209977" y="2487047"/>
                  <a:pt x="1189521" y="2450268"/>
                </a:cubicBezTo>
                <a:lnTo>
                  <a:pt x="1041377" y="2183895"/>
                </a:lnTo>
                <a:cubicBezTo>
                  <a:pt x="1020921" y="2147116"/>
                  <a:pt x="974524" y="2133882"/>
                  <a:pt x="937745" y="2154338"/>
                </a:cubicBezTo>
                <a:close/>
                <a:moveTo>
                  <a:pt x="1306181" y="1603496"/>
                </a:moveTo>
                <a:cubicBezTo>
                  <a:pt x="1251506" y="1633904"/>
                  <a:pt x="1231834" y="1702877"/>
                  <a:pt x="1262242" y="1757552"/>
                </a:cubicBezTo>
                <a:cubicBezTo>
                  <a:pt x="1292649" y="1812226"/>
                  <a:pt x="1361622" y="1831898"/>
                  <a:pt x="1416297" y="1801490"/>
                </a:cubicBezTo>
                <a:lnTo>
                  <a:pt x="2280778" y="1320706"/>
                </a:lnTo>
                <a:cubicBezTo>
                  <a:pt x="2335453" y="1290298"/>
                  <a:pt x="2355125" y="1221325"/>
                  <a:pt x="2324717" y="1166650"/>
                </a:cubicBezTo>
                <a:lnTo>
                  <a:pt x="2324718" y="1166649"/>
                </a:lnTo>
                <a:cubicBezTo>
                  <a:pt x="2294310" y="1111974"/>
                  <a:pt x="2225337" y="1092302"/>
                  <a:pt x="2170662" y="1122710"/>
                </a:cubicBezTo>
                <a:close/>
                <a:moveTo>
                  <a:pt x="2616548" y="868567"/>
                </a:moveTo>
                <a:lnTo>
                  <a:pt x="3378473" y="868567"/>
                </a:lnTo>
                <a:lnTo>
                  <a:pt x="3378473" y="1559146"/>
                </a:lnTo>
                <a:cubicBezTo>
                  <a:pt x="3378473" y="1702688"/>
                  <a:pt x="3299888" y="1827875"/>
                  <a:pt x="3182538" y="1892525"/>
                </a:cubicBezTo>
                <a:lnTo>
                  <a:pt x="3170499" y="1864603"/>
                </a:lnTo>
                <a:close/>
                <a:moveTo>
                  <a:pt x="197868" y="1844807"/>
                </a:moveTo>
                <a:lnTo>
                  <a:pt x="2042125" y="819113"/>
                </a:lnTo>
                <a:cubicBezTo>
                  <a:pt x="2227878" y="715805"/>
                  <a:pt x="2462209" y="782640"/>
                  <a:pt x="2565518" y="968394"/>
                </a:cubicBezTo>
                <a:lnTo>
                  <a:pt x="3136275" y="1994648"/>
                </a:lnTo>
                <a:cubicBezTo>
                  <a:pt x="3239583" y="2180402"/>
                  <a:pt x="3172748" y="2414733"/>
                  <a:pt x="2986994" y="2518041"/>
                </a:cubicBezTo>
                <a:lnTo>
                  <a:pt x="1142737" y="3543736"/>
                </a:lnTo>
                <a:cubicBezTo>
                  <a:pt x="956983" y="3647044"/>
                  <a:pt x="722652" y="3580208"/>
                  <a:pt x="619344" y="3394455"/>
                </a:cubicBezTo>
                <a:lnTo>
                  <a:pt x="48586" y="2368200"/>
                </a:lnTo>
                <a:cubicBezTo>
                  <a:pt x="-54722" y="2182446"/>
                  <a:pt x="12114" y="1948115"/>
                  <a:pt x="197868" y="1844807"/>
                </a:cubicBezTo>
                <a:close/>
                <a:moveTo>
                  <a:pt x="498473" y="868567"/>
                </a:moveTo>
                <a:lnTo>
                  <a:pt x="1753598" y="868567"/>
                </a:lnTo>
                <a:lnTo>
                  <a:pt x="499185" y="1566216"/>
                </a:lnTo>
                <a:cubicBezTo>
                  <a:pt x="498494" y="1563872"/>
                  <a:pt x="498473" y="1561512"/>
                  <a:pt x="498473" y="1559146"/>
                </a:cubicBezTo>
                <a:close/>
                <a:moveTo>
                  <a:pt x="716476" y="37951"/>
                </a:moveTo>
                <a:cubicBezTo>
                  <a:pt x="766951" y="13629"/>
                  <a:pt x="823548" y="0"/>
                  <a:pt x="883327" y="0"/>
                </a:cubicBezTo>
                <a:lnTo>
                  <a:pt x="2993619" y="0"/>
                </a:lnTo>
                <a:cubicBezTo>
                  <a:pt x="3206168" y="0"/>
                  <a:pt x="3378473" y="172305"/>
                  <a:pt x="3378473" y="384854"/>
                </a:cubicBezTo>
                <a:lnTo>
                  <a:pt x="3378473" y="435947"/>
                </a:lnTo>
                <a:lnTo>
                  <a:pt x="498473" y="435947"/>
                </a:lnTo>
                <a:lnTo>
                  <a:pt x="498473" y="384854"/>
                </a:lnTo>
                <a:cubicBezTo>
                  <a:pt x="498473" y="252011"/>
                  <a:pt x="565780" y="134888"/>
                  <a:pt x="668151" y="65727"/>
                </a:cubicBezTo>
                <a:cubicBezTo>
                  <a:pt x="683507" y="55353"/>
                  <a:pt x="699651" y="46058"/>
                  <a:pt x="716476" y="3795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 Same Side Corner Rectangle 24"/>
          <p:cNvSpPr>
            <a:spLocks noChangeAspect="1"/>
          </p:cNvSpPr>
          <p:nvPr/>
        </p:nvSpPr>
        <p:spPr>
          <a:xfrm rot="16200000">
            <a:off x="5945483" y="5127309"/>
            <a:ext cx="720000" cy="677582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50"/>
          <p:cNvSpPr>
            <a:spLocks noChangeAspect="1"/>
          </p:cNvSpPr>
          <p:nvPr/>
        </p:nvSpPr>
        <p:spPr>
          <a:xfrm>
            <a:off x="4259534" y="5259904"/>
            <a:ext cx="720000" cy="412390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Diagonal Stripe 18"/>
          <p:cNvSpPr>
            <a:spLocks noChangeAspect="1"/>
          </p:cNvSpPr>
          <p:nvPr/>
        </p:nvSpPr>
        <p:spPr>
          <a:xfrm rot="2848566">
            <a:off x="664490" y="5070099"/>
            <a:ext cx="793180" cy="792000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Isosceles Triangle 22"/>
          <p:cNvSpPr>
            <a:spLocks noChangeAspect="1"/>
          </p:cNvSpPr>
          <p:nvPr/>
        </p:nvSpPr>
        <p:spPr>
          <a:xfrm rot="19800000">
            <a:off x="2444238" y="5052099"/>
            <a:ext cx="828138" cy="828000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4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2"/>
          <p:cNvSpPr>
            <a:spLocks noChangeAspect="1"/>
          </p:cNvSpPr>
          <p:nvPr/>
        </p:nvSpPr>
        <p:spPr>
          <a:xfrm>
            <a:off x="713309" y="2057928"/>
            <a:ext cx="732259" cy="720000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5960939" y="2048832"/>
            <a:ext cx="720081" cy="738193"/>
          </a:xfrm>
          <a:custGeom>
            <a:avLst/>
            <a:gdLst/>
            <a:ahLst/>
            <a:cxnLst/>
            <a:rect l="l" t="t" r="r" b="b"/>
            <a:pathLst>
              <a:path w="3888432" h="3986242">
                <a:moveTo>
                  <a:pt x="1060704" y="2277639"/>
                </a:moveTo>
                <a:lnTo>
                  <a:pt x="1060704" y="3485989"/>
                </a:lnTo>
                <a:lnTo>
                  <a:pt x="520704" y="3485989"/>
                </a:lnTo>
                <a:lnTo>
                  <a:pt x="520704" y="2578397"/>
                </a:lnTo>
                <a:close/>
                <a:moveTo>
                  <a:pt x="1767636" y="1883906"/>
                </a:moveTo>
                <a:lnTo>
                  <a:pt x="1767636" y="3485989"/>
                </a:lnTo>
                <a:lnTo>
                  <a:pt x="1227636" y="3485989"/>
                </a:lnTo>
                <a:lnTo>
                  <a:pt x="1227636" y="2184664"/>
                </a:lnTo>
                <a:close/>
                <a:moveTo>
                  <a:pt x="2474568" y="1490174"/>
                </a:moveTo>
                <a:lnTo>
                  <a:pt x="2474568" y="3485989"/>
                </a:lnTo>
                <a:lnTo>
                  <a:pt x="1934568" y="3485989"/>
                </a:lnTo>
                <a:lnTo>
                  <a:pt x="1934568" y="1790932"/>
                </a:lnTo>
                <a:close/>
                <a:moveTo>
                  <a:pt x="3181500" y="1096441"/>
                </a:moveTo>
                <a:lnTo>
                  <a:pt x="3181500" y="3485989"/>
                </a:lnTo>
                <a:lnTo>
                  <a:pt x="2641500" y="3485989"/>
                </a:lnTo>
                <a:lnTo>
                  <a:pt x="2641500" y="1397199"/>
                </a:lnTo>
                <a:close/>
                <a:moveTo>
                  <a:pt x="3888432" y="702709"/>
                </a:moveTo>
                <a:lnTo>
                  <a:pt x="3888432" y="3485989"/>
                </a:lnTo>
                <a:lnTo>
                  <a:pt x="3348432" y="3485989"/>
                </a:lnTo>
                <a:lnTo>
                  <a:pt x="3348432" y="1003467"/>
                </a:lnTo>
                <a:close/>
                <a:moveTo>
                  <a:pt x="0" y="1427"/>
                </a:moveTo>
                <a:lnTo>
                  <a:pt x="360000" y="1427"/>
                </a:lnTo>
                <a:lnTo>
                  <a:pt x="360000" y="3626242"/>
                </a:lnTo>
                <a:lnTo>
                  <a:pt x="3888432" y="3626242"/>
                </a:lnTo>
                <a:lnTo>
                  <a:pt x="3888432" y="3986242"/>
                </a:lnTo>
                <a:lnTo>
                  <a:pt x="0" y="3986242"/>
                </a:lnTo>
                <a:lnTo>
                  <a:pt x="0" y="3889859"/>
                </a:lnTo>
                <a:lnTo>
                  <a:pt x="0" y="3626242"/>
                </a:lnTo>
                <a:close/>
                <a:moveTo>
                  <a:pt x="3116446" y="0"/>
                </a:moveTo>
                <a:lnTo>
                  <a:pt x="3874383" y="16355"/>
                </a:lnTo>
                <a:lnTo>
                  <a:pt x="3507531" y="679701"/>
                </a:lnTo>
                <a:lnTo>
                  <a:pt x="3394003" y="482392"/>
                </a:lnTo>
                <a:lnTo>
                  <a:pt x="568716" y="2113573"/>
                </a:lnTo>
                <a:lnTo>
                  <a:pt x="388716" y="1801804"/>
                </a:lnTo>
                <a:lnTo>
                  <a:pt x="3214465" y="1703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14"/>
          <p:cNvSpPr>
            <a:spLocks noChangeAspect="1"/>
          </p:cNvSpPr>
          <p:nvPr/>
        </p:nvSpPr>
        <p:spPr>
          <a:xfrm>
            <a:off x="7711920" y="2050934"/>
            <a:ext cx="720000" cy="733989"/>
          </a:xfrm>
          <a:custGeom>
            <a:avLst/>
            <a:gdLst/>
            <a:ahLst/>
            <a:cxnLst/>
            <a:rect l="l" t="t" r="r" b="b"/>
            <a:pathLst>
              <a:path w="3908866" h="3984815">
                <a:moveTo>
                  <a:pt x="3299723" y="2249687"/>
                </a:move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close/>
                <a:moveTo>
                  <a:pt x="2592791" y="1855954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close/>
                <a:moveTo>
                  <a:pt x="1885859" y="1462222"/>
                </a:moveTo>
                <a:lnTo>
                  <a:pt x="2425859" y="1762980"/>
                </a:lnTo>
                <a:lnTo>
                  <a:pt x="2425859" y="3458037"/>
                </a:lnTo>
                <a:lnTo>
                  <a:pt x="1885859" y="3458037"/>
                </a:lnTo>
                <a:close/>
                <a:moveTo>
                  <a:pt x="1178927" y="1068489"/>
                </a:moveTo>
                <a:lnTo>
                  <a:pt x="1718927" y="136924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1011995" y="975515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756196" y="9210"/>
                </a:moveTo>
                <a:lnTo>
                  <a:pt x="3466058" y="1521082"/>
                </a:lnTo>
                <a:lnTo>
                  <a:pt x="3562058" y="1349580"/>
                </a:lnTo>
                <a:lnTo>
                  <a:pt x="3908866" y="1993248"/>
                </a:lnTo>
                <a:lnTo>
                  <a:pt x="3179028" y="2033852"/>
                </a:lnTo>
                <a:lnTo>
                  <a:pt x="3290216" y="1835216"/>
                </a:lnTo>
                <a:lnTo>
                  <a:pt x="580798" y="323591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14"/>
          <p:cNvSpPr/>
          <p:nvPr/>
        </p:nvSpPr>
        <p:spPr>
          <a:xfrm>
            <a:off x="2476468" y="2048964"/>
            <a:ext cx="720080" cy="737929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4"/>
          <p:cNvSpPr>
            <a:spLocks noChangeAspect="1"/>
          </p:cNvSpPr>
          <p:nvPr/>
        </p:nvSpPr>
        <p:spPr>
          <a:xfrm>
            <a:off x="2460240" y="3701474"/>
            <a:ext cx="720000" cy="510545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5"/>
          <p:cNvSpPr>
            <a:spLocks noChangeAspect="1"/>
          </p:cNvSpPr>
          <p:nvPr/>
        </p:nvSpPr>
        <p:spPr>
          <a:xfrm>
            <a:off x="4210800" y="3597014"/>
            <a:ext cx="720000" cy="719464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5"/>
          <p:cNvSpPr>
            <a:spLocks noChangeAspect="1"/>
          </p:cNvSpPr>
          <p:nvPr/>
        </p:nvSpPr>
        <p:spPr>
          <a:xfrm>
            <a:off x="5961360" y="3672900"/>
            <a:ext cx="720000" cy="567693"/>
          </a:xfrm>
          <a:custGeom>
            <a:avLst/>
            <a:gdLst/>
            <a:ahLst/>
            <a:cxnLst/>
            <a:rect l="l" t="t" r="r" b="b"/>
            <a:pathLst>
              <a:path w="3744416" h="2952328">
                <a:moveTo>
                  <a:pt x="184806" y="576064"/>
                </a:moveTo>
                <a:lnTo>
                  <a:pt x="895314" y="576064"/>
                </a:lnTo>
                <a:cubicBezTo>
                  <a:pt x="997380" y="576064"/>
                  <a:pt x="1080120" y="658804"/>
                  <a:pt x="1080120" y="760870"/>
                </a:cubicBezTo>
                <a:lnTo>
                  <a:pt x="1080120" y="792088"/>
                </a:lnTo>
                <a:lnTo>
                  <a:pt x="3312368" y="792088"/>
                </a:lnTo>
                <a:lnTo>
                  <a:pt x="3312368" y="2952328"/>
                </a:lnTo>
                <a:lnTo>
                  <a:pt x="0" y="2952328"/>
                </a:lnTo>
                <a:lnTo>
                  <a:pt x="0" y="1072569"/>
                </a:lnTo>
                <a:lnTo>
                  <a:pt x="0" y="792088"/>
                </a:lnTo>
                <a:lnTo>
                  <a:pt x="0" y="760870"/>
                </a:lnTo>
                <a:cubicBezTo>
                  <a:pt x="0" y="658804"/>
                  <a:pt x="82740" y="576064"/>
                  <a:pt x="184806" y="576064"/>
                </a:cubicBezTo>
                <a:close/>
                <a:moveTo>
                  <a:pt x="616854" y="0"/>
                </a:moveTo>
                <a:lnTo>
                  <a:pt x="1327362" y="0"/>
                </a:lnTo>
                <a:cubicBezTo>
                  <a:pt x="1429428" y="0"/>
                  <a:pt x="1512168" y="82740"/>
                  <a:pt x="1512168" y="184806"/>
                </a:cubicBezTo>
                <a:lnTo>
                  <a:pt x="1512168" y="216024"/>
                </a:lnTo>
                <a:lnTo>
                  <a:pt x="3744416" y="216024"/>
                </a:lnTo>
                <a:lnTo>
                  <a:pt x="3744416" y="2376264"/>
                </a:lnTo>
                <a:lnTo>
                  <a:pt x="3464768" y="2376264"/>
                </a:lnTo>
                <a:lnTo>
                  <a:pt x="3464768" y="648072"/>
                </a:lnTo>
                <a:lnTo>
                  <a:pt x="1232520" y="648072"/>
                </a:lnTo>
                <a:lnTo>
                  <a:pt x="1232520" y="616854"/>
                </a:lnTo>
                <a:cubicBezTo>
                  <a:pt x="1232520" y="514788"/>
                  <a:pt x="1149780" y="432048"/>
                  <a:pt x="1047714" y="432048"/>
                </a:cubicBezTo>
                <a:lnTo>
                  <a:pt x="432048" y="432048"/>
                </a:lnTo>
                <a:lnTo>
                  <a:pt x="432048" y="216024"/>
                </a:lnTo>
                <a:lnTo>
                  <a:pt x="432048" y="184806"/>
                </a:lnTo>
                <a:cubicBezTo>
                  <a:pt x="432048" y="82740"/>
                  <a:pt x="514788" y="0"/>
                  <a:pt x="616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15"/>
          <p:cNvSpPr>
            <a:spLocks noChangeAspect="1"/>
          </p:cNvSpPr>
          <p:nvPr/>
        </p:nvSpPr>
        <p:spPr>
          <a:xfrm>
            <a:off x="2540780" y="5106385"/>
            <a:ext cx="454142" cy="720000"/>
          </a:xfrm>
          <a:custGeom>
            <a:avLst/>
            <a:gdLst/>
            <a:ahLst/>
            <a:cxnLst/>
            <a:rect l="l" t="t" r="r" b="b"/>
            <a:pathLst>
              <a:path w="2448272" h="3881510">
                <a:moveTo>
                  <a:pt x="543085" y="3318905"/>
                </a:moveTo>
                <a:cubicBezTo>
                  <a:pt x="520356" y="3318905"/>
                  <a:pt x="501931" y="3337330"/>
                  <a:pt x="501931" y="3360059"/>
                </a:cubicBezTo>
                <a:lnTo>
                  <a:pt x="501931" y="3385751"/>
                </a:lnTo>
                <a:cubicBezTo>
                  <a:pt x="501931" y="3408480"/>
                  <a:pt x="520356" y="3426905"/>
                  <a:pt x="543085" y="3426905"/>
                </a:cubicBezTo>
                <a:lnTo>
                  <a:pt x="1900777" y="3426905"/>
                </a:lnTo>
                <a:cubicBezTo>
                  <a:pt x="1923506" y="3426905"/>
                  <a:pt x="1941931" y="3408480"/>
                  <a:pt x="1941931" y="3385751"/>
                </a:cubicBezTo>
                <a:lnTo>
                  <a:pt x="1941931" y="3360059"/>
                </a:lnTo>
                <a:cubicBezTo>
                  <a:pt x="1941931" y="3337330"/>
                  <a:pt x="1923506" y="3318905"/>
                  <a:pt x="1900777" y="3318905"/>
                </a:cubicBezTo>
                <a:close/>
                <a:moveTo>
                  <a:pt x="543085" y="3058505"/>
                </a:moveTo>
                <a:cubicBezTo>
                  <a:pt x="520356" y="3058505"/>
                  <a:pt x="501931" y="3076930"/>
                  <a:pt x="501931" y="3099659"/>
                </a:cubicBezTo>
                <a:lnTo>
                  <a:pt x="501931" y="3125351"/>
                </a:lnTo>
                <a:cubicBezTo>
                  <a:pt x="501931" y="3148080"/>
                  <a:pt x="520356" y="3166505"/>
                  <a:pt x="543085" y="3166505"/>
                </a:cubicBezTo>
                <a:lnTo>
                  <a:pt x="1900777" y="3166505"/>
                </a:lnTo>
                <a:cubicBezTo>
                  <a:pt x="1923506" y="3166505"/>
                  <a:pt x="1941931" y="3148080"/>
                  <a:pt x="1941931" y="3125351"/>
                </a:cubicBezTo>
                <a:lnTo>
                  <a:pt x="1941931" y="3099659"/>
                </a:lnTo>
                <a:cubicBezTo>
                  <a:pt x="1941931" y="3076930"/>
                  <a:pt x="1923506" y="3058505"/>
                  <a:pt x="1900777" y="3058505"/>
                </a:cubicBezTo>
                <a:close/>
                <a:moveTo>
                  <a:pt x="543085" y="2798105"/>
                </a:moveTo>
                <a:cubicBezTo>
                  <a:pt x="520356" y="2798105"/>
                  <a:pt x="501931" y="2816530"/>
                  <a:pt x="501931" y="2839259"/>
                </a:cubicBezTo>
                <a:lnTo>
                  <a:pt x="501931" y="2864951"/>
                </a:lnTo>
                <a:cubicBezTo>
                  <a:pt x="501931" y="2887680"/>
                  <a:pt x="520356" y="2906105"/>
                  <a:pt x="543085" y="2906105"/>
                </a:cubicBezTo>
                <a:lnTo>
                  <a:pt x="1900777" y="2906105"/>
                </a:lnTo>
                <a:cubicBezTo>
                  <a:pt x="1923506" y="2906105"/>
                  <a:pt x="1941931" y="2887680"/>
                  <a:pt x="1941931" y="2864951"/>
                </a:cubicBezTo>
                <a:lnTo>
                  <a:pt x="1941931" y="2839259"/>
                </a:lnTo>
                <a:cubicBezTo>
                  <a:pt x="1941931" y="2816530"/>
                  <a:pt x="1923506" y="2798105"/>
                  <a:pt x="1900777" y="2798105"/>
                </a:cubicBezTo>
                <a:close/>
                <a:moveTo>
                  <a:pt x="543085" y="2537705"/>
                </a:moveTo>
                <a:cubicBezTo>
                  <a:pt x="520356" y="2537705"/>
                  <a:pt x="501931" y="2556130"/>
                  <a:pt x="501931" y="2578859"/>
                </a:cubicBezTo>
                <a:lnTo>
                  <a:pt x="501931" y="2604551"/>
                </a:lnTo>
                <a:cubicBezTo>
                  <a:pt x="501931" y="2627280"/>
                  <a:pt x="520356" y="2645705"/>
                  <a:pt x="543085" y="2645705"/>
                </a:cubicBezTo>
                <a:lnTo>
                  <a:pt x="1900777" y="2645705"/>
                </a:lnTo>
                <a:cubicBezTo>
                  <a:pt x="1923506" y="2645705"/>
                  <a:pt x="1941931" y="2627280"/>
                  <a:pt x="1941931" y="2604551"/>
                </a:cubicBezTo>
                <a:lnTo>
                  <a:pt x="1941931" y="2578859"/>
                </a:lnTo>
                <a:cubicBezTo>
                  <a:pt x="1941931" y="2556130"/>
                  <a:pt x="1923506" y="2537705"/>
                  <a:pt x="1900777" y="2537705"/>
                </a:cubicBezTo>
                <a:close/>
                <a:moveTo>
                  <a:pt x="1407963" y="1741759"/>
                </a:moveTo>
                <a:lnTo>
                  <a:pt x="1648053" y="1843688"/>
                </a:lnTo>
                <a:lnTo>
                  <a:pt x="1645107" y="1848987"/>
                </a:lnTo>
                <a:lnTo>
                  <a:pt x="1652185" y="1848987"/>
                </a:lnTo>
                <a:lnTo>
                  <a:pt x="1734988" y="2200120"/>
                </a:lnTo>
                <a:lnTo>
                  <a:pt x="1162614" y="2200120"/>
                </a:lnTo>
                <a:lnTo>
                  <a:pt x="1208622" y="1885046"/>
                </a:lnTo>
                <a:lnTo>
                  <a:pt x="1201960" y="1885046"/>
                </a:lnTo>
                <a:lnTo>
                  <a:pt x="1181260" y="1814733"/>
                </a:lnTo>
                <a:lnTo>
                  <a:pt x="1235452" y="1771276"/>
                </a:lnTo>
                <a:lnTo>
                  <a:pt x="1289644" y="1814733"/>
                </a:lnTo>
                <a:lnTo>
                  <a:pt x="1268945" y="1885046"/>
                </a:lnTo>
                <a:lnTo>
                  <a:pt x="1259625" y="1885046"/>
                </a:lnTo>
                <a:lnTo>
                  <a:pt x="1305086" y="2196367"/>
                </a:lnTo>
                <a:lnTo>
                  <a:pt x="1318623" y="2137060"/>
                </a:lnTo>
                <a:lnTo>
                  <a:pt x="1317360" y="2137060"/>
                </a:lnTo>
                <a:close/>
                <a:moveTo>
                  <a:pt x="1044150" y="1737444"/>
                </a:moveTo>
                <a:lnTo>
                  <a:pt x="1144370" y="2137060"/>
                </a:lnTo>
                <a:lnTo>
                  <a:pt x="1142987" y="2137060"/>
                </a:lnTo>
                <a:lnTo>
                  <a:pt x="1158737" y="2200120"/>
                </a:lnTo>
                <a:lnTo>
                  <a:pt x="969555" y="2200120"/>
                </a:lnTo>
                <a:lnTo>
                  <a:pt x="969555" y="2205317"/>
                </a:lnTo>
                <a:lnTo>
                  <a:pt x="801444" y="2205317"/>
                </a:lnTo>
                <a:lnTo>
                  <a:pt x="801444" y="2200120"/>
                </a:lnTo>
                <a:lnTo>
                  <a:pt x="708875" y="2200120"/>
                </a:lnTo>
                <a:lnTo>
                  <a:pt x="791678" y="1848987"/>
                </a:lnTo>
                <a:lnTo>
                  <a:pt x="796841" y="1848987"/>
                </a:lnTo>
                <a:lnTo>
                  <a:pt x="793895" y="1843688"/>
                </a:lnTo>
                <a:close/>
                <a:moveTo>
                  <a:pt x="1418147" y="1592214"/>
                </a:moveTo>
                <a:lnTo>
                  <a:pt x="1417993" y="1592480"/>
                </a:lnTo>
                <a:lnTo>
                  <a:pt x="1417532" y="1592480"/>
                </a:lnTo>
                <a:close/>
                <a:moveTo>
                  <a:pt x="1175822" y="1169553"/>
                </a:moveTo>
                <a:lnTo>
                  <a:pt x="1284798" y="1169553"/>
                </a:lnTo>
                <a:cubicBezTo>
                  <a:pt x="1357903" y="1169553"/>
                  <a:pt x="1418253" y="1224159"/>
                  <a:pt x="1426606" y="1294895"/>
                </a:cubicBezTo>
                <a:lnTo>
                  <a:pt x="1428452" y="1294895"/>
                </a:lnTo>
                <a:lnTo>
                  <a:pt x="1428452" y="1313203"/>
                </a:lnTo>
                <a:lnTo>
                  <a:pt x="1428452" y="1373838"/>
                </a:lnTo>
                <a:cubicBezTo>
                  <a:pt x="1455007" y="1380394"/>
                  <a:pt x="1475468" y="1402726"/>
                  <a:pt x="1479456" y="1431026"/>
                </a:cubicBezTo>
                <a:cubicBezTo>
                  <a:pt x="1484416" y="1466221"/>
                  <a:pt x="1462341" y="1499586"/>
                  <a:pt x="1428010" y="1508785"/>
                </a:cubicBezTo>
                <a:lnTo>
                  <a:pt x="1427342" y="1504048"/>
                </a:lnTo>
                <a:lnTo>
                  <a:pt x="1423287" y="1530397"/>
                </a:lnTo>
                <a:cubicBezTo>
                  <a:pt x="1423194" y="1625698"/>
                  <a:pt x="1345902" y="1702920"/>
                  <a:pt x="1250574" y="1702920"/>
                </a:cubicBezTo>
                <a:lnTo>
                  <a:pt x="1212759" y="1702920"/>
                </a:lnTo>
                <a:cubicBezTo>
                  <a:pt x="1124641" y="1702920"/>
                  <a:pt x="1051933" y="1636936"/>
                  <a:pt x="1042181" y="1551580"/>
                </a:cubicBezTo>
                <a:cubicBezTo>
                  <a:pt x="1036298" y="1535297"/>
                  <a:pt x="1033353" y="1517836"/>
                  <a:pt x="1032845" y="1499760"/>
                </a:cubicBezTo>
                <a:cubicBezTo>
                  <a:pt x="1009566" y="1485946"/>
                  <a:pt x="996357" y="1459067"/>
                  <a:pt x="1000309" y="1431026"/>
                </a:cubicBezTo>
                <a:cubicBezTo>
                  <a:pt x="1003240" y="1410221"/>
                  <a:pt x="1015076" y="1392641"/>
                  <a:pt x="1032167" y="1382743"/>
                </a:cubicBezTo>
                <a:lnTo>
                  <a:pt x="1032167" y="1313207"/>
                </a:lnTo>
                <a:lnTo>
                  <a:pt x="1032167" y="1294895"/>
                </a:lnTo>
                <a:lnTo>
                  <a:pt x="1034013" y="1294895"/>
                </a:lnTo>
                <a:cubicBezTo>
                  <a:pt x="1042367" y="1224159"/>
                  <a:pt x="1102717" y="1169553"/>
                  <a:pt x="1175822" y="1169553"/>
                </a:cubicBezTo>
                <a:close/>
                <a:moveTo>
                  <a:pt x="537855" y="927758"/>
                </a:moveTo>
                <a:lnTo>
                  <a:pt x="537855" y="2309705"/>
                </a:lnTo>
                <a:lnTo>
                  <a:pt x="1906007" y="2309705"/>
                </a:lnTo>
                <a:lnTo>
                  <a:pt x="1906007" y="927758"/>
                </a:lnTo>
                <a:close/>
                <a:moveTo>
                  <a:pt x="408053" y="253635"/>
                </a:moveTo>
                <a:lnTo>
                  <a:pt x="899721" y="253635"/>
                </a:lnTo>
                <a:lnTo>
                  <a:pt x="899721" y="441670"/>
                </a:lnTo>
                <a:cubicBezTo>
                  <a:pt x="847459" y="456941"/>
                  <a:pt x="810090" y="505588"/>
                  <a:pt x="810090" y="562964"/>
                </a:cubicBezTo>
                <a:lnTo>
                  <a:pt x="810090" y="608858"/>
                </a:lnTo>
                <a:cubicBezTo>
                  <a:pt x="810090" y="680271"/>
                  <a:pt x="867981" y="738162"/>
                  <a:pt x="939394" y="738162"/>
                </a:cubicBezTo>
                <a:lnTo>
                  <a:pt x="1508878" y="738162"/>
                </a:lnTo>
                <a:cubicBezTo>
                  <a:pt x="1580291" y="738162"/>
                  <a:pt x="1638182" y="680271"/>
                  <a:pt x="1638182" y="608858"/>
                </a:cubicBezTo>
                <a:lnTo>
                  <a:pt x="1638182" y="562964"/>
                </a:lnTo>
                <a:cubicBezTo>
                  <a:pt x="1638182" y="492319"/>
                  <a:pt x="1581530" y="434907"/>
                  <a:pt x="1511170" y="434123"/>
                </a:cubicBezTo>
                <a:lnTo>
                  <a:pt x="1511170" y="253635"/>
                </a:lnTo>
                <a:lnTo>
                  <a:pt x="2040219" y="253635"/>
                </a:lnTo>
                <a:cubicBezTo>
                  <a:pt x="2265580" y="253635"/>
                  <a:pt x="2448272" y="436327"/>
                  <a:pt x="2448272" y="661688"/>
                </a:cubicBezTo>
                <a:lnTo>
                  <a:pt x="2448272" y="3473457"/>
                </a:lnTo>
                <a:cubicBezTo>
                  <a:pt x="2448272" y="3698818"/>
                  <a:pt x="2265580" y="3881510"/>
                  <a:pt x="2040219" y="3881510"/>
                </a:cubicBezTo>
                <a:lnTo>
                  <a:pt x="408053" y="3881510"/>
                </a:lnTo>
                <a:cubicBezTo>
                  <a:pt x="182692" y="3881510"/>
                  <a:pt x="0" y="3698818"/>
                  <a:pt x="0" y="3473457"/>
                </a:cubicBezTo>
                <a:lnTo>
                  <a:pt x="0" y="661688"/>
                </a:lnTo>
                <a:cubicBezTo>
                  <a:pt x="0" y="436327"/>
                  <a:pt x="182692" y="253635"/>
                  <a:pt x="408053" y="253635"/>
                </a:cubicBezTo>
                <a:close/>
                <a:moveTo>
                  <a:pt x="1008112" y="0"/>
                </a:moveTo>
                <a:lnTo>
                  <a:pt x="1431181" y="0"/>
                </a:lnTo>
                <a:lnTo>
                  <a:pt x="1431181" y="593489"/>
                </a:lnTo>
                <a:lnTo>
                  <a:pt x="1008112" y="59348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16"/>
          <p:cNvSpPr>
            <a:spLocks noChangeAspect="1"/>
          </p:cNvSpPr>
          <p:nvPr/>
        </p:nvSpPr>
        <p:spPr>
          <a:xfrm>
            <a:off x="681073" y="5213052"/>
            <a:ext cx="720000" cy="506667"/>
          </a:xfrm>
          <a:custGeom>
            <a:avLst/>
            <a:gdLst/>
            <a:ahLst/>
            <a:cxnLst/>
            <a:rect l="l" t="t" r="r" b="b"/>
            <a:pathLst>
              <a:path w="3888432" h="2736304">
                <a:moveTo>
                  <a:pt x="1324542" y="1693069"/>
                </a:moveTo>
                <a:lnTo>
                  <a:pt x="1371242" y="1693069"/>
                </a:lnTo>
                <a:cubicBezTo>
                  <a:pt x="1385857" y="1693069"/>
                  <a:pt x="1397704" y="1704917"/>
                  <a:pt x="1397704" y="1719531"/>
                </a:cubicBezTo>
                <a:lnTo>
                  <a:pt x="1397704" y="1766231"/>
                </a:lnTo>
                <a:cubicBezTo>
                  <a:pt x="1397704" y="1780846"/>
                  <a:pt x="1385857" y="1792693"/>
                  <a:pt x="1371242" y="1792693"/>
                </a:cubicBezTo>
                <a:lnTo>
                  <a:pt x="1324542" y="1792693"/>
                </a:lnTo>
                <a:cubicBezTo>
                  <a:pt x="1309928" y="1792693"/>
                  <a:pt x="1298080" y="1780846"/>
                  <a:pt x="1298080" y="1766231"/>
                </a:cubicBezTo>
                <a:lnTo>
                  <a:pt x="1298080" y="1719531"/>
                </a:lnTo>
                <a:cubicBezTo>
                  <a:pt x="1298080" y="1704917"/>
                  <a:pt x="1309928" y="1693069"/>
                  <a:pt x="1324542" y="1693069"/>
                </a:cubicBezTo>
                <a:close/>
                <a:moveTo>
                  <a:pt x="1174792" y="1693069"/>
                </a:moveTo>
                <a:lnTo>
                  <a:pt x="1221492" y="1693069"/>
                </a:lnTo>
                <a:cubicBezTo>
                  <a:pt x="1236107" y="1693069"/>
                  <a:pt x="1247954" y="1704917"/>
                  <a:pt x="1247954" y="1719531"/>
                </a:cubicBezTo>
                <a:lnTo>
                  <a:pt x="1247954" y="1766231"/>
                </a:lnTo>
                <a:cubicBezTo>
                  <a:pt x="1247954" y="1780846"/>
                  <a:pt x="1236107" y="1792693"/>
                  <a:pt x="1221492" y="1792693"/>
                </a:cubicBezTo>
                <a:lnTo>
                  <a:pt x="1174792" y="1792693"/>
                </a:lnTo>
                <a:cubicBezTo>
                  <a:pt x="1160178" y="1792693"/>
                  <a:pt x="1148330" y="1780846"/>
                  <a:pt x="1148330" y="1766231"/>
                </a:cubicBezTo>
                <a:lnTo>
                  <a:pt x="1148330" y="1719531"/>
                </a:lnTo>
                <a:cubicBezTo>
                  <a:pt x="1148330" y="1704917"/>
                  <a:pt x="1160178" y="1693069"/>
                  <a:pt x="1174792" y="1693069"/>
                </a:cubicBezTo>
                <a:close/>
                <a:moveTo>
                  <a:pt x="1025670" y="1693069"/>
                </a:moveTo>
                <a:lnTo>
                  <a:pt x="1072369" y="1693069"/>
                </a:lnTo>
                <a:cubicBezTo>
                  <a:pt x="1086984" y="1693069"/>
                  <a:pt x="1098832" y="1704917"/>
                  <a:pt x="1098832" y="1719531"/>
                </a:cubicBezTo>
                <a:lnTo>
                  <a:pt x="1098832" y="1766231"/>
                </a:lnTo>
                <a:cubicBezTo>
                  <a:pt x="1098832" y="1780846"/>
                  <a:pt x="1086984" y="1792693"/>
                  <a:pt x="1072369" y="1792693"/>
                </a:cubicBezTo>
                <a:lnTo>
                  <a:pt x="1025670" y="1792693"/>
                </a:lnTo>
                <a:cubicBezTo>
                  <a:pt x="1011055" y="1792693"/>
                  <a:pt x="999207" y="1780846"/>
                  <a:pt x="999207" y="1766231"/>
                </a:cubicBezTo>
                <a:lnTo>
                  <a:pt x="999207" y="1719531"/>
                </a:lnTo>
                <a:cubicBezTo>
                  <a:pt x="999207" y="1704917"/>
                  <a:pt x="1011055" y="1693069"/>
                  <a:pt x="1025670" y="1693069"/>
                </a:cubicBezTo>
                <a:close/>
                <a:moveTo>
                  <a:pt x="2538530" y="1609316"/>
                </a:moveTo>
                <a:lnTo>
                  <a:pt x="2133002" y="1939195"/>
                </a:lnTo>
                <a:lnTo>
                  <a:pt x="3272021" y="1939195"/>
                </a:lnTo>
                <a:lnTo>
                  <a:pt x="2866494" y="1609316"/>
                </a:lnTo>
                <a:close/>
                <a:moveTo>
                  <a:pt x="1324542" y="1547147"/>
                </a:moveTo>
                <a:lnTo>
                  <a:pt x="1371242" y="1547147"/>
                </a:lnTo>
                <a:cubicBezTo>
                  <a:pt x="1385857" y="1547147"/>
                  <a:pt x="1397704" y="1558995"/>
                  <a:pt x="1397704" y="1573609"/>
                </a:cubicBezTo>
                <a:lnTo>
                  <a:pt x="1397704" y="1620309"/>
                </a:lnTo>
                <a:cubicBezTo>
                  <a:pt x="1397704" y="1634924"/>
                  <a:pt x="1385857" y="1646771"/>
                  <a:pt x="1371242" y="1646771"/>
                </a:cubicBezTo>
                <a:lnTo>
                  <a:pt x="1324542" y="1646771"/>
                </a:lnTo>
                <a:cubicBezTo>
                  <a:pt x="1309928" y="1646771"/>
                  <a:pt x="1298080" y="1634924"/>
                  <a:pt x="1298080" y="1620309"/>
                </a:cubicBezTo>
                <a:lnTo>
                  <a:pt x="1298080" y="1573609"/>
                </a:lnTo>
                <a:cubicBezTo>
                  <a:pt x="1298080" y="1558995"/>
                  <a:pt x="1309928" y="1547147"/>
                  <a:pt x="1324542" y="1547147"/>
                </a:cubicBezTo>
                <a:close/>
                <a:moveTo>
                  <a:pt x="1174792" y="1547147"/>
                </a:moveTo>
                <a:lnTo>
                  <a:pt x="1221492" y="1547147"/>
                </a:lnTo>
                <a:cubicBezTo>
                  <a:pt x="1236107" y="1547147"/>
                  <a:pt x="1247954" y="1558995"/>
                  <a:pt x="1247954" y="1573609"/>
                </a:cubicBezTo>
                <a:lnTo>
                  <a:pt x="1247954" y="1620309"/>
                </a:lnTo>
                <a:cubicBezTo>
                  <a:pt x="1247954" y="1634924"/>
                  <a:pt x="1236107" y="1646771"/>
                  <a:pt x="1221492" y="1646771"/>
                </a:cubicBezTo>
                <a:lnTo>
                  <a:pt x="1174792" y="1646771"/>
                </a:lnTo>
                <a:cubicBezTo>
                  <a:pt x="1160178" y="1646771"/>
                  <a:pt x="1148330" y="1634924"/>
                  <a:pt x="1148330" y="1620309"/>
                </a:cubicBezTo>
                <a:lnTo>
                  <a:pt x="1148330" y="1573609"/>
                </a:lnTo>
                <a:cubicBezTo>
                  <a:pt x="1148330" y="1558995"/>
                  <a:pt x="1160178" y="1547147"/>
                  <a:pt x="1174792" y="1547147"/>
                </a:cubicBezTo>
                <a:close/>
                <a:moveTo>
                  <a:pt x="1025670" y="1547147"/>
                </a:moveTo>
                <a:lnTo>
                  <a:pt x="1072369" y="1547147"/>
                </a:lnTo>
                <a:cubicBezTo>
                  <a:pt x="1086984" y="1547147"/>
                  <a:pt x="1098832" y="1558995"/>
                  <a:pt x="1098832" y="1573609"/>
                </a:cubicBezTo>
                <a:lnTo>
                  <a:pt x="1098832" y="1620309"/>
                </a:lnTo>
                <a:cubicBezTo>
                  <a:pt x="1098832" y="1634924"/>
                  <a:pt x="1086984" y="1646771"/>
                  <a:pt x="1072369" y="1646771"/>
                </a:cubicBezTo>
                <a:lnTo>
                  <a:pt x="1025670" y="1646771"/>
                </a:lnTo>
                <a:cubicBezTo>
                  <a:pt x="1011055" y="1646771"/>
                  <a:pt x="999207" y="1634924"/>
                  <a:pt x="999207" y="1620309"/>
                </a:cubicBezTo>
                <a:lnTo>
                  <a:pt x="999207" y="1573609"/>
                </a:lnTo>
                <a:cubicBezTo>
                  <a:pt x="999207" y="1558995"/>
                  <a:pt x="1011055" y="1547147"/>
                  <a:pt x="1025670" y="1547147"/>
                </a:cubicBezTo>
                <a:close/>
                <a:moveTo>
                  <a:pt x="2504665" y="1505875"/>
                </a:moveTo>
                <a:cubicBezTo>
                  <a:pt x="2501347" y="1505875"/>
                  <a:pt x="2498657" y="1508565"/>
                  <a:pt x="2498657" y="1511883"/>
                </a:cubicBezTo>
                <a:lnTo>
                  <a:pt x="2498657" y="1535912"/>
                </a:lnTo>
                <a:cubicBezTo>
                  <a:pt x="2498657" y="1539230"/>
                  <a:pt x="2501347" y="1541920"/>
                  <a:pt x="2504665" y="1541920"/>
                </a:cubicBezTo>
                <a:lnTo>
                  <a:pt x="2893211" y="1541920"/>
                </a:lnTo>
                <a:cubicBezTo>
                  <a:pt x="2896529" y="1541920"/>
                  <a:pt x="2899219" y="1539230"/>
                  <a:pt x="2899219" y="1535912"/>
                </a:cubicBezTo>
                <a:lnTo>
                  <a:pt x="2899219" y="1511883"/>
                </a:lnTo>
                <a:cubicBezTo>
                  <a:pt x="2899219" y="1508565"/>
                  <a:pt x="2896529" y="1505875"/>
                  <a:pt x="2893211" y="1505875"/>
                </a:cubicBezTo>
                <a:close/>
                <a:moveTo>
                  <a:pt x="2504665" y="1422733"/>
                </a:moveTo>
                <a:cubicBezTo>
                  <a:pt x="2501347" y="1422733"/>
                  <a:pt x="2498657" y="1425422"/>
                  <a:pt x="2498657" y="1428740"/>
                </a:cubicBezTo>
                <a:lnTo>
                  <a:pt x="2498657" y="1452770"/>
                </a:lnTo>
                <a:cubicBezTo>
                  <a:pt x="2498657" y="1456088"/>
                  <a:pt x="2501347" y="1458777"/>
                  <a:pt x="2504665" y="1458777"/>
                </a:cubicBezTo>
                <a:lnTo>
                  <a:pt x="2893211" y="1458777"/>
                </a:lnTo>
                <a:cubicBezTo>
                  <a:pt x="2896529" y="1458777"/>
                  <a:pt x="2899219" y="1456088"/>
                  <a:pt x="2899219" y="1452770"/>
                </a:cubicBezTo>
                <a:lnTo>
                  <a:pt x="2899219" y="1428740"/>
                </a:lnTo>
                <a:cubicBezTo>
                  <a:pt x="2899219" y="1425422"/>
                  <a:pt x="2896529" y="1422733"/>
                  <a:pt x="2893211" y="1422733"/>
                </a:cubicBezTo>
                <a:close/>
                <a:moveTo>
                  <a:pt x="1324542" y="1401225"/>
                </a:moveTo>
                <a:lnTo>
                  <a:pt x="1371242" y="1401225"/>
                </a:lnTo>
                <a:cubicBezTo>
                  <a:pt x="1385857" y="1401225"/>
                  <a:pt x="1397704" y="1413073"/>
                  <a:pt x="1397704" y="1427687"/>
                </a:cubicBezTo>
                <a:lnTo>
                  <a:pt x="1397704" y="1474387"/>
                </a:lnTo>
                <a:cubicBezTo>
                  <a:pt x="1397704" y="1489001"/>
                  <a:pt x="1385857" y="1500849"/>
                  <a:pt x="1371242" y="1500849"/>
                </a:cubicBezTo>
                <a:lnTo>
                  <a:pt x="1324542" y="1500849"/>
                </a:lnTo>
                <a:cubicBezTo>
                  <a:pt x="1309928" y="1500849"/>
                  <a:pt x="1298080" y="1489001"/>
                  <a:pt x="1298080" y="1474387"/>
                </a:cubicBezTo>
                <a:lnTo>
                  <a:pt x="1298080" y="1427687"/>
                </a:lnTo>
                <a:cubicBezTo>
                  <a:pt x="1298080" y="1413073"/>
                  <a:pt x="1309928" y="1401225"/>
                  <a:pt x="1324542" y="1401225"/>
                </a:cubicBezTo>
                <a:close/>
                <a:moveTo>
                  <a:pt x="1174792" y="1401225"/>
                </a:moveTo>
                <a:lnTo>
                  <a:pt x="1221492" y="1401225"/>
                </a:lnTo>
                <a:cubicBezTo>
                  <a:pt x="1236107" y="1401225"/>
                  <a:pt x="1247954" y="1413073"/>
                  <a:pt x="1247954" y="1427687"/>
                </a:cubicBezTo>
                <a:lnTo>
                  <a:pt x="1247954" y="1474387"/>
                </a:lnTo>
                <a:cubicBezTo>
                  <a:pt x="1247954" y="1489001"/>
                  <a:pt x="1236107" y="1500849"/>
                  <a:pt x="1221492" y="1500849"/>
                </a:cubicBezTo>
                <a:lnTo>
                  <a:pt x="1174792" y="1500849"/>
                </a:lnTo>
                <a:cubicBezTo>
                  <a:pt x="1160178" y="1500849"/>
                  <a:pt x="1148330" y="1489001"/>
                  <a:pt x="1148330" y="1474387"/>
                </a:cubicBezTo>
                <a:lnTo>
                  <a:pt x="1148330" y="1427687"/>
                </a:lnTo>
                <a:cubicBezTo>
                  <a:pt x="1148330" y="1413073"/>
                  <a:pt x="1160178" y="1401225"/>
                  <a:pt x="1174792" y="1401225"/>
                </a:cubicBezTo>
                <a:close/>
                <a:moveTo>
                  <a:pt x="1025670" y="1401225"/>
                </a:moveTo>
                <a:lnTo>
                  <a:pt x="1072369" y="1401225"/>
                </a:lnTo>
                <a:cubicBezTo>
                  <a:pt x="1086984" y="1401225"/>
                  <a:pt x="1098832" y="1413073"/>
                  <a:pt x="1098832" y="1427687"/>
                </a:cubicBezTo>
                <a:lnTo>
                  <a:pt x="1098832" y="1474387"/>
                </a:lnTo>
                <a:cubicBezTo>
                  <a:pt x="1098832" y="1489001"/>
                  <a:pt x="1086984" y="1500849"/>
                  <a:pt x="1072369" y="1500849"/>
                </a:cubicBezTo>
                <a:lnTo>
                  <a:pt x="1025670" y="1500849"/>
                </a:lnTo>
                <a:cubicBezTo>
                  <a:pt x="1011055" y="1500849"/>
                  <a:pt x="999207" y="1489001"/>
                  <a:pt x="999207" y="1474387"/>
                </a:cubicBezTo>
                <a:lnTo>
                  <a:pt x="999207" y="1427687"/>
                </a:lnTo>
                <a:cubicBezTo>
                  <a:pt x="999207" y="1413073"/>
                  <a:pt x="1011055" y="1401225"/>
                  <a:pt x="1025670" y="1401225"/>
                </a:cubicBezTo>
                <a:close/>
                <a:moveTo>
                  <a:pt x="2504665" y="1339590"/>
                </a:moveTo>
                <a:cubicBezTo>
                  <a:pt x="2501347" y="1339590"/>
                  <a:pt x="2498657" y="1342280"/>
                  <a:pt x="2498657" y="1345598"/>
                </a:cubicBezTo>
                <a:lnTo>
                  <a:pt x="2498657" y="1369628"/>
                </a:lnTo>
                <a:cubicBezTo>
                  <a:pt x="2498657" y="1372945"/>
                  <a:pt x="2501347" y="1375635"/>
                  <a:pt x="2504665" y="1375635"/>
                </a:cubicBezTo>
                <a:lnTo>
                  <a:pt x="2893211" y="1375635"/>
                </a:lnTo>
                <a:cubicBezTo>
                  <a:pt x="2896529" y="1375635"/>
                  <a:pt x="2899219" y="1372945"/>
                  <a:pt x="2899219" y="1369628"/>
                </a:cubicBezTo>
                <a:lnTo>
                  <a:pt x="2899219" y="1345598"/>
                </a:lnTo>
                <a:cubicBezTo>
                  <a:pt x="2899219" y="1342280"/>
                  <a:pt x="2896529" y="1339590"/>
                  <a:pt x="2893211" y="1339590"/>
                </a:cubicBezTo>
                <a:close/>
                <a:moveTo>
                  <a:pt x="2088232" y="1285358"/>
                </a:moveTo>
                <a:lnTo>
                  <a:pt x="2088232" y="1938513"/>
                </a:lnTo>
                <a:lnTo>
                  <a:pt x="2504773" y="1611936"/>
                </a:lnTo>
                <a:close/>
                <a:moveTo>
                  <a:pt x="3314199" y="1280118"/>
                </a:moveTo>
                <a:lnTo>
                  <a:pt x="2897658" y="1608841"/>
                </a:lnTo>
                <a:lnTo>
                  <a:pt x="3314199" y="1937564"/>
                </a:lnTo>
                <a:close/>
                <a:moveTo>
                  <a:pt x="1527230" y="1221901"/>
                </a:moveTo>
                <a:cubicBezTo>
                  <a:pt x="1521727" y="1221901"/>
                  <a:pt x="1517267" y="1226362"/>
                  <a:pt x="1517267" y="1231864"/>
                </a:cubicBezTo>
                <a:lnTo>
                  <a:pt x="1517267" y="1271713"/>
                </a:lnTo>
                <a:cubicBezTo>
                  <a:pt x="1517267" y="1277215"/>
                  <a:pt x="1521727" y="1281676"/>
                  <a:pt x="1527230" y="1281676"/>
                </a:cubicBezTo>
                <a:lnTo>
                  <a:pt x="1732319" y="1281676"/>
                </a:lnTo>
                <a:cubicBezTo>
                  <a:pt x="1737821" y="1281676"/>
                  <a:pt x="1742281" y="1277215"/>
                  <a:pt x="1742281" y="1271713"/>
                </a:cubicBezTo>
                <a:lnTo>
                  <a:pt x="1742281" y="1231864"/>
                </a:lnTo>
                <a:cubicBezTo>
                  <a:pt x="1742281" y="1226362"/>
                  <a:pt x="1737821" y="1221901"/>
                  <a:pt x="1732319" y="1221901"/>
                </a:cubicBezTo>
                <a:close/>
                <a:moveTo>
                  <a:pt x="666834" y="1221901"/>
                </a:moveTo>
                <a:cubicBezTo>
                  <a:pt x="661332" y="1221901"/>
                  <a:pt x="656871" y="1226362"/>
                  <a:pt x="656871" y="1231864"/>
                </a:cubicBezTo>
                <a:lnTo>
                  <a:pt x="656871" y="1271713"/>
                </a:lnTo>
                <a:cubicBezTo>
                  <a:pt x="656871" y="1277215"/>
                  <a:pt x="661332" y="1281676"/>
                  <a:pt x="666834" y="1281676"/>
                </a:cubicBezTo>
                <a:lnTo>
                  <a:pt x="871923" y="1281676"/>
                </a:lnTo>
                <a:cubicBezTo>
                  <a:pt x="877425" y="1281676"/>
                  <a:pt x="881885" y="1277215"/>
                  <a:pt x="881885" y="1271713"/>
                </a:cubicBezTo>
                <a:lnTo>
                  <a:pt x="881885" y="1231864"/>
                </a:lnTo>
                <a:cubicBezTo>
                  <a:pt x="881885" y="1226362"/>
                  <a:pt x="877425" y="1221901"/>
                  <a:pt x="871923" y="1221901"/>
                </a:cubicBezTo>
                <a:close/>
                <a:moveTo>
                  <a:pt x="1052149" y="1111644"/>
                </a:moveTo>
                <a:cubicBezTo>
                  <a:pt x="1044919" y="1111644"/>
                  <a:pt x="1039057" y="1117506"/>
                  <a:pt x="1039057" y="1124736"/>
                </a:cubicBezTo>
                <a:lnTo>
                  <a:pt x="1039057" y="1168203"/>
                </a:lnTo>
                <a:lnTo>
                  <a:pt x="1009466" y="1168203"/>
                </a:lnTo>
                <a:cubicBezTo>
                  <a:pt x="969193" y="1174775"/>
                  <a:pt x="956437" y="1243393"/>
                  <a:pt x="940007" y="1277093"/>
                </a:cubicBezTo>
                <a:cubicBezTo>
                  <a:pt x="776268" y="1309492"/>
                  <a:pt x="775043" y="1328679"/>
                  <a:pt x="736793" y="1421744"/>
                </a:cubicBezTo>
                <a:lnTo>
                  <a:pt x="648072" y="1812480"/>
                </a:lnTo>
                <a:cubicBezTo>
                  <a:pt x="648072" y="1882463"/>
                  <a:pt x="704805" y="1939195"/>
                  <a:pt x="774788" y="1939195"/>
                </a:cubicBezTo>
                <a:lnTo>
                  <a:pt x="1183772" y="1939195"/>
                </a:lnTo>
                <a:lnTo>
                  <a:pt x="1198456" y="1939195"/>
                </a:lnTo>
                <a:lnTo>
                  <a:pt x="1607440" y="1939195"/>
                </a:lnTo>
                <a:cubicBezTo>
                  <a:pt x="1677423" y="1939195"/>
                  <a:pt x="1734156" y="1882463"/>
                  <a:pt x="1734156" y="1812480"/>
                </a:cubicBezTo>
                <a:lnTo>
                  <a:pt x="1645435" y="1421744"/>
                </a:lnTo>
                <a:cubicBezTo>
                  <a:pt x="1607185" y="1328679"/>
                  <a:pt x="1605960" y="1309492"/>
                  <a:pt x="1442221" y="1277093"/>
                </a:cubicBezTo>
                <a:cubicBezTo>
                  <a:pt x="1425791" y="1243393"/>
                  <a:pt x="1413035" y="1174775"/>
                  <a:pt x="1372762" y="1168203"/>
                </a:cubicBezTo>
                <a:lnTo>
                  <a:pt x="1357854" y="1168203"/>
                </a:lnTo>
                <a:lnTo>
                  <a:pt x="1357854" y="1124736"/>
                </a:lnTo>
                <a:cubicBezTo>
                  <a:pt x="1357854" y="1117506"/>
                  <a:pt x="1351993" y="1111644"/>
                  <a:pt x="1344762" y="1111644"/>
                </a:cubicBezTo>
                <a:lnTo>
                  <a:pt x="1268702" y="1111644"/>
                </a:lnTo>
                <a:cubicBezTo>
                  <a:pt x="1261471" y="1111644"/>
                  <a:pt x="1255610" y="1117506"/>
                  <a:pt x="1255610" y="1124736"/>
                </a:cubicBezTo>
                <a:lnTo>
                  <a:pt x="1255610" y="1168203"/>
                </a:lnTo>
                <a:lnTo>
                  <a:pt x="1198456" y="1168203"/>
                </a:lnTo>
                <a:lnTo>
                  <a:pt x="1183772" y="1168203"/>
                </a:lnTo>
                <a:lnTo>
                  <a:pt x="1141302" y="1168203"/>
                </a:lnTo>
                <a:lnTo>
                  <a:pt x="1141302" y="1124736"/>
                </a:lnTo>
                <a:cubicBezTo>
                  <a:pt x="1141302" y="1117506"/>
                  <a:pt x="1135440" y="1111644"/>
                  <a:pt x="1128210" y="1111644"/>
                </a:cubicBezTo>
                <a:close/>
                <a:moveTo>
                  <a:pt x="2705133" y="840243"/>
                </a:moveTo>
                <a:lnTo>
                  <a:pt x="2088233" y="1255464"/>
                </a:lnTo>
                <a:lnTo>
                  <a:pt x="2299068" y="1414858"/>
                </a:lnTo>
                <a:lnTo>
                  <a:pt x="2299068" y="1228076"/>
                </a:lnTo>
                <a:lnTo>
                  <a:pt x="3108494" y="1228076"/>
                </a:lnTo>
                <a:lnTo>
                  <a:pt x="3108494" y="1416902"/>
                </a:lnTo>
                <a:lnTo>
                  <a:pt x="3322033" y="1255464"/>
                </a:lnTo>
                <a:lnTo>
                  <a:pt x="3322033" y="1255464"/>
                </a:lnTo>
                <a:close/>
                <a:moveTo>
                  <a:pt x="1195706" y="835207"/>
                </a:moveTo>
                <a:lnTo>
                  <a:pt x="1195706" y="835221"/>
                </a:lnTo>
                <a:cubicBezTo>
                  <a:pt x="866618" y="834160"/>
                  <a:pt x="692194" y="969423"/>
                  <a:pt x="665970" y="1132153"/>
                </a:cubicBezTo>
                <a:cubicBezTo>
                  <a:pt x="665970" y="1145595"/>
                  <a:pt x="659622" y="1181725"/>
                  <a:pt x="663418" y="1194550"/>
                </a:cubicBezTo>
                <a:lnTo>
                  <a:pt x="878440" y="1194550"/>
                </a:lnTo>
                <a:cubicBezTo>
                  <a:pt x="887485" y="1007425"/>
                  <a:pt x="1085027" y="1006045"/>
                  <a:pt x="1195706" y="1007712"/>
                </a:cubicBezTo>
                <a:lnTo>
                  <a:pt x="1195706" y="1007714"/>
                </a:lnTo>
                <a:cubicBezTo>
                  <a:pt x="1195809" y="1007712"/>
                  <a:pt x="1195911" y="1007710"/>
                  <a:pt x="1196014" y="1007712"/>
                </a:cubicBezTo>
                <a:lnTo>
                  <a:pt x="1196322" y="1007714"/>
                </a:lnTo>
                <a:lnTo>
                  <a:pt x="1196322" y="1007712"/>
                </a:lnTo>
                <a:cubicBezTo>
                  <a:pt x="1307001" y="1006045"/>
                  <a:pt x="1504542" y="1007425"/>
                  <a:pt x="1513587" y="1194550"/>
                </a:cubicBezTo>
                <a:lnTo>
                  <a:pt x="1728609" y="1194550"/>
                </a:lnTo>
                <a:cubicBezTo>
                  <a:pt x="1732405" y="1181725"/>
                  <a:pt x="1726057" y="1145595"/>
                  <a:pt x="1726057" y="1132153"/>
                </a:cubicBezTo>
                <a:cubicBezTo>
                  <a:pt x="1699834" y="969423"/>
                  <a:pt x="1525410" y="834160"/>
                  <a:pt x="1196322" y="835221"/>
                </a:cubicBezTo>
                <a:lnTo>
                  <a:pt x="1196322" y="835207"/>
                </a:lnTo>
                <a:cubicBezTo>
                  <a:pt x="1196219" y="835207"/>
                  <a:pt x="1196117" y="835206"/>
                  <a:pt x="1196014" y="835214"/>
                </a:cubicBezTo>
                <a:close/>
                <a:moveTo>
                  <a:pt x="713043" y="263029"/>
                </a:moveTo>
                <a:lnTo>
                  <a:pt x="3158596" y="263029"/>
                </a:lnTo>
                <a:cubicBezTo>
                  <a:pt x="3365555" y="263029"/>
                  <a:pt x="3533328" y="430802"/>
                  <a:pt x="3533328" y="637761"/>
                </a:cubicBezTo>
                <a:lnTo>
                  <a:pt x="3533328" y="2136642"/>
                </a:lnTo>
                <a:cubicBezTo>
                  <a:pt x="3533328" y="2343601"/>
                  <a:pt x="3365555" y="2511374"/>
                  <a:pt x="3158596" y="2511374"/>
                </a:cubicBezTo>
                <a:lnTo>
                  <a:pt x="713043" y="2511374"/>
                </a:lnTo>
                <a:cubicBezTo>
                  <a:pt x="506084" y="2511374"/>
                  <a:pt x="338311" y="2343601"/>
                  <a:pt x="338311" y="2136642"/>
                </a:cubicBezTo>
                <a:lnTo>
                  <a:pt x="338311" y="637761"/>
                </a:lnTo>
                <a:cubicBezTo>
                  <a:pt x="338311" y="430802"/>
                  <a:pt x="506084" y="263029"/>
                  <a:pt x="713043" y="263029"/>
                </a:cubicBezTo>
                <a:close/>
                <a:moveTo>
                  <a:pt x="593824" y="142875"/>
                </a:moveTo>
                <a:cubicBezTo>
                  <a:pt x="365814" y="142875"/>
                  <a:pt x="180975" y="327714"/>
                  <a:pt x="180975" y="555724"/>
                </a:cubicBezTo>
                <a:lnTo>
                  <a:pt x="180975" y="2207068"/>
                </a:lnTo>
                <a:cubicBezTo>
                  <a:pt x="180975" y="2435078"/>
                  <a:pt x="365814" y="2619917"/>
                  <a:pt x="593824" y="2619917"/>
                </a:cubicBezTo>
                <a:lnTo>
                  <a:pt x="3288134" y="2619917"/>
                </a:lnTo>
                <a:cubicBezTo>
                  <a:pt x="3516144" y="2619917"/>
                  <a:pt x="3700983" y="2435078"/>
                  <a:pt x="3700983" y="2207068"/>
                </a:cubicBezTo>
                <a:lnTo>
                  <a:pt x="3700983" y="555724"/>
                </a:lnTo>
                <a:cubicBezTo>
                  <a:pt x="3700983" y="327714"/>
                  <a:pt x="3516144" y="142875"/>
                  <a:pt x="3288134" y="142875"/>
                </a:cubicBezTo>
                <a:close/>
                <a:moveTo>
                  <a:pt x="456060" y="0"/>
                </a:moveTo>
                <a:lnTo>
                  <a:pt x="3432372" y="0"/>
                </a:lnTo>
                <a:cubicBezTo>
                  <a:pt x="3684247" y="0"/>
                  <a:pt x="3888432" y="204185"/>
                  <a:pt x="3888432" y="456060"/>
                </a:cubicBezTo>
                <a:lnTo>
                  <a:pt x="3888432" y="2280244"/>
                </a:lnTo>
                <a:cubicBezTo>
                  <a:pt x="3888432" y="2532119"/>
                  <a:pt x="3684247" y="2736304"/>
                  <a:pt x="3432372" y="2736304"/>
                </a:cubicBezTo>
                <a:lnTo>
                  <a:pt x="456060" y="2736304"/>
                </a:lnTo>
                <a:cubicBezTo>
                  <a:pt x="204185" y="2736304"/>
                  <a:pt x="0" y="2532119"/>
                  <a:pt x="0" y="2280244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Donut 21"/>
          <p:cNvSpPr>
            <a:spLocks/>
          </p:cNvSpPr>
          <p:nvPr/>
        </p:nvSpPr>
        <p:spPr>
          <a:xfrm>
            <a:off x="7711920" y="3596746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34148" h="3956624">
                <a:moveTo>
                  <a:pt x="3047194" y="2259765"/>
                </a:moveTo>
                <a:cubicBezTo>
                  <a:pt x="2802268" y="2259765"/>
                  <a:pt x="2603717" y="2540344"/>
                  <a:pt x="2603717" y="2886456"/>
                </a:cubicBezTo>
                <a:cubicBezTo>
                  <a:pt x="2603717" y="3232568"/>
                  <a:pt x="2802268" y="3513147"/>
                  <a:pt x="3047194" y="3513147"/>
                </a:cubicBezTo>
                <a:cubicBezTo>
                  <a:pt x="3292120" y="3513147"/>
                  <a:pt x="3490671" y="3232568"/>
                  <a:pt x="3490671" y="2886456"/>
                </a:cubicBezTo>
                <a:cubicBezTo>
                  <a:pt x="3490671" y="2540344"/>
                  <a:pt x="3292120" y="2259765"/>
                  <a:pt x="3047194" y="2259765"/>
                </a:cubicBezTo>
                <a:close/>
                <a:moveTo>
                  <a:pt x="3047194" y="1816288"/>
                </a:moveTo>
                <a:cubicBezTo>
                  <a:pt x="3537045" y="1816288"/>
                  <a:pt x="3934148" y="2295419"/>
                  <a:pt x="3934148" y="2886456"/>
                </a:cubicBezTo>
                <a:cubicBezTo>
                  <a:pt x="3934148" y="3477493"/>
                  <a:pt x="3537045" y="3956624"/>
                  <a:pt x="3047194" y="3956624"/>
                </a:cubicBezTo>
                <a:cubicBezTo>
                  <a:pt x="2557343" y="3956624"/>
                  <a:pt x="2160240" y="3477493"/>
                  <a:pt x="2160240" y="2886456"/>
                </a:cubicBezTo>
                <a:cubicBezTo>
                  <a:pt x="2160240" y="2295419"/>
                  <a:pt x="2557343" y="1816288"/>
                  <a:pt x="3047194" y="1816288"/>
                </a:cubicBezTo>
                <a:close/>
                <a:moveTo>
                  <a:pt x="886954" y="443477"/>
                </a:moveTo>
                <a:cubicBezTo>
                  <a:pt x="642028" y="443477"/>
                  <a:pt x="443477" y="724056"/>
                  <a:pt x="443477" y="1070168"/>
                </a:cubicBezTo>
                <a:cubicBezTo>
                  <a:pt x="443477" y="1416280"/>
                  <a:pt x="642028" y="1696859"/>
                  <a:pt x="886954" y="1696859"/>
                </a:cubicBezTo>
                <a:cubicBezTo>
                  <a:pt x="1131880" y="1696859"/>
                  <a:pt x="1330431" y="1416280"/>
                  <a:pt x="1330431" y="1070168"/>
                </a:cubicBezTo>
                <a:cubicBezTo>
                  <a:pt x="1330431" y="724056"/>
                  <a:pt x="1131880" y="443477"/>
                  <a:pt x="886954" y="443477"/>
                </a:cubicBezTo>
                <a:close/>
                <a:moveTo>
                  <a:pt x="2992326" y="5291"/>
                </a:moveTo>
                <a:lnTo>
                  <a:pt x="3531059" y="5291"/>
                </a:lnTo>
                <a:lnTo>
                  <a:pt x="896107" y="3919534"/>
                </a:lnTo>
                <a:lnTo>
                  <a:pt x="357374" y="3919534"/>
                </a:lnTo>
                <a:close/>
                <a:moveTo>
                  <a:pt x="886954" y="0"/>
                </a:moveTo>
                <a:cubicBezTo>
                  <a:pt x="1376805" y="0"/>
                  <a:pt x="1773908" y="479131"/>
                  <a:pt x="1773908" y="1070168"/>
                </a:cubicBezTo>
                <a:cubicBezTo>
                  <a:pt x="1773908" y="1661205"/>
                  <a:pt x="1376805" y="2140336"/>
                  <a:pt x="886954" y="2140336"/>
                </a:cubicBezTo>
                <a:cubicBezTo>
                  <a:pt x="397103" y="2140336"/>
                  <a:pt x="0" y="1661205"/>
                  <a:pt x="0" y="1070168"/>
                </a:cubicBezTo>
                <a:cubicBezTo>
                  <a:pt x="0" y="479131"/>
                  <a:pt x="397103" y="0"/>
                  <a:pt x="8869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 Same Side Corner Rectangle 20"/>
          <p:cNvSpPr>
            <a:spLocks noChangeAspect="1"/>
          </p:cNvSpPr>
          <p:nvPr/>
        </p:nvSpPr>
        <p:spPr>
          <a:xfrm>
            <a:off x="757803" y="3596746"/>
            <a:ext cx="671877" cy="720000"/>
          </a:xfrm>
          <a:custGeom>
            <a:avLst/>
            <a:gdLst/>
            <a:ahLst/>
            <a:cxnLst/>
            <a:rect l="l" t="t" r="r" b="b"/>
            <a:pathLst>
              <a:path w="3693941" h="3958524">
                <a:moveTo>
                  <a:pt x="1259659" y="1763929"/>
                </a:moveTo>
                <a:lnTo>
                  <a:pt x="1093043" y="1930546"/>
                </a:lnTo>
                <a:lnTo>
                  <a:pt x="1097397" y="2187994"/>
                </a:lnTo>
                <a:lnTo>
                  <a:pt x="1266879" y="2190860"/>
                </a:lnTo>
                <a:close/>
                <a:moveTo>
                  <a:pt x="1949135" y="1602992"/>
                </a:moveTo>
                <a:lnTo>
                  <a:pt x="1831095" y="1721032"/>
                </a:lnTo>
                <a:lnTo>
                  <a:pt x="1780848" y="1670785"/>
                </a:lnTo>
                <a:lnTo>
                  <a:pt x="1789784" y="2199254"/>
                </a:lnTo>
                <a:lnTo>
                  <a:pt x="1959266" y="2202120"/>
                </a:lnTo>
                <a:close/>
                <a:moveTo>
                  <a:pt x="1486555" y="1537034"/>
                </a:moveTo>
                <a:lnTo>
                  <a:pt x="1319938" y="1703650"/>
                </a:lnTo>
                <a:lnTo>
                  <a:pt x="1328203" y="2192344"/>
                </a:lnTo>
                <a:lnTo>
                  <a:pt x="1497685" y="2195210"/>
                </a:lnTo>
                <a:close/>
                <a:moveTo>
                  <a:pt x="1555241" y="1445177"/>
                </a:moveTo>
                <a:lnTo>
                  <a:pt x="1546449" y="1453969"/>
                </a:lnTo>
                <a:lnTo>
                  <a:pt x="1558993" y="2195799"/>
                </a:lnTo>
                <a:lnTo>
                  <a:pt x="1728476" y="2198665"/>
                </a:lnTo>
                <a:lnTo>
                  <a:pt x="1718495" y="1608431"/>
                </a:lnTo>
                <a:close/>
                <a:moveTo>
                  <a:pt x="2176261" y="1389700"/>
                </a:moveTo>
                <a:lnTo>
                  <a:pt x="2009815" y="1566435"/>
                </a:lnTo>
                <a:lnTo>
                  <a:pt x="2020575" y="2202709"/>
                </a:lnTo>
                <a:lnTo>
                  <a:pt x="2190057" y="2205575"/>
                </a:lnTo>
                <a:close/>
                <a:moveTo>
                  <a:pt x="2359564" y="1195064"/>
                </a:moveTo>
                <a:lnTo>
                  <a:pt x="2236479" y="1325759"/>
                </a:lnTo>
                <a:lnTo>
                  <a:pt x="2251397" y="2207956"/>
                </a:lnTo>
                <a:lnTo>
                  <a:pt x="2420879" y="2210822"/>
                </a:lnTo>
                <a:lnTo>
                  <a:pt x="2404462" y="1239962"/>
                </a:lnTo>
                <a:close/>
                <a:moveTo>
                  <a:pt x="2155383" y="876720"/>
                </a:moveTo>
                <a:lnTo>
                  <a:pt x="2212254" y="933591"/>
                </a:lnTo>
                <a:lnTo>
                  <a:pt x="1826009" y="1319836"/>
                </a:lnTo>
                <a:lnTo>
                  <a:pt x="1563397" y="1057223"/>
                </a:lnTo>
                <a:lnTo>
                  <a:pt x="1560389" y="1060231"/>
                </a:lnTo>
                <a:lnTo>
                  <a:pt x="1557198" y="1057040"/>
                </a:lnTo>
                <a:lnTo>
                  <a:pt x="1092172" y="1522067"/>
                </a:lnTo>
                <a:lnTo>
                  <a:pt x="1091115" y="1816522"/>
                </a:lnTo>
                <a:lnTo>
                  <a:pt x="1091395" y="1816802"/>
                </a:lnTo>
                <a:lnTo>
                  <a:pt x="1565094" y="1343103"/>
                </a:lnTo>
                <a:lnTo>
                  <a:pt x="1829645" y="1607654"/>
                </a:lnTo>
                <a:lnTo>
                  <a:pt x="1971736" y="1465563"/>
                </a:lnTo>
                <a:lnTo>
                  <a:pt x="1971389" y="1465216"/>
                </a:lnTo>
                <a:lnTo>
                  <a:pt x="2357634" y="1078971"/>
                </a:lnTo>
                <a:lnTo>
                  <a:pt x="2414505" y="1135842"/>
                </a:lnTo>
                <a:lnTo>
                  <a:pt x="2411278" y="879947"/>
                </a:lnTo>
                <a:close/>
                <a:moveTo>
                  <a:pt x="2527403" y="872992"/>
                </a:moveTo>
                <a:cubicBezTo>
                  <a:pt x="2497077" y="872479"/>
                  <a:pt x="2472908" y="896648"/>
                  <a:pt x="2473421" y="926974"/>
                </a:cubicBezTo>
                <a:lnTo>
                  <a:pt x="2496340" y="2282330"/>
                </a:lnTo>
                <a:lnTo>
                  <a:pt x="1148248" y="2259534"/>
                </a:lnTo>
                <a:cubicBezTo>
                  <a:pt x="1117921" y="2259021"/>
                  <a:pt x="1093753" y="2283189"/>
                  <a:pt x="1094266" y="2313516"/>
                </a:cubicBezTo>
                <a:cubicBezTo>
                  <a:pt x="1094778" y="2343843"/>
                  <a:pt x="1119778" y="2368843"/>
                  <a:pt x="1150105" y="2369356"/>
                </a:cubicBezTo>
                <a:lnTo>
                  <a:pt x="2498197" y="2392152"/>
                </a:lnTo>
                <a:lnTo>
                  <a:pt x="2608020" y="2394009"/>
                </a:lnTo>
                <a:lnTo>
                  <a:pt x="2606162" y="2284187"/>
                </a:lnTo>
                <a:lnTo>
                  <a:pt x="2583243" y="928832"/>
                </a:lnTo>
                <a:cubicBezTo>
                  <a:pt x="2582730" y="898505"/>
                  <a:pt x="2557730" y="873505"/>
                  <a:pt x="2527403" y="872992"/>
                </a:cubicBezTo>
                <a:close/>
                <a:moveTo>
                  <a:pt x="1814377" y="0"/>
                </a:moveTo>
                <a:lnTo>
                  <a:pt x="1927791" y="0"/>
                </a:lnTo>
                <a:cubicBezTo>
                  <a:pt x="2022725" y="0"/>
                  <a:pt x="2099684" y="76959"/>
                  <a:pt x="2099684" y="171893"/>
                </a:cubicBezTo>
                <a:lnTo>
                  <a:pt x="2099684" y="220828"/>
                </a:lnTo>
                <a:lnTo>
                  <a:pt x="3593525" y="220828"/>
                </a:lnTo>
                <a:cubicBezTo>
                  <a:pt x="3636470" y="220828"/>
                  <a:pt x="3671284" y="255642"/>
                  <a:pt x="3671284" y="298587"/>
                </a:cubicBezTo>
                <a:lnTo>
                  <a:pt x="3671284" y="436388"/>
                </a:lnTo>
                <a:cubicBezTo>
                  <a:pt x="3671284" y="479333"/>
                  <a:pt x="3636470" y="514147"/>
                  <a:pt x="3593525" y="514147"/>
                </a:cubicBezTo>
                <a:lnTo>
                  <a:pt x="2099684" y="514147"/>
                </a:lnTo>
                <a:lnTo>
                  <a:pt x="2099684" y="584283"/>
                </a:lnTo>
                <a:lnTo>
                  <a:pt x="3485177" y="584283"/>
                </a:lnTo>
                <a:lnTo>
                  <a:pt x="3485177" y="2592297"/>
                </a:lnTo>
                <a:lnTo>
                  <a:pt x="2099684" y="2592297"/>
                </a:lnTo>
                <a:lnTo>
                  <a:pt x="2099684" y="2648596"/>
                </a:lnTo>
                <a:lnTo>
                  <a:pt x="3522641" y="2648596"/>
                </a:lnTo>
                <a:cubicBezTo>
                  <a:pt x="3565586" y="2648596"/>
                  <a:pt x="3600400" y="2683410"/>
                  <a:pt x="3600400" y="2726355"/>
                </a:cubicBezTo>
                <a:lnTo>
                  <a:pt x="3600400" y="2864156"/>
                </a:lnTo>
                <a:cubicBezTo>
                  <a:pt x="3600400" y="2907101"/>
                  <a:pt x="3565586" y="2941915"/>
                  <a:pt x="3522641" y="2941915"/>
                </a:cubicBezTo>
                <a:lnTo>
                  <a:pt x="2832113" y="2941915"/>
                </a:lnTo>
                <a:lnTo>
                  <a:pt x="3693941" y="3958522"/>
                </a:lnTo>
                <a:lnTo>
                  <a:pt x="3372650" y="3958522"/>
                </a:lnTo>
                <a:lnTo>
                  <a:pt x="2510822" y="2941915"/>
                </a:lnTo>
                <a:lnTo>
                  <a:pt x="1183121" y="2941915"/>
                </a:lnTo>
                <a:lnTo>
                  <a:pt x="321291" y="3958524"/>
                </a:lnTo>
                <a:lnTo>
                  <a:pt x="0" y="3958524"/>
                </a:lnTo>
                <a:lnTo>
                  <a:pt x="861830" y="2941915"/>
                </a:lnTo>
                <a:lnTo>
                  <a:pt x="77759" y="2941915"/>
                </a:lnTo>
                <a:cubicBezTo>
                  <a:pt x="34814" y="2941915"/>
                  <a:pt x="0" y="2907101"/>
                  <a:pt x="0" y="2864156"/>
                </a:cubicBezTo>
                <a:lnTo>
                  <a:pt x="0" y="2726355"/>
                </a:lnTo>
                <a:cubicBezTo>
                  <a:pt x="0" y="2683410"/>
                  <a:pt x="34814" y="2648596"/>
                  <a:pt x="77759" y="2648596"/>
                </a:cubicBezTo>
                <a:lnTo>
                  <a:pt x="1642484" y="2648596"/>
                </a:lnTo>
                <a:lnTo>
                  <a:pt x="1642484" y="2592297"/>
                </a:lnTo>
                <a:lnTo>
                  <a:pt x="100801" y="2592297"/>
                </a:lnTo>
                <a:lnTo>
                  <a:pt x="100801" y="584283"/>
                </a:lnTo>
                <a:lnTo>
                  <a:pt x="1642484" y="584283"/>
                </a:lnTo>
                <a:lnTo>
                  <a:pt x="1642484" y="514147"/>
                </a:lnTo>
                <a:lnTo>
                  <a:pt x="148643" y="514147"/>
                </a:lnTo>
                <a:cubicBezTo>
                  <a:pt x="105698" y="514147"/>
                  <a:pt x="70884" y="479333"/>
                  <a:pt x="70884" y="436388"/>
                </a:cubicBezTo>
                <a:lnTo>
                  <a:pt x="70884" y="298587"/>
                </a:lnTo>
                <a:cubicBezTo>
                  <a:pt x="70884" y="255642"/>
                  <a:pt x="105698" y="220828"/>
                  <a:pt x="148643" y="220828"/>
                </a:cubicBezTo>
                <a:lnTo>
                  <a:pt x="1642484" y="220828"/>
                </a:lnTo>
                <a:lnTo>
                  <a:pt x="1642484" y="171893"/>
                </a:lnTo>
                <a:cubicBezTo>
                  <a:pt x="1642484" y="76959"/>
                  <a:pt x="1719443" y="0"/>
                  <a:pt x="181437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 Same Side Corner Rectangle 3"/>
          <p:cNvSpPr>
            <a:spLocks noChangeAspect="1"/>
          </p:cNvSpPr>
          <p:nvPr/>
        </p:nvSpPr>
        <p:spPr>
          <a:xfrm rot="10800000">
            <a:off x="4134629" y="5106385"/>
            <a:ext cx="716016" cy="720000"/>
          </a:xfrm>
          <a:custGeom>
            <a:avLst/>
            <a:gdLst/>
            <a:ahLst/>
            <a:cxnLst/>
            <a:rect l="l" t="t" r="r" b="b"/>
            <a:pathLst>
              <a:path w="3935149" h="3957041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Donut 2"/>
          <p:cNvSpPr>
            <a:spLocks noChangeAspect="1"/>
          </p:cNvSpPr>
          <p:nvPr/>
        </p:nvSpPr>
        <p:spPr>
          <a:xfrm>
            <a:off x="5990352" y="5106385"/>
            <a:ext cx="662282" cy="720000"/>
          </a:xfrm>
          <a:custGeom>
            <a:avLst/>
            <a:gdLst/>
            <a:ahLst/>
            <a:cxnLst/>
            <a:rect l="l" t="t" r="r" b="b"/>
            <a:pathLst>
              <a:path w="3708000" h="4031150">
                <a:moveTo>
                  <a:pt x="2226025" y="2078010"/>
                </a:moveTo>
                <a:lnTo>
                  <a:pt x="1976753" y="2339372"/>
                </a:lnTo>
                <a:lnTo>
                  <a:pt x="1976910" y="2339581"/>
                </a:lnTo>
                <a:lnTo>
                  <a:pt x="1976204" y="2339948"/>
                </a:lnTo>
                <a:lnTo>
                  <a:pt x="1975656" y="2340523"/>
                </a:lnTo>
                <a:lnTo>
                  <a:pt x="1975499" y="2340314"/>
                </a:lnTo>
                <a:lnTo>
                  <a:pt x="1688579" y="2489240"/>
                </a:lnTo>
                <a:cubicBezTo>
                  <a:pt x="1740712" y="2519877"/>
                  <a:pt x="1801557" y="2536438"/>
                  <a:pt x="1866270" y="2536438"/>
                </a:cubicBezTo>
                <a:cubicBezTo>
                  <a:pt x="2071258" y="2536438"/>
                  <a:pt x="2237434" y="2370262"/>
                  <a:pt x="2237434" y="2165274"/>
                </a:cubicBezTo>
                <a:cubicBezTo>
                  <a:pt x="2237434" y="2135129"/>
                  <a:pt x="2233840" y="2105822"/>
                  <a:pt x="2226025" y="2078010"/>
                </a:cubicBezTo>
                <a:close/>
                <a:moveTo>
                  <a:pt x="1866270" y="1794110"/>
                </a:moveTo>
                <a:cubicBezTo>
                  <a:pt x="1661282" y="1794110"/>
                  <a:pt x="1495106" y="1960286"/>
                  <a:pt x="1495106" y="2165274"/>
                </a:cubicBezTo>
                <a:cubicBezTo>
                  <a:pt x="1495106" y="2194876"/>
                  <a:pt x="1498572" y="2223668"/>
                  <a:pt x="1506052" y="2251046"/>
                </a:cubicBezTo>
                <a:lnTo>
                  <a:pt x="1731247" y="2014929"/>
                </a:lnTo>
                <a:lnTo>
                  <a:pt x="1731090" y="2014720"/>
                </a:lnTo>
                <a:lnTo>
                  <a:pt x="1731796" y="2014353"/>
                </a:lnTo>
                <a:lnTo>
                  <a:pt x="1732344" y="2013778"/>
                </a:lnTo>
                <a:lnTo>
                  <a:pt x="1732501" y="2013987"/>
                </a:lnTo>
                <a:lnTo>
                  <a:pt x="2054335" y="1846939"/>
                </a:lnTo>
                <a:cubicBezTo>
                  <a:pt x="1999773" y="1812909"/>
                  <a:pt x="1935217" y="1794110"/>
                  <a:pt x="1866270" y="1794110"/>
                </a:cubicBezTo>
                <a:close/>
                <a:moveTo>
                  <a:pt x="1866270" y="1281021"/>
                </a:moveTo>
                <a:lnTo>
                  <a:pt x="1995916" y="1728077"/>
                </a:lnTo>
                <a:cubicBezTo>
                  <a:pt x="2049420" y="1742880"/>
                  <a:pt x="2098387" y="1768442"/>
                  <a:pt x="2141027" y="1801941"/>
                </a:cubicBezTo>
                <a:lnTo>
                  <a:pt x="2830781" y="1443923"/>
                </a:lnTo>
                <a:lnTo>
                  <a:pt x="2293677" y="2007077"/>
                </a:lnTo>
                <a:lnTo>
                  <a:pt x="2302169" y="2036187"/>
                </a:lnTo>
                <a:lnTo>
                  <a:pt x="2755181" y="2167560"/>
                </a:lnTo>
                <a:lnTo>
                  <a:pt x="2301207" y="2299213"/>
                </a:lnTo>
                <a:cubicBezTo>
                  <a:pt x="2288949" y="2340747"/>
                  <a:pt x="2270868" y="2379745"/>
                  <a:pt x="2246307" y="2414255"/>
                </a:cubicBezTo>
                <a:lnTo>
                  <a:pt x="2368615" y="2636476"/>
                </a:lnTo>
                <a:lnTo>
                  <a:pt x="2152396" y="2517472"/>
                </a:lnTo>
                <a:cubicBezTo>
                  <a:pt x="2112986" y="2553805"/>
                  <a:pt x="2065424" y="2580505"/>
                  <a:pt x="2013636" y="2598144"/>
                </a:cubicBezTo>
                <a:lnTo>
                  <a:pt x="1875846" y="3073280"/>
                </a:lnTo>
                <a:lnTo>
                  <a:pt x="1739624" y="2603548"/>
                </a:lnTo>
                <a:cubicBezTo>
                  <a:pt x="1688445" y="2589723"/>
                  <a:pt x="1641302" y="2566161"/>
                  <a:pt x="1599709" y="2535368"/>
                </a:cubicBezTo>
                <a:lnTo>
                  <a:pt x="877219" y="2910378"/>
                </a:lnTo>
                <a:lnTo>
                  <a:pt x="1438400" y="2321979"/>
                </a:lnTo>
                <a:lnTo>
                  <a:pt x="1437655" y="2319411"/>
                </a:lnTo>
                <a:lnTo>
                  <a:pt x="963153" y="2181805"/>
                </a:lnTo>
                <a:lnTo>
                  <a:pt x="1425898" y="2047609"/>
                </a:lnTo>
                <a:cubicBezTo>
                  <a:pt x="1440318" y="1991458"/>
                  <a:pt x="1465316" y="1939627"/>
                  <a:pt x="1501635" y="1896529"/>
                </a:cubicBezTo>
                <a:lnTo>
                  <a:pt x="1375628" y="1667588"/>
                </a:lnTo>
                <a:lnTo>
                  <a:pt x="1605635" y="1794181"/>
                </a:lnTo>
                <a:cubicBezTo>
                  <a:pt x="1643852" y="1764149"/>
                  <a:pt x="1688437" y="1742763"/>
                  <a:pt x="1736328" y="1729097"/>
                </a:cubicBezTo>
                <a:close/>
                <a:moveTo>
                  <a:pt x="1801446" y="873772"/>
                </a:moveTo>
                <a:cubicBezTo>
                  <a:pt x="1122607" y="899096"/>
                  <a:pt x="577020" y="1443990"/>
                  <a:pt x="550657" y="2122563"/>
                </a:cubicBezTo>
                <a:lnTo>
                  <a:pt x="754935" y="2181804"/>
                </a:lnTo>
                <a:lnTo>
                  <a:pt x="551187" y="2240891"/>
                </a:lnTo>
                <a:cubicBezTo>
                  <a:pt x="582476" y="2925954"/>
                  <a:pt x="1143118" y="3472541"/>
                  <a:pt x="1833783" y="3482192"/>
                </a:cubicBezTo>
                <a:lnTo>
                  <a:pt x="1883029" y="3312376"/>
                </a:lnTo>
                <a:lnTo>
                  <a:pt x="1931451" y="3479348"/>
                </a:lnTo>
                <a:cubicBezTo>
                  <a:pt x="2602724" y="3441618"/>
                  <a:pt x="3137685" y="2895457"/>
                  <a:pt x="3157888" y="2219621"/>
                </a:cubicBezTo>
                <a:lnTo>
                  <a:pt x="2970483" y="2165273"/>
                </a:lnTo>
                <a:lnTo>
                  <a:pt x="3156785" y="2111246"/>
                </a:lnTo>
                <a:cubicBezTo>
                  <a:pt x="3124894" y="1437932"/>
                  <a:pt x="2581609" y="898954"/>
                  <a:pt x="1906553" y="873772"/>
                </a:cubicBezTo>
                <a:lnTo>
                  <a:pt x="1853999" y="1054992"/>
                </a:lnTo>
                <a:close/>
                <a:moveTo>
                  <a:pt x="1842112" y="204015"/>
                </a:moveTo>
                <a:cubicBezTo>
                  <a:pt x="1750186" y="208331"/>
                  <a:pt x="1671595" y="261235"/>
                  <a:pt x="1631665" y="337724"/>
                </a:cubicBezTo>
                <a:cubicBezTo>
                  <a:pt x="1704451" y="327639"/>
                  <a:pt x="1778701" y="323150"/>
                  <a:pt x="1854000" y="323150"/>
                </a:cubicBezTo>
                <a:cubicBezTo>
                  <a:pt x="1929687" y="323150"/>
                  <a:pt x="2004315" y="327685"/>
                  <a:pt x="2077458" y="337895"/>
                </a:cubicBezTo>
                <a:cubicBezTo>
                  <a:pt x="2032849" y="253989"/>
                  <a:pt x="1942703" y="199292"/>
                  <a:pt x="1842112" y="204015"/>
                </a:cubicBezTo>
                <a:close/>
                <a:moveTo>
                  <a:pt x="1832557" y="511"/>
                </a:moveTo>
                <a:cubicBezTo>
                  <a:pt x="2064724" y="-10390"/>
                  <a:pt x="2266043" y="154192"/>
                  <a:pt x="2302551" y="380077"/>
                </a:cubicBezTo>
                <a:cubicBezTo>
                  <a:pt x="3110034" y="578670"/>
                  <a:pt x="3708000" y="1308079"/>
                  <a:pt x="3708000" y="2177150"/>
                </a:cubicBezTo>
                <a:cubicBezTo>
                  <a:pt x="3708000" y="3201086"/>
                  <a:pt x="2877936" y="4031150"/>
                  <a:pt x="1854000" y="4031150"/>
                </a:cubicBezTo>
                <a:cubicBezTo>
                  <a:pt x="830064" y="4031150"/>
                  <a:pt x="0" y="3201086"/>
                  <a:pt x="0" y="2177150"/>
                </a:cubicBezTo>
                <a:cubicBezTo>
                  <a:pt x="0" y="1308490"/>
                  <a:pt x="597400" y="579361"/>
                  <a:pt x="1404307" y="380371"/>
                </a:cubicBezTo>
                <a:cubicBezTo>
                  <a:pt x="1438620" y="172028"/>
                  <a:pt x="1614858" y="10733"/>
                  <a:pt x="1832557" y="51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19"/>
          <p:cNvSpPr>
            <a:spLocks noChangeAspect="1"/>
          </p:cNvSpPr>
          <p:nvPr/>
        </p:nvSpPr>
        <p:spPr>
          <a:xfrm>
            <a:off x="7792339" y="5106385"/>
            <a:ext cx="559162" cy="720000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3"/>
          <p:cNvSpPr>
            <a:spLocks noChangeAspect="1"/>
          </p:cNvSpPr>
          <p:nvPr/>
        </p:nvSpPr>
        <p:spPr>
          <a:xfrm>
            <a:off x="4227448" y="2057928"/>
            <a:ext cx="702591" cy="720000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1060704" y="2605404"/>
                </a:moveTo>
                <a:lnTo>
                  <a:pt x="1060704" y="3484562"/>
                </a:lnTo>
                <a:lnTo>
                  <a:pt x="520704" y="3484562"/>
                </a:lnTo>
                <a:lnTo>
                  <a:pt x="520704" y="2921369"/>
                </a:lnTo>
                <a:close/>
                <a:moveTo>
                  <a:pt x="1767636" y="2191764"/>
                </a:moveTo>
                <a:lnTo>
                  <a:pt x="1767636" y="3484562"/>
                </a:lnTo>
                <a:lnTo>
                  <a:pt x="1227636" y="3484562"/>
                </a:lnTo>
                <a:lnTo>
                  <a:pt x="1227636" y="2507729"/>
                </a:lnTo>
                <a:close/>
                <a:moveTo>
                  <a:pt x="727824" y="1898926"/>
                </a:moveTo>
                <a:cubicBezTo>
                  <a:pt x="778935" y="1901797"/>
                  <a:pt x="823008" y="1922133"/>
                  <a:pt x="848185" y="1959270"/>
                </a:cubicBezTo>
                <a:lnTo>
                  <a:pt x="709850" y="2046427"/>
                </a:lnTo>
                <a:cubicBezTo>
                  <a:pt x="695418" y="2025141"/>
                  <a:pt x="659325" y="2023114"/>
                  <a:pt x="628755" y="2041873"/>
                </a:cubicBezTo>
                <a:cubicBezTo>
                  <a:pt x="598186" y="2060633"/>
                  <a:pt x="584435" y="2093247"/>
                  <a:pt x="597859" y="2115152"/>
                </a:cubicBezTo>
                <a:cubicBezTo>
                  <a:pt x="611284" y="2137057"/>
                  <a:pt x="646923" y="2140159"/>
                  <a:pt x="677935" y="2122121"/>
                </a:cubicBezTo>
                <a:lnTo>
                  <a:pt x="677897" y="2122055"/>
                </a:lnTo>
                <a:cubicBezTo>
                  <a:pt x="786104" y="2059118"/>
                  <a:pt x="910457" y="2069940"/>
                  <a:pt x="957298" y="2146370"/>
                </a:cubicBezTo>
                <a:cubicBezTo>
                  <a:pt x="1004139" y="2222801"/>
                  <a:pt x="956160" y="2336598"/>
                  <a:pt x="849496" y="2402054"/>
                </a:cubicBezTo>
                <a:cubicBezTo>
                  <a:pt x="742833" y="2467510"/>
                  <a:pt x="616898" y="2460438"/>
                  <a:pt x="566543" y="2386164"/>
                </a:cubicBezTo>
                <a:lnTo>
                  <a:pt x="704879" y="2299007"/>
                </a:lnTo>
                <a:cubicBezTo>
                  <a:pt x="719311" y="2320294"/>
                  <a:pt x="755403" y="2322320"/>
                  <a:pt x="785973" y="2303561"/>
                </a:cubicBezTo>
                <a:cubicBezTo>
                  <a:pt x="816543" y="2284801"/>
                  <a:pt x="830294" y="2252187"/>
                  <a:pt x="816869" y="2230282"/>
                </a:cubicBezTo>
                <a:cubicBezTo>
                  <a:pt x="803444" y="2208377"/>
                  <a:pt x="767805" y="2205275"/>
                  <a:pt x="736793" y="2223313"/>
                </a:cubicBezTo>
                <a:lnTo>
                  <a:pt x="736831" y="2223379"/>
                </a:lnTo>
                <a:cubicBezTo>
                  <a:pt x="628624" y="2286317"/>
                  <a:pt x="504271" y="2275495"/>
                  <a:pt x="457430" y="2199064"/>
                </a:cubicBezTo>
                <a:cubicBezTo>
                  <a:pt x="410589" y="2122633"/>
                  <a:pt x="458569" y="2008836"/>
                  <a:pt x="565232" y="1943380"/>
                </a:cubicBezTo>
                <a:cubicBezTo>
                  <a:pt x="618564" y="1910652"/>
                  <a:pt x="676713" y="1896056"/>
                  <a:pt x="727824" y="1898926"/>
                </a:cubicBezTo>
                <a:close/>
                <a:moveTo>
                  <a:pt x="2474568" y="1778124"/>
                </a:moveTo>
                <a:lnTo>
                  <a:pt x="2474568" y="3484562"/>
                </a:lnTo>
                <a:lnTo>
                  <a:pt x="1934568" y="3484562"/>
                </a:lnTo>
                <a:lnTo>
                  <a:pt x="1934568" y="2094088"/>
                </a:lnTo>
                <a:close/>
                <a:moveTo>
                  <a:pt x="1224767" y="1559663"/>
                </a:moveTo>
                <a:lnTo>
                  <a:pt x="1357901" y="1788558"/>
                </a:lnTo>
                <a:lnTo>
                  <a:pt x="1360429" y="1792904"/>
                </a:lnTo>
                <a:lnTo>
                  <a:pt x="1360300" y="1792978"/>
                </a:lnTo>
                <a:cubicBezTo>
                  <a:pt x="1407585" y="1877153"/>
                  <a:pt x="1412196" y="1977076"/>
                  <a:pt x="1372257" y="2055997"/>
                </a:cubicBezTo>
                <a:cubicBezTo>
                  <a:pt x="1331625" y="2136287"/>
                  <a:pt x="1251098" y="2182566"/>
                  <a:pt x="1161171" y="2177306"/>
                </a:cubicBezTo>
                <a:cubicBezTo>
                  <a:pt x="1073551" y="2172181"/>
                  <a:pt x="990060" y="2118890"/>
                  <a:pt x="940792" y="2036981"/>
                </a:cubicBezTo>
                <a:lnTo>
                  <a:pt x="940643" y="2037067"/>
                </a:lnTo>
                <a:lnTo>
                  <a:pt x="804981" y="1803827"/>
                </a:lnTo>
                <a:lnTo>
                  <a:pt x="919468" y="1737237"/>
                </a:lnTo>
                <a:lnTo>
                  <a:pt x="1052024" y="1965138"/>
                </a:lnTo>
                <a:lnTo>
                  <a:pt x="1052135" y="1965075"/>
                </a:lnTo>
                <a:cubicBezTo>
                  <a:pt x="1074300" y="2003905"/>
                  <a:pt x="1113155" y="2029329"/>
                  <a:pt x="1153985" y="2031717"/>
                </a:cubicBezTo>
                <a:cubicBezTo>
                  <a:pt x="1194815" y="2034105"/>
                  <a:pt x="1231378" y="2013093"/>
                  <a:pt x="1249826" y="1976638"/>
                </a:cubicBezTo>
                <a:cubicBezTo>
                  <a:pt x="1268275" y="1940183"/>
                  <a:pt x="1265788" y="1893859"/>
                  <a:pt x="1243308" y="1855210"/>
                </a:cubicBezTo>
                <a:lnTo>
                  <a:pt x="1243414" y="1855148"/>
                </a:lnTo>
                <a:lnTo>
                  <a:pt x="1110280" y="1626253"/>
                </a:lnTo>
                <a:close/>
                <a:moveTo>
                  <a:pt x="1640138" y="1367306"/>
                </a:moveTo>
                <a:cubicBezTo>
                  <a:pt x="1702502" y="1369961"/>
                  <a:pt x="1763949" y="1394172"/>
                  <a:pt x="1812541" y="1439430"/>
                </a:cubicBezTo>
                <a:lnTo>
                  <a:pt x="1703977" y="1555990"/>
                </a:lnTo>
                <a:cubicBezTo>
                  <a:pt x="1664170" y="1518915"/>
                  <a:pt x="1603302" y="1516323"/>
                  <a:pt x="1560488" y="1549881"/>
                </a:cubicBezTo>
                <a:cubicBezTo>
                  <a:pt x="1517674" y="1583438"/>
                  <a:pt x="1505649" y="1643162"/>
                  <a:pt x="1532141" y="1690673"/>
                </a:cubicBezTo>
                <a:cubicBezTo>
                  <a:pt x="1558633" y="1738185"/>
                  <a:pt x="1615761" y="1759350"/>
                  <a:pt x="1666814" y="1740568"/>
                </a:cubicBezTo>
                <a:cubicBezTo>
                  <a:pt x="1717867" y="1721786"/>
                  <a:pt x="1747658" y="1668643"/>
                  <a:pt x="1737042" y="1615291"/>
                </a:cubicBezTo>
                <a:lnTo>
                  <a:pt x="1893267" y="1584208"/>
                </a:lnTo>
                <a:cubicBezTo>
                  <a:pt x="1919183" y="1714462"/>
                  <a:pt x="1846451" y="1844204"/>
                  <a:pt x="1721811" y="1890058"/>
                </a:cubicBezTo>
                <a:cubicBezTo>
                  <a:pt x="1597171" y="1935912"/>
                  <a:pt x="1457698" y="1884239"/>
                  <a:pt x="1393021" y="1768245"/>
                </a:cubicBezTo>
                <a:cubicBezTo>
                  <a:pt x="1328344" y="1652252"/>
                  <a:pt x="1357701" y="1506440"/>
                  <a:pt x="1462228" y="1424513"/>
                </a:cubicBezTo>
                <a:cubicBezTo>
                  <a:pt x="1514491" y="1383550"/>
                  <a:pt x="1577773" y="1364650"/>
                  <a:pt x="1640138" y="1367306"/>
                </a:cubicBezTo>
                <a:close/>
                <a:moveTo>
                  <a:pt x="3181500" y="1364483"/>
                </a:moveTo>
                <a:lnTo>
                  <a:pt x="3181500" y="3484562"/>
                </a:lnTo>
                <a:lnTo>
                  <a:pt x="2641500" y="3484562"/>
                </a:lnTo>
                <a:lnTo>
                  <a:pt x="2641500" y="1680448"/>
                </a:lnTo>
                <a:close/>
                <a:moveTo>
                  <a:pt x="2141599" y="1075636"/>
                </a:moveTo>
                <a:cubicBezTo>
                  <a:pt x="2203963" y="1078291"/>
                  <a:pt x="2265410" y="1102502"/>
                  <a:pt x="2314002" y="1147760"/>
                </a:cubicBezTo>
                <a:lnTo>
                  <a:pt x="2205438" y="1264320"/>
                </a:lnTo>
                <a:cubicBezTo>
                  <a:pt x="2165631" y="1227245"/>
                  <a:pt x="2104763" y="1224653"/>
                  <a:pt x="2061949" y="1258211"/>
                </a:cubicBezTo>
                <a:cubicBezTo>
                  <a:pt x="2019135" y="1291768"/>
                  <a:pt x="2007110" y="1351492"/>
                  <a:pt x="2033602" y="1399003"/>
                </a:cubicBezTo>
                <a:cubicBezTo>
                  <a:pt x="2060094" y="1446515"/>
                  <a:pt x="2117222" y="1467680"/>
                  <a:pt x="2168275" y="1448898"/>
                </a:cubicBezTo>
                <a:cubicBezTo>
                  <a:pt x="2219328" y="1430116"/>
                  <a:pt x="2249119" y="1376973"/>
                  <a:pt x="2238503" y="1323621"/>
                </a:cubicBezTo>
                <a:lnTo>
                  <a:pt x="2394728" y="1292538"/>
                </a:lnTo>
                <a:cubicBezTo>
                  <a:pt x="2420644" y="1422792"/>
                  <a:pt x="2347912" y="1552534"/>
                  <a:pt x="2223272" y="1598388"/>
                </a:cubicBezTo>
                <a:cubicBezTo>
                  <a:pt x="2098632" y="1644242"/>
                  <a:pt x="1959159" y="1592569"/>
                  <a:pt x="1894482" y="1476575"/>
                </a:cubicBezTo>
                <a:cubicBezTo>
                  <a:pt x="1829805" y="1360582"/>
                  <a:pt x="1859162" y="1214770"/>
                  <a:pt x="1963689" y="1132843"/>
                </a:cubicBezTo>
                <a:cubicBezTo>
                  <a:pt x="2015952" y="1091880"/>
                  <a:pt x="2079234" y="1072980"/>
                  <a:pt x="2141599" y="1075636"/>
                </a:cubicBezTo>
                <a:close/>
                <a:moveTo>
                  <a:pt x="3888432" y="950843"/>
                </a:moveTo>
                <a:lnTo>
                  <a:pt x="3888432" y="3484562"/>
                </a:lnTo>
                <a:lnTo>
                  <a:pt x="3348432" y="3484562"/>
                </a:lnTo>
                <a:lnTo>
                  <a:pt x="3348432" y="1266808"/>
                </a:lnTo>
                <a:close/>
                <a:moveTo>
                  <a:pt x="2612541" y="752479"/>
                </a:moveTo>
                <a:lnTo>
                  <a:pt x="2676292" y="862085"/>
                </a:lnTo>
                <a:lnTo>
                  <a:pt x="2428666" y="1006115"/>
                </a:lnTo>
                <a:lnTo>
                  <a:pt x="2468686" y="1074919"/>
                </a:lnTo>
                <a:lnTo>
                  <a:pt x="2716312" y="930890"/>
                </a:lnTo>
                <a:lnTo>
                  <a:pt x="2780063" y="1040496"/>
                </a:lnTo>
                <a:lnTo>
                  <a:pt x="2532437" y="1184525"/>
                </a:lnTo>
                <a:lnTo>
                  <a:pt x="2572457" y="1253330"/>
                </a:lnTo>
                <a:lnTo>
                  <a:pt x="2820083" y="1109301"/>
                </a:lnTo>
                <a:lnTo>
                  <a:pt x="2883834" y="1218907"/>
                </a:lnTo>
                <a:lnTo>
                  <a:pt x="2534013" y="1422377"/>
                </a:lnTo>
                <a:lnTo>
                  <a:pt x="2470261" y="1312771"/>
                </a:lnTo>
                <a:lnTo>
                  <a:pt x="2470262" y="1312771"/>
                </a:lnTo>
                <a:lnTo>
                  <a:pt x="2430242" y="1243966"/>
                </a:lnTo>
                <a:lnTo>
                  <a:pt x="2366491" y="1134360"/>
                </a:lnTo>
                <a:lnTo>
                  <a:pt x="2366491" y="1134360"/>
                </a:lnTo>
                <a:lnTo>
                  <a:pt x="2326471" y="1065555"/>
                </a:lnTo>
                <a:lnTo>
                  <a:pt x="2262720" y="955949"/>
                </a:lnTo>
                <a:close/>
                <a:moveTo>
                  <a:pt x="3001911" y="576226"/>
                </a:moveTo>
                <a:cubicBezTo>
                  <a:pt x="3053022" y="579097"/>
                  <a:pt x="3097095" y="599433"/>
                  <a:pt x="3122273" y="636570"/>
                </a:cubicBezTo>
                <a:lnTo>
                  <a:pt x="2983937" y="723727"/>
                </a:lnTo>
                <a:cubicBezTo>
                  <a:pt x="2969505" y="702441"/>
                  <a:pt x="2933412" y="700414"/>
                  <a:pt x="2902842" y="719173"/>
                </a:cubicBezTo>
                <a:cubicBezTo>
                  <a:pt x="2872273" y="737933"/>
                  <a:pt x="2858522" y="770547"/>
                  <a:pt x="2871946" y="792452"/>
                </a:cubicBezTo>
                <a:cubicBezTo>
                  <a:pt x="2885371" y="814357"/>
                  <a:pt x="2921011" y="817459"/>
                  <a:pt x="2952022" y="799421"/>
                </a:cubicBezTo>
                <a:lnTo>
                  <a:pt x="2951984" y="799355"/>
                </a:lnTo>
                <a:cubicBezTo>
                  <a:pt x="3060191" y="736418"/>
                  <a:pt x="3184544" y="747240"/>
                  <a:pt x="3231385" y="823670"/>
                </a:cubicBezTo>
                <a:cubicBezTo>
                  <a:pt x="3278226" y="900101"/>
                  <a:pt x="3230247" y="1013898"/>
                  <a:pt x="3123583" y="1079354"/>
                </a:cubicBezTo>
                <a:cubicBezTo>
                  <a:pt x="3016920" y="1144810"/>
                  <a:pt x="2890986" y="1137738"/>
                  <a:pt x="2840630" y="1063464"/>
                </a:cubicBezTo>
                <a:lnTo>
                  <a:pt x="2978966" y="976307"/>
                </a:lnTo>
                <a:cubicBezTo>
                  <a:pt x="2993398" y="997594"/>
                  <a:pt x="3029490" y="999620"/>
                  <a:pt x="3060060" y="980861"/>
                </a:cubicBezTo>
                <a:cubicBezTo>
                  <a:pt x="3090630" y="962101"/>
                  <a:pt x="3104381" y="929487"/>
                  <a:pt x="3090956" y="907582"/>
                </a:cubicBezTo>
                <a:cubicBezTo>
                  <a:pt x="3077531" y="885677"/>
                  <a:pt x="3041892" y="882575"/>
                  <a:pt x="3010880" y="900613"/>
                </a:cubicBezTo>
                <a:lnTo>
                  <a:pt x="3010918" y="900679"/>
                </a:lnTo>
                <a:cubicBezTo>
                  <a:pt x="2902711" y="963617"/>
                  <a:pt x="2778358" y="952795"/>
                  <a:pt x="2731517" y="876364"/>
                </a:cubicBezTo>
                <a:cubicBezTo>
                  <a:pt x="2684676" y="799933"/>
                  <a:pt x="2732656" y="686136"/>
                  <a:pt x="2839319" y="620680"/>
                </a:cubicBezTo>
                <a:cubicBezTo>
                  <a:pt x="2892651" y="587952"/>
                  <a:pt x="2950800" y="573356"/>
                  <a:pt x="3001911" y="576226"/>
                </a:cubicBezTo>
                <a:close/>
                <a:moveTo>
                  <a:pt x="3433408" y="325251"/>
                </a:moveTo>
                <a:cubicBezTo>
                  <a:pt x="3484519" y="328122"/>
                  <a:pt x="3528592" y="348458"/>
                  <a:pt x="3553770" y="385595"/>
                </a:cubicBezTo>
                <a:lnTo>
                  <a:pt x="3415434" y="472752"/>
                </a:lnTo>
                <a:cubicBezTo>
                  <a:pt x="3401002" y="451466"/>
                  <a:pt x="3364909" y="449439"/>
                  <a:pt x="3334339" y="468198"/>
                </a:cubicBezTo>
                <a:cubicBezTo>
                  <a:pt x="3303770" y="486958"/>
                  <a:pt x="3290019" y="519572"/>
                  <a:pt x="3303443" y="541477"/>
                </a:cubicBezTo>
                <a:cubicBezTo>
                  <a:pt x="3316868" y="563382"/>
                  <a:pt x="3352508" y="566484"/>
                  <a:pt x="3383519" y="548446"/>
                </a:cubicBezTo>
                <a:lnTo>
                  <a:pt x="3383481" y="548380"/>
                </a:lnTo>
                <a:cubicBezTo>
                  <a:pt x="3491688" y="485443"/>
                  <a:pt x="3616041" y="496264"/>
                  <a:pt x="3662882" y="572695"/>
                </a:cubicBezTo>
                <a:cubicBezTo>
                  <a:pt x="3709723" y="649126"/>
                  <a:pt x="3661744" y="762923"/>
                  <a:pt x="3555080" y="828379"/>
                </a:cubicBezTo>
                <a:cubicBezTo>
                  <a:pt x="3448417" y="893835"/>
                  <a:pt x="3322483" y="886763"/>
                  <a:pt x="3272127" y="812489"/>
                </a:cubicBezTo>
                <a:lnTo>
                  <a:pt x="3410463" y="725332"/>
                </a:lnTo>
                <a:cubicBezTo>
                  <a:pt x="3424895" y="746619"/>
                  <a:pt x="3460987" y="748645"/>
                  <a:pt x="3491557" y="729886"/>
                </a:cubicBezTo>
                <a:cubicBezTo>
                  <a:pt x="3522127" y="711126"/>
                  <a:pt x="3535878" y="678512"/>
                  <a:pt x="3522453" y="656607"/>
                </a:cubicBezTo>
                <a:cubicBezTo>
                  <a:pt x="3509028" y="634702"/>
                  <a:pt x="3473389" y="631600"/>
                  <a:pt x="3442377" y="649638"/>
                </a:cubicBezTo>
                <a:lnTo>
                  <a:pt x="3442415" y="649704"/>
                </a:lnTo>
                <a:cubicBezTo>
                  <a:pt x="3334208" y="712642"/>
                  <a:pt x="3209855" y="701820"/>
                  <a:pt x="3163014" y="625389"/>
                </a:cubicBezTo>
                <a:cubicBezTo>
                  <a:pt x="3116173" y="548958"/>
                  <a:pt x="3164153" y="435161"/>
                  <a:pt x="3270816" y="369705"/>
                </a:cubicBezTo>
                <a:cubicBezTo>
                  <a:pt x="3324148" y="336977"/>
                  <a:pt x="3382297" y="322381"/>
                  <a:pt x="3433408" y="325251"/>
                </a:cubicBez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767633" y="2102899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ight Triangle 13"/>
          <p:cNvSpPr/>
          <p:nvPr/>
        </p:nvSpPr>
        <p:spPr>
          <a:xfrm>
            <a:off x="2454047" y="2102899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888432" h="3921971">
                <a:moveTo>
                  <a:pt x="3379043" y="3254688"/>
                </a:moveTo>
                <a:lnTo>
                  <a:pt x="3379043" y="3462328"/>
                </a:lnTo>
                <a:lnTo>
                  <a:pt x="3628183" y="3462328"/>
                </a:lnTo>
                <a:lnTo>
                  <a:pt x="3628183" y="3254688"/>
                </a:lnTo>
                <a:close/>
                <a:moveTo>
                  <a:pt x="2945132" y="3254688"/>
                </a:moveTo>
                <a:lnTo>
                  <a:pt x="2945132" y="3462328"/>
                </a:lnTo>
                <a:lnTo>
                  <a:pt x="3194272" y="3462328"/>
                </a:lnTo>
                <a:lnTo>
                  <a:pt x="3194272" y="3254688"/>
                </a:lnTo>
                <a:close/>
                <a:moveTo>
                  <a:pt x="2514947" y="3254688"/>
                </a:moveTo>
                <a:lnTo>
                  <a:pt x="2514947" y="3462328"/>
                </a:lnTo>
                <a:lnTo>
                  <a:pt x="2764087" y="3462328"/>
                </a:lnTo>
                <a:lnTo>
                  <a:pt x="2764087" y="3254688"/>
                </a:lnTo>
                <a:close/>
                <a:moveTo>
                  <a:pt x="3379043" y="2864535"/>
                </a:moveTo>
                <a:lnTo>
                  <a:pt x="3379043" y="3072175"/>
                </a:lnTo>
                <a:lnTo>
                  <a:pt x="3628183" y="3072175"/>
                </a:lnTo>
                <a:lnTo>
                  <a:pt x="3628183" y="2864535"/>
                </a:lnTo>
                <a:close/>
                <a:moveTo>
                  <a:pt x="2945132" y="2864535"/>
                </a:moveTo>
                <a:lnTo>
                  <a:pt x="2945132" y="3072175"/>
                </a:lnTo>
                <a:lnTo>
                  <a:pt x="3194272" y="3072175"/>
                </a:lnTo>
                <a:lnTo>
                  <a:pt x="3194272" y="2864535"/>
                </a:lnTo>
                <a:close/>
                <a:moveTo>
                  <a:pt x="2514947" y="2864535"/>
                </a:moveTo>
                <a:lnTo>
                  <a:pt x="2514947" y="3072175"/>
                </a:lnTo>
                <a:lnTo>
                  <a:pt x="2764087" y="3072175"/>
                </a:lnTo>
                <a:lnTo>
                  <a:pt x="2764087" y="2864535"/>
                </a:lnTo>
                <a:close/>
                <a:moveTo>
                  <a:pt x="1945832" y="2577619"/>
                </a:moveTo>
                <a:lnTo>
                  <a:pt x="1945832" y="2937659"/>
                </a:lnTo>
                <a:lnTo>
                  <a:pt x="2124754" y="2937659"/>
                </a:lnTo>
                <a:lnTo>
                  <a:pt x="2124754" y="2577619"/>
                </a:lnTo>
                <a:close/>
                <a:moveTo>
                  <a:pt x="1531681" y="2577619"/>
                </a:moveTo>
                <a:lnTo>
                  <a:pt x="1531681" y="2937659"/>
                </a:lnTo>
                <a:lnTo>
                  <a:pt x="1710603" y="2937659"/>
                </a:lnTo>
                <a:lnTo>
                  <a:pt x="1710603" y="2577619"/>
                </a:lnTo>
                <a:close/>
                <a:moveTo>
                  <a:pt x="1117528" y="2577619"/>
                </a:moveTo>
                <a:lnTo>
                  <a:pt x="1117528" y="2937659"/>
                </a:lnTo>
                <a:lnTo>
                  <a:pt x="1296450" y="2937659"/>
                </a:lnTo>
                <a:lnTo>
                  <a:pt x="1296450" y="2577619"/>
                </a:lnTo>
                <a:close/>
                <a:moveTo>
                  <a:pt x="703375" y="2577619"/>
                </a:moveTo>
                <a:lnTo>
                  <a:pt x="703375" y="2937659"/>
                </a:lnTo>
                <a:lnTo>
                  <a:pt x="882297" y="2937659"/>
                </a:lnTo>
                <a:lnTo>
                  <a:pt x="882297" y="2577619"/>
                </a:lnTo>
                <a:close/>
                <a:moveTo>
                  <a:pt x="289222" y="2577619"/>
                </a:moveTo>
                <a:lnTo>
                  <a:pt x="289222" y="2937659"/>
                </a:lnTo>
                <a:lnTo>
                  <a:pt x="468144" y="2937659"/>
                </a:lnTo>
                <a:lnTo>
                  <a:pt x="468144" y="2577619"/>
                </a:lnTo>
                <a:close/>
                <a:moveTo>
                  <a:pt x="3379043" y="2474382"/>
                </a:moveTo>
                <a:lnTo>
                  <a:pt x="3379043" y="2682022"/>
                </a:lnTo>
                <a:lnTo>
                  <a:pt x="3628183" y="2682022"/>
                </a:lnTo>
                <a:lnTo>
                  <a:pt x="3628183" y="2474382"/>
                </a:lnTo>
                <a:close/>
                <a:moveTo>
                  <a:pt x="2945132" y="2474382"/>
                </a:moveTo>
                <a:lnTo>
                  <a:pt x="2945132" y="2682022"/>
                </a:lnTo>
                <a:lnTo>
                  <a:pt x="3194272" y="2682022"/>
                </a:lnTo>
                <a:lnTo>
                  <a:pt x="3194272" y="2474382"/>
                </a:lnTo>
                <a:close/>
                <a:moveTo>
                  <a:pt x="2514947" y="2474382"/>
                </a:moveTo>
                <a:lnTo>
                  <a:pt x="2514947" y="2682022"/>
                </a:lnTo>
                <a:lnTo>
                  <a:pt x="2764087" y="2682022"/>
                </a:lnTo>
                <a:lnTo>
                  <a:pt x="2764087" y="2474382"/>
                </a:lnTo>
                <a:close/>
                <a:moveTo>
                  <a:pt x="3379043" y="2084229"/>
                </a:moveTo>
                <a:lnTo>
                  <a:pt x="3379043" y="2291869"/>
                </a:lnTo>
                <a:lnTo>
                  <a:pt x="3628183" y="2291869"/>
                </a:lnTo>
                <a:lnTo>
                  <a:pt x="3628183" y="2084229"/>
                </a:lnTo>
                <a:close/>
                <a:moveTo>
                  <a:pt x="2945132" y="2084229"/>
                </a:moveTo>
                <a:lnTo>
                  <a:pt x="2945132" y="2291869"/>
                </a:lnTo>
                <a:lnTo>
                  <a:pt x="3194272" y="2291869"/>
                </a:lnTo>
                <a:lnTo>
                  <a:pt x="3194272" y="2084229"/>
                </a:lnTo>
                <a:close/>
                <a:moveTo>
                  <a:pt x="2514947" y="2084229"/>
                </a:moveTo>
                <a:lnTo>
                  <a:pt x="2514947" y="2291869"/>
                </a:lnTo>
                <a:lnTo>
                  <a:pt x="2764087" y="2291869"/>
                </a:lnTo>
                <a:lnTo>
                  <a:pt x="2764087" y="2084229"/>
                </a:lnTo>
                <a:close/>
                <a:moveTo>
                  <a:pt x="2124144" y="1714020"/>
                </a:moveTo>
                <a:lnTo>
                  <a:pt x="2124144" y="2164020"/>
                </a:lnTo>
                <a:lnTo>
                  <a:pt x="1296144" y="2164020"/>
                </a:lnTo>
                <a:close/>
                <a:moveTo>
                  <a:pt x="197090" y="609603"/>
                </a:moveTo>
                <a:lnTo>
                  <a:pt x="525322" y="609603"/>
                </a:lnTo>
                <a:lnTo>
                  <a:pt x="584058" y="2101023"/>
                </a:lnTo>
                <a:lnTo>
                  <a:pt x="1296144" y="1714020"/>
                </a:lnTo>
                <a:lnTo>
                  <a:pt x="1296144" y="2164020"/>
                </a:lnTo>
                <a:lnTo>
                  <a:pt x="586539" y="2164020"/>
                </a:lnTo>
                <a:lnTo>
                  <a:pt x="590547" y="2265787"/>
                </a:lnTo>
                <a:lnTo>
                  <a:pt x="2232248" y="2265787"/>
                </a:lnTo>
                <a:lnTo>
                  <a:pt x="2232248" y="1954513"/>
                </a:lnTo>
                <a:lnTo>
                  <a:pt x="2232248" y="1054513"/>
                </a:lnTo>
                <a:lnTo>
                  <a:pt x="3888248" y="1954513"/>
                </a:lnTo>
                <a:lnTo>
                  <a:pt x="3888432" y="1954513"/>
                </a:lnTo>
                <a:lnTo>
                  <a:pt x="3888432" y="3921971"/>
                </a:lnTo>
                <a:lnTo>
                  <a:pt x="2304256" y="3921971"/>
                </a:lnTo>
                <a:lnTo>
                  <a:pt x="2232248" y="3921971"/>
                </a:lnTo>
                <a:lnTo>
                  <a:pt x="772857" y="3921971"/>
                </a:lnTo>
                <a:lnTo>
                  <a:pt x="772857" y="3290059"/>
                </a:lnTo>
                <a:lnTo>
                  <a:pt x="361206" y="3290059"/>
                </a:lnTo>
                <a:lnTo>
                  <a:pt x="361206" y="3921971"/>
                </a:lnTo>
                <a:lnTo>
                  <a:pt x="0" y="3921971"/>
                </a:lnTo>
                <a:lnTo>
                  <a:pt x="0" y="2265787"/>
                </a:lnTo>
                <a:lnTo>
                  <a:pt x="131865" y="2265787"/>
                </a:lnTo>
                <a:close/>
                <a:moveTo>
                  <a:pt x="929888" y="0"/>
                </a:moveTo>
                <a:cubicBezTo>
                  <a:pt x="1019595" y="0"/>
                  <a:pt x="1124659" y="30463"/>
                  <a:pt x="1166726" y="102575"/>
                </a:cubicBezTo>
                <a:cubicBezTo>
                  <a:pt x="1212070" y="48192"/>
                  <a:pt x="1255094" y="19511"/>
                  <a:pt x="1304210" y="14210"/>
                </a:cubicBezTo>
                <a:cubicBezTo>
                  <a:pt x="1353326" y="8909"/>
                  <a:pt x="1418945" y="35057"/>
                  <a:pt x="1461423" y="70767"/>
                </a:cubicBezTo>
                <a:cubicBezTo>
                  <a:pt x="1500648" y="39845"/>
                  <a:pt x="1550404" y="23049"/>
                  <a:pt x="1604082" y="23049"/>
                </a:cubicBezTo>
                <a:cubicBezTo>
                  <a:pt x="1692530" y="23049"/>
                  <a:pt x="1770327" y="68651"/>
                  <a:pt x="1814928" y="137833"/>
                </a:cubicBezTo>
                <a:cubicBezTo>
                  <a:pt x="1859765" y="69447"/>
                  <a:pt x="1937139" y="24416"/>
                  <a:pt x="2025031" y="24416"/>
                </a:cubicBezTo>
                <a:cubicBezTo>
                  <a:pt x="2135143" y="24416"/>
                  <a:pt x="2228747" y="95092"/>
                  <a:pt x="2261925" y="193913"/>
                </a:cubicBezTo>
                <a:cubicBezTo>
                  <a:pt x="2262329" y="193791"/>
                  <a:pt x="2262735" y="193790"/>
                  <a:pt x="2263140" y="193790"/>
                </a:cubicBezTo>
                <a:cubicBezTo>
                  <a:pt x="2402209" y="193790"/>
                  <a:pt x="2514947" y="306528"/>
                  <a:pt x="2514947" y="445597"/>
                </a:cubicBezTo>
                <a:cubicBezTo>
                  <a:pt x="2514947" y="584666"/>
                  <a:pt x="2402209" y="697404"/>
                  <a:pt x="2263140" y="697404"/>
                </a:cubicBezTo>
                <a:cubicBezTo>
                  <a:pt x="2176391" y="697404"/>
                  <a:pt x="2099888" y="653537"/>
                  <a:pt x="2054640" y="586750"/>
                </a:cubicBezTo>
                <a:cubicBezTo>
                  <a:pt x="2010395" y="653762"/>
                  <a:pt x="1934062" y="697404"/>
                  <a:pt x="1847535" y="697404"/>
                </a:cubicBezTo>
                <a:cubicBezTo>
                  <a:pt x="1789311" y="697404"/>
                  <a:pt x="1735702" y="677642"/>
                  <a:pt x="1693695" y="643630"/>
                </a:cubicBezTo>
                <a:cubicBezTo>
                  <a:pt x="1651689" y="677642"/>
                  <a:pt x="1598080" y="697404"/>
                  <a:pt x="1539855" y="697404"/>
                </a:cubicBezTo>
                <a:cubicBezTo>
                  <a:pt x="1441551" y="697404"/>
                  <a:pt x="1356403" y="641072"/>
                  <a:pt x="1315888" y="558445"/>
                </a:cubicBezTo>
                <a:cubicBezTo>
                  <a:pt x="1272229" y="598661"/>
                  <a:pt x="1206400" y="634839"/>
                  <a:pt x="1149712" y="622576"/>
                </a:cubicBezTo>
                <a:cubicBezTo>
                  <a:pt x="1096483" y="611061"/>
                  <a:pt x="1025744" y="572014"/>
                  <a:pt x="984978" y="498638"/>
                </a:cubicBezTo>
                <a:cubicBezTo>
                  <a:pt x="959504" y="574665"/>
                  <a:pt x="887516" y="629050"/>
                  <a:pt x="802824" y="629050"/>
                </a:cubicBezTo>
                <a:cubicBezTo>
                  <a:pt x="724492" y="629050"/>
                  <a:pt x="657026" y="582526"/>
                  <a:pt x="627413" y="515210"/>
                </a:cubicBezTo>
                <a:cubicBezTo>
                  <a:pt x="584988" y="553591"/>
                  <a:pt x="527392" y="574026"/>
                  <a:pt x="479717" y="567162"/>
                </a:cubicBezTo>
                <a:cubicBezTo>
                  <a:pt x="439788" y="561414"/>
                  <a:pt x="406466" y="547383"/>
                  <a:pt x="379767" y="527160"/>
                </a:cubicBezTo>
                <a:cubicBezTo>
                  <a:pt x="310874" y="498171"/>
                  <a:pt x="262300" y="430445"/>
                  <a:pt x="261518" y="351249"/>
                </a:cubicBezTo>
                <a:cubicBezTo>
                  <a:pt x="261425" y="351089"/>
                  <a:pt x="261381" y="350918"/>
                  <a:pt x="261338" y="350746"/>
                </a:cubicBezTo>
                <a:cubicBezTo>
                  <a:pt x="228153" y="316942"/>
                  <a:pt x="208360" y="270473"/>
                  <a:pt x="208360" y="219381"/>
                </a:cubicBezTo>
                <a:cubicBezTo>
                  <a:pt x="208360" y="112466"/>
                  <a:pt x="295031" y="25795"/>
                  <a:pt x="401946" y="25795"/>
                </a:cubicBezTo>
                <a:cubicBezTo>
                  <a:pt x="425158" y="25795"/>
                  <a:pt x="447416" y="29880"/>
                  <a:pt x="467791" y="38056"/>
                </a:cubicBezTo>
                <a:cubicBezTo>
                  <a:pt x="585794" y="17893"/>
                  <a:pt x="696162" y="87852"/>
                  <a:pt x="737322" y="124235"/>
                </a:cubicBezTo>
                <a:cubicBezTo>
                  <a:pt x="782627" y="68126"/>
                  <a:pt x="852143" y="0"/>
                  <a:pt x="9298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24"/>
          <p:cNvSpPr>
            <a:spLocks noChangeAspect="1"/>
          </p:cNvSpPr>
          <p:nvPr/>
        </p:nvSpPr>
        <p:spPr>
          <a:xfrm rot="18900000">
            <a:off x="4140461" y="2102899"/>
            <a:ext cx="913936" cy="720000"/>
          </a:xfrm>
          <a:custGeom>
            <a:avLst/>
            <a:gdLst/>
            <a:ahLst/>
            <a:cxnLst/>
            <a:rect l="l" t="t" r="r" b="b"/>
            <a:pathLst>
              <a:path w="3805825" h="2998234">
                <a:moveTo>
                  <a:pt x="571963" y="2092124"/>
                </a:moveTo>
                <a:lnTo>
                  <a:pt x="465390" y="2092124"/>
                </a:lnTo>
                <a:lnTo>
                  <a:pt x="571963" y="2198697"/>
                </a:lnTo>
                <a:close/>
                <a:moveTo>
                  <a:pt x="571962" y="1939097"/>
                </a:moveTo>
                <a:lnTo>
                  <a:pt x="465390" y="2045669"/>
                </a:lnTo>
                <a:lnTo>
                  <a:pt x="571962" y="2045669"/>
                </a:lnTo>
                <a:close/>
                <a:moveTo>
                  <a:pt x="724990" y="2092124"/>
                </a:moveTo>
                <a:lnTo>
                  <a:pt x="618417" y="2092124"/>
                </a:lnTo>
                <a:lnTo>
                  <a:pt x="618418" y="2198697"/>
                </a:lnTo>
                <a:close/>
                <a:moveTo>
                  <a:pt x="618418" y="1939104"/>
                </a:moveTo>
                <a:lnTo>
                  <a:pt x="618417" y="2045669"/>
                </a:lnTo>
                <a:lnTo>
                  <a:pt x="724982" y="2045669"/>
                </a:lnTo>
                <a:close/>
                <a:moveTo>
                  <a:pt x="760612" y="1901643"/>
                </a:moveTo>
                <a:lnTo>
                  <a:pt x="654047" y="1901643"/>
                </a:lnTo>
                <a:lnTo>
                  <a:pt x="760612" y="2008208"/>
                </a:lnTo>
                <a:close/>
                <a:moveTo>
                  <a:pt x="760612" y="1748616"/>
                </a:moveTo>
                <a:lnTo>
                  <a:pt x="654040" y="1855188"/>
                </a:lnTo>
                <a:lnTo>
                  <a:pt x="760612" y="1855188"/>
                </a:lnTo>
                <a:close/>
                <a:moveTo>
                  <a:pt x="913640" y="1901643"/>
                </a:moveTo>
                <a:lnTo>
                  <a:pt x="807067" y="1901643"/>
                </a:lnTo>
                <a:lnTo>
                  <a:pt x="807067" y="2008216"/>
                </a:lnTo>
                <a:close/>
                <a:moveTo>
                  <a:pt x="807067" y="1748615"/>
                </a:moveTo>
                <a:lnTo>
                  <a:pt x="807067" y="1855188"/>
                </a:lnTo>
                <a:lnTo>
                  <a:pt x="913640" y="1855188"/>
                </a:lnTo>
                <a:close/>
                <a:moveTo>
                  <a:pt x="953368" y="1708887"/>
                </a:moveTo>
                <a:lnTo>
                  <a:pt x="846796" y="1708887"/>
                </a:lnTo>
                <a:lnTo>
                  <a:pt x="953368" y="1815459"/>
                </a:lnTo>
                <a:close/>
                <a:moveTo>
                  <a:pt x="953368" y="1555860"/>
                </a:moveTo>
                <a:lnTo>
                  <a:pt x="846796" y="1662432"/>
                </a:lnTo>
                <a:lnTo>
                  <a:pt x="953368" y="1662432"/>
                </a:lnTo>
                <a:close/>
                <a:moveTo>
                  <a:pt x="1106396" y="1708887"/>
                </a:moveTo>
                <a:lnTo>
                  <a:pt x="999823" y="1708887"/>
                </a:lnTo>
                <a:lnTo>
                  <a:pt x="999823" y="1815460"/>
                </a:lnTo>
                <a:close/>
                <a:moveTo>
                  <a:pt x="999823" y="1555860"/>
                </a:moveTo>
                <a:lnTo>
                  <a:pt x="999823" y="1662432"/>
                </a:lnTo>
                <a:lnTo>
                  <a:pt x="1106396" y="1662432"/>
                </a:lnTo>
                <a:close/>
                <a:moveTo>
                  <a:pt x="1144754" y="1514764"/>
                </a:moveTo>
                <a:lnTo>
                  <a:pt x="1038182" y="1514764"/>
                </a:lnTo>
                <a:lnTo>
                  <a:pt x="1144754" y="1621337"/>
                </a:lnTo>
                <a:close/>
                <a:moveTo>
                  <a:pt x="1144754" y="1361737"/>
                </a:moveTo>
                <a:lnTo>
                  <a:pt x="1038182" y="1468309"/>
                </a:lnTo>
                <a:lnTo>
                  <a:pt x="1144754" y="1468309"/>
                </a:lnTo>
                <a:close/>
                <a:moveTo>
                  <a:pt x="1297782" y="1514764"/>
                </a:moveTo>
                <a:lnTo>
                  <a:pt x="1191209" y="1514764"/>
                </a:lnTo>
                <a:lnTo>
                  <a:pt x="1191209" y="1621337"/>
                </a:lnTo>
                <a:close/>
                <a:moveTo>
                  <a:pt x="1191209" y="1361737"/>
                </a:moveTo>
                <a:lnTo>
                  <a:pt x="1191209" y="1468309"/>
                </a:lnTo>
                <a:lnTo>
                  <a:pt x="1297782" y="1468309"/>
                </a:lnTo>
                <a:close/>
                <a:moveTo>
                  <a:pt x="1335838" y="1323681"/>
                </a:moveTo>
                <a:lnTo>
                  <a:pt x="1229266" y="1323681"/>
                </a:lnTo>
                <a:lnTo>
                  <a:pt x="1335838" y="1430253"/>
                </a:lnTo>
                <a:close/>
                <a:moveTo>
                  <a:pt x="1335838" y="1170654"/>
                </a:moveTo>
                <a:lnTo>
                  <a:pt x="1229266" y="1277226"/>
                </a:lnTo>
                <a:lnTo>
                  <a:pt x="1335838" y="1277226"/>
                </a:lnTo>
                <a:close/>
                <a:moveTo>
                  <a:pt x="1488865" y="1323681"/>
                </a:moveTo>
                <a:lnTo>
                  <a:pt x="1382293" y="1323681"/>
                </a:lnTo>
                <a:lnTo>
                  <a:pt x="1382293" y="1430253"/>
                </a:lnTo>
                <a:close/>
                <a:moveTo>
                  <a:pt x="1382293" y="1170653"/>
                </a:moveTo>
                <a:lnTo>
                  <a:pt x="1382293" y="1277226"/>
                </a:lnTo>
                <a:lnTo>
                  <a:pt x="1488865" y="1277226"/>
                </a:lnTo>
                <a:close/>
                <a:moveTo>
                  <a:pt x="2914702" y="2523007"/>
                </a:moveTo>
                <a:cubicBezTo>
                  <a:pt x="2900642" y="2508947"/>
                  <a:pt x="2877845" y="2508947"/>
                  <a:pt x="2863784" y="2523007"/>
                </a:cubicBezTo>
                <a:cubicBezTo>
                  <a:pt x="2849724" y="2537067"/>
                  <a:pt x="2849724" y="2559864"/>
                  <a:pt x="2863784" y="2573924"/>
                </a:cubicBezTo>
                <a:cubicBezTo>
                  <a:pt x="2877845" y="2587985"/>
                  <a:pt x="2900642" y="2587985"/>
                  <a:pt x="2914702" y="2573924"/>
                </a:cubicBezTo>
                <a:cubicBezTo>
                  <a:pt x="2928762" y="2559864"/>
                  <a:pt x="2928762" y="2537067"/>
                  <a:pt x="2914702" y="2523007"/>
                </a:cubicBezTo>
                <a:close/>
                <a:moveTo>
                  <a:pt x="1526922" y="1132597"/>
                </a:moveTo>
                <a:lnTo>
                  <a:pt x="1420350" y="1132596"/>
                </a:lnTo>
                <a:lnTo>
                  <a:pt x="1526922" y="1239169"/>
                </a:lnTo>
                <a:close/>
                <a:moveTo>
                  <a:pt x="1526922" y="979569"/>
                </a:moveTo>
                <a:lnTo>
                  <a:pt x="1420350" y="1086141"/>
                </a:lnTo>
                <a:lnTo>
                  <a:pt x="1526922" y="1086142"/>
                </a:lnTo>
                <a:close/>
                <a:moveTo>
                  <a:pt x="1679950" y="1132597"/>
                </a:moveTo>
                <a:lnTo>
                  <a:pt x="1573377" y="1132597"/>
                </a:lnTo>
                <a:lnTo>
                  <a:pt x="1573377" y="1239169"/>
                </a:lnTo>
                <a:close/>
                <a:moveTo>
                  <a:pt x="1573377" y="979569"/>
                </a:moveTo>
                <a:lnTo>
                  <a:pt x="1573377" y="1086142"/>
                </a:lnTo>
                <a:lnTo>
                  <a:pt x="1679950" y="1086142"/>
                </a:lnTo>
                <a:close/>
                <a:moveTo>
                  <a:pt x="1718007" y="941512"/>
                </a:moveTo>
                <a:lnTo>
                  <a:pt x="1611434" y="941512"/>
                </a:lnTo>
                <a:lnTo>
                  <a:pt x="1718007" y="1048085"/>
                </a:lnTo>
                <a:close/>
                <a:moveTo>
                  <a:pt x="1718006" y="788485"/>
                </a:moveTo>
                <a:lnTo>
                  <a:pt x="1611434" y="895057"/>
                </a:lnTo>
                <a:lnTo>
                  <a:pt x="1718006" y="895057"/>
                </a:lnTo>
                <a:close/>
                <a:moveTo>
                  <a:pt x="1871034" y="941512"/>
                </a:moveTo>
                <a:lnTo>
                  <a:pt x="1764461" y="941512"/>
                </a:lnTo>
                <a:lnTo>
                  <a:pt x="1764462" y="1048085"/>
                </a:lnTo>
                <a:close/>
                <a:moveTo>
                  <a:pt x="1764461" y="788485"/>
                </a:moveTo>
                <a:lnTo>
                  <a:pt x="1764462" y="895057"/>
                </a:lnTo>
                <a:lnTo>
                  <a:pt x="1871034" y="895057"/>
                </a:lnTo>
                <a:close/>
                <a:moveTo>
                  <a:pt x="3382381" y="1946466"/>
                </a:moveTo>
                <a:lnTo>
                  <a:pt x="2893361" y="2435486"/>
                </a:lnTo>
                <a:lnTo>
                  <a:pt x="2933988" y="2428503"/>
                </a:lnTo>
                <a:lnTo>
                  <a:pt x="3009207" y="2503722"/>
                </a:lnTo>
                <a:lnTo>
                  <a:pt x="3003173" y="2538827"/>
                </a:lnTo>
                <a:lnTo>
                  <a:pt x="3488958" y="2053042"/>
                </a:lnTo>
                <a:lnTo>
                  <a:pt x="3388629" y="1952714"/>
                </a:lnTo>
                <a:close/>
                <a:moveTo>
                  <a:pt x="2405874" y="794872"/>
                </a:moveTo>
                <a:lnTo>
                  <a:pt x="2299301" y="794872"/>
                </a:lnTo>
                <a:lnTo>
                  <a:pt x="2405874" y="901444"/>
                </a:lnTo>
                <a:close/>
                <a:moveTo>
                  <a:pt x="2789111" y="1176277"/>
                </a:moveTo>
                <a:lnTo>
                  <a:pt x="2682538" y="1176278"/>
                </a:lnTo>
                <a:lnTo>
                  <a:pt x="2789111" y="1282850"/>
                </a:lnTo>
                <a:close/>
                <a:moveTo>
                  <a:pt x="2596355" y="983521"/>
                </a:moveTo>
                <a:lnTo>
                  <a:pt x="2489782" y="983522"/>
                </a:lnTo>
                <a:lnTo>
                  <a:pt x="2596355" y="1090094"/>
                </a:lnTo>
                <a:close/>
                <a:moveTo>
                  <a:pt x="3174317" y="1558747"/>
                </a:moveTo>
                <a:lnTo>
                  <a:pt x="3067745" y="1558747"/>
                </a:lnTo>
                <a:lnTo>
                  <a:pt x="3174317" y="1665320"/>
                </a:lnTo>
                <a:close/>
                <a:moveTo>
                  <a:pt x="2983234" y="1367664"/>
                </a:moveTo>
                <a:lnTo>
                  <a:pt x="2876661" y="1367664"/>
                </a:lnTo>
                <a:lnTo>
                  <a:pt x="2983234" y="1474236"/>
                </a:lnTo>
                <a:close/>
                <a:moveTo>
                  <a:pt x="3556486" y="1940915"/>
                </a:moveTo>
                <a:lnTo>
                  <a:pt x="3449914" y="1940915"/>
                </a:lnTo>
                <a:lnTo>
                  <a:pt x="3556487" y="2047488"/>
                </a:lnTo>
                <a:close/>
                <a:moveTo>
                  <a:pt x="3365402" y="1749831"/>
                </a:moveTo>
                <a:lnTo>
                  <a:pt x="3258830" y="1749831"/>
                </a:lnTo>
                <a:lnTo>
                  <a:pt x="3365402" y="1856404"/>
                </a:lnTo>
                <a:close/>
                <a:moveTo>
                  <a:pt x="3761426" y="2144804"/>
                </a:moveTo>
                <a:lnTo>
                  <a:pt x="3654853" y="2144804"/>
                </a:lnTo>
                <a:lnTo>
                  <a:pt x="3761426" y="2251377"/>
                </a:lnTo>
                <a:close/>
                <a:moveTo>
                  <a:pt x="2405874" y="657532"/>
                </a:moveTo>
                <a:lnTo>
                  <a:pt x="2314989" y="748417"/>
                </a:lnTo>
                <a:lnTo>
                  <a:pt x="2405874" y="748417"/>
                </a:lnTo>
                <a:close/>
                <a:moveTo>
                  <a:pt x="2558894" y="794872"/>
                </a:moveTo>
                <a:lnTo>
                  <a:pt x="2452329" y="794872"/>
                </a:lnTo>
                <a:lnTo>
                  <a:pt x="2452329" y="901437"/>
                </a:lnTo>
                <a:close/>
                <a:moveTo>
                  <a:pt x="2596355" y="830501"/>
                </a:moveTo>
                <a:lnTo>
                  <a:pt x="2489790" y="937067"/>
                </a:lnTo>
                <a:lnTo>
                  <a:pt x="2596355" y="937067"/>
                </a:lnTo>
                <a:close/>
                <a:moveTo>
                  <a:pt x="2942138" y="1176278"/>
                </a:moveTo>
                <a:lnTo>
                  <a:pt x="2835566" y="1176277"/>
                </a:lnTo>
                <a:lnTo>
                  <a:pt x="2835566" y="1282850"/>
                </a:lnTo>
                <a:close/>
                <a:moveTo>
                  <a:pt x="2789111" y="1023250"/>
                </a:moveTo>
                <a:lnTo>
                  <a:pt x="2682538" y="1129823"/>
                </a:lnTo>
                <a:lnTo>
                  <a:pt x="2789111" y="1129823"/>
                </a:lnTo>
                <a:close/>
                <a:moveTo>
                  <a:pt x="2749382" y="983521"/>
                </a:moveTo>
                <a:lnTo>
                  <a:pt x="2642810" y="983522"/>
                </a:lnTo>
                <a:lnTo>
                  <a:pt x="2642810" y="1090094"/>
                </a:lnTo>
                <a:close/>
                <a:moveTo>
                  <a:pt x="3327345" y="1558747"/>
                </a:moveTo>
                <a:lnTo>
                  <a:pt x="3220772" y="1558747"/>
                </a:lnTo>
                <a:lnTo>
                  <a:pt x="3220772" y="1665320"/>
                </a:lnTo>
                <a:close/>
                <a:moveTo>
                  <a:pt x="3174317" y="1405720"/>
                </a:moveTo>
                <a:lnTo>
                  <a:pt x="3067745" y="1512292"/>
                </a:lnTo>
                <a:lnTo>
                  <a:pt x="3174317" y="1512292"/>
                </a:lnTo>
                <a:close/>
                <a:moveTo>
                  <a:pt x="3136261" y="1367664"/>
                </a:moveTo>
                <a:lnTo>
                  <a:pt x="3029688" y="1367664"/>
                </a:lnTo>
                <a:lnTo>
                  <a:pt x="3029689" y="1474236"/>
                </a:lnTo>
                <a:close/>
                <a:moveTo>
                  <a:pt x="2983234" y="1214636"/>
                </a:moveTo>
                <a:lnTo>
                  <a:pt x="2876661" y="1321209"/>
                </a:lnTo>
                <a:lnTo>
                  <a:pt x="2983234" y="1321209"/>
                </a:lnTo>
                <a:close/>
                <a:moveTo>
                  <a:pt x="3709514" y="1940915"/>
                </a:moveTo>
                <a:lnTo>
                  <a:pt x="3602941" y="1940915"/>
                </a:lnTo>
                <a:lnTo>
                  <a:pt x="3602942" y="2047488"/>
                </a:lnTo>
                <a:close/>
                <a:moveTo>
                  <a:pt x="3556487" y="1787888"/>
                </a:moveTo>
                <a:lnTo>
                  <a:pt x="3449914" y="1894460"/>
                </a:lnTo>
                <a:lnTo>
                  <a:pt x="3556486" y="1894460"/>
                </a:lnTo>
                <a:close/>
                <a:moveTo>
                  <a:pt x="3518430" y="1749831"/>
                </a:moveTo>
                <a:lnTo>
                  <a:pt x="3411857" y="1749831"/>
                </a:lnTo>
                <a:lnTo>
                  <a:pt x="3411857" y="1856403"/>
                </a:lnTo>
                <a:close/>
                <a:moveTo>
                  <a:pt x="3365402" y="1596803"/>
                </a:moveTo>
                <a:lnTo>
                  <a:pt x="3258830" y="1703376"/>
                </a:lnTo>
                <a:lnTo>
                  <a:pt x="3365402" y="1703376"/>
                </a:lnTo>
                <a:close/>
                <a:moveTo>
                  <a:pt x="3761426" y="1991777"/>
                </a:moveTo>
                <a:lnTo>
                  <a:pt x="3654853" y="2098349"/>
                </a:lnTo>
                <a:lnTo>
                  <a:pt x="3761426" y="2098349"/>
                </a:lnTo>
                <a:close/>
                <a:moveTo>
                  <a:pt x="2452329" y="641845"/>
                </a:moveTo>
                <a:lnTo>
                  <a:pt x="2452329" y="748417"/>
                </a:lnTo>
                <a:lnTo>
                  <a:pt x="2558901" y="748417"/>
                </a:lnTo>
                <a:close/>
                <a:moveTo>
                  <a:pt x="2835566" y="1023250"/>
                </a:moveTo>
                <a:lnTo>
                  <a:pt x="2835566" y="1129822"/>
                </a:lnTo>
                <a:lnTo>
                  <a:pt x="2942138" y="1129822"/>
                </a:lnTo>
                <a:close/>
                <a:moveTo>
                  <a:pt x="2642810" y="830494"/>
                </a:moveTo>
                <a:lnTo>
                  <a:pt x="2642810" y="937066"/>
                </a:lnTo>
                <a:lnTo>
                  <a:pt x="2749382" y="937066"/>
                </a:lnTo>
                <a:close/>
                <a:moveTo>
                  <a:pt x="3220772" y="1405720"/>
                </a:moveTo>
                <a:lnTo>
                  <a:pt x="3220772" y="1512292"/>
                </a:lnTo>
                <a:lnTo>
                  <a:pt x="3327344" y="1512292"/>
                </a:lnTo>
                <a:close/>
                <a:moveTo>
                  <a:pt x="3029688" y="1214636"/>
                </a:moveTo>
                <a:lnTo>
                  <a:pt x="3029688" y="1321209"/>
                </a:lnTo>
                <a:lnTo>
                  <a:pt x="3136261" y="1321209"/>
                </a:lnTo>
                <a:close/>
                <a:moveTo>
                  <a:pt x="3602941" y="1787888"/>
                </a:moveTo>
                <a:lnTo>
                  <a:pt x="3602941" y="1894460"/>
                </a:lnTo>
                <a:lnTo>
                  <a:pt x="3709514" y="1894460"/>
                </a:lnTo>
                <a:close/>
                <a:moveTo>
                  <a:pt x="3411857" y="1596803"/>
                </a:moveTo>
                <a:lnTo>
                  <a:pt x="3411857" y="1703376"/>
                </a:lnTo>
                <a:lnTo>
                  <a:pt x="3518429" y="1703376"/>
                </a:lnTo>
                <a:close/>
                <a:moveTo>
                  <a:pt x="2353083" y="150965"/>
                </a:moveTo>
                <a:lnTo>
                  <a:pt x="2025288" y="132265"/>
                </a:lnTo>
                <a:lnTo>
                  <a:pt x="2071608" y="178585"/>
                </a:lnTo>
                <a:lnTo>
                  <a:pt x="2093619" y="156574"/>
                </a:lnTo>
                <a:lnTo>
                  <a:pt x="2220546" y="283501"/>
                </a:lnTo>
                <a:close/>
                <a:moveTo>
                  <a:pt x="2523312" y="286240"/>
                </a:moveTo>
                <a:lnTo>
                  <a:pt x="2373298" y="436253"/>
                </a:lnTo>
                <a:lnTo>
                  <a:pt x="2500225" y="563180"/>
                </a:lnTo>
                <a:lnTo>
                  <a:pt x="2473487" y="589919"/>
                </a:lnTo>
                <a:lnTo>
                  <a:pt x="2618667" y="735099"/>
                </a:lnTo>
                <a:lnTo>
                  <a:pt x="2619582" y="734183"/>
                </a:lnTo>
                <a:lnTo>
                  <a:pt x="2812338" y="926939"/>
                </a:lnTo>
                <a:lnTo>
                  <a:pt x="2845693" y="960294"/>
                </a:lnTo>
                <a:lnTo>
                  <a:pt x="3005093" y="1119693"/>
                </a:lnTo>
                <a:lnTo>
                  <a:pt x="3006461" y="1118325"/>
                </a:lnTo>
                <a:lnTo>
                  <a:pt x="3197545" y="1309409"/>
                </a:lnTo>
                <a:lnTo>
                  <a:pt x="3232572" y="1344436"/>
                </a:lnTo>
                <a:lnTo>
                  <a:pt x="3246403" y="1358267"/>
                </a:lnTo>
                <a:close/>
                <a:moveTo>
                  <a:pt x="2523816" y="30335"/>
                </a:moveTo>
                <a:lnTo>
                  <a:pt x="2626629" y="133149"/>
                </a:lnTo>
                <a:lnTo>
                  <a:pt x="2552082" y="207696"/>
                </a:lnTo>
                <a:lnTo>
                  <a:pt x="2576968" y="232583"/>
                </a:lnTo>
                <a:lnTo>
                  <a:pt x="2575182" y="234369"/>
                </a:lnTo>
                <a:lnTo>
                  <a:pt x="3513251" y="1625113"/>
                </a:lnTo>
                <a:lnTo>
                  <a:pt x="3579714" y="1691577"/>
                </a:lnTo>
                <a:lnTo>
                  <a:pt x="3614741" y="1726603"/>
                </a:lnTo>
                <a:lnTo>
                  <a:pt x="3784128" y="1895991"/>
                </a:lnTo>
                <a:lnTo>
                  <a:pt x="3784653" y="1895466"/>
                </a:lnTo>
                <a:lnTo>
                  <a:pt x="3802957" y="1913770"/>
                </a:lnTo>
                <a:lnTo>
                  <a:pt x="3802957" y="1914820"/>
                </a:lnTo>
                <a:lnTo>
                  <a:pt x="3805825" y="1917687"/>
                </a:lnTo>
                <a:lnTo>
                  <a:pt x="3802957" y="1920555"/>
                </a:lnTo>
                <a:lnTo>
                  <a:pt x="3802957" y="2329384"/>
                </a:lnTo>
                <a:lnTo>
                  <a:pt x="3784653" y="2347688"/>
                </a:lnTo>
                <a:lnTo>
                  <a:pt x="3580239" y="2143274"/>
                </a:lnTo>
                <a:lnTo>
                  <a:pt x="3579714" y="2143798"/>
                </a:lnTo>
                <a:lnTo>
                  <a:pt x="3514414" y="2078498"/>
                </a:lnTo>
                <a:lnTo>
                  <a:pt x="2992605" y="2600306"/>
                </a:lnTo>
                <a:lnTo>
                  <a:pt x="2990741" y="2611151"/>
                </a:lnTo>
                <a:lnTo>
                  <a:pt x="2771416" y="2767764"/>
                </a:lnTo>
                <a:lnTo>
                  <a:pt x="2746140" y="2742487"/>
                </a:lnTo>
                <a:lnTo>
                  <a:pt x="2670170" y="2818456"/>
                </a:lnTo>
                <a:lnTo>
                  <a:pt x="2651401" y="2799687"/>
                </a:lnTo>
                <a:cubicBezTo>
                  <a:pt x="2625528" y="2785735"/>
                  <a:pt x="2592950" y="2788926"/>
                  <a:pt x="2569612" y="2809139"/>
                </a:cubicBezTo>
                <a:cubicBezTo>
                  <a:pt x="2540180" y="2834630"/>
                  <a:pt x="2535445" y="2878528"/>
                  <a:pt x="2558763" y="2909709"/>
                </a:cubicBezTo>
                <a:cubicBezTo>
                  <a:pt x="2580225" y="2939886"/>
                  <a:pt x="2602221" y="2944074"/>
                  <a:pt x="2698387" y="2956528"/>
                </a:cubicBezTo>
                <a:cubicBezTo>
                  <a:pt x="2612716" y="3019512"/>
                  <a:pt x="2549084" y="3004923"/>
                  <a:pt x="2499317" y="2954166"/>
                </a:cubicBezTo>
                <a:cubicBezTo>
                  <a:pt x="2449549" y="2903408"/>
                  <a:pt x="2462151" y="2804007"/>
                  <a:pt x="2521014" y="2753027"/>
                </a:cubicBezTo>
                <a:cubicBezTo>
                  <a:pt x="2561003" y="2718393"/>
                  <a:pt x="2614554" y="2708748"/>
                  <a:pt x="2661444" y="2725347"/>
                </a:cubicBezTo>
                <a:lnTo>
                  <a:pt x="2695222" y="2691569"/>
                </a:lnTo>
                <a:lnTo>
                  <a:pt x="2669947" y="2666294"/>
                </a:lnTo>
                <a:lnTo>
                  <a:pt x="2810390" y="2469612"/>
                </a:lnTo>
                <a:lnTo>
                  <a:pt x="2809356" y="2468579"/>
                </a:lnTo>
                <a:lnTo>
                  <a:pt x="2815551" y="2462385"/>
                </a:lnTo>
                <a:lnTo>
                  <a:pt x="2826559" y="2446968"/>
                </a:lnTo>
                <a:lnTo>
                  <a:pt x="2831882" y="2446053"/>
                </a:lnTo>
                <a:lnTo>
                  <a:pt x="3356925" y="1921010"/>
                </a:lnTo>
                <a:lnTo>
                  <a:pt x="3353603" y="1917688"/>
                </a:lnTo>
                <a:lnTo>
                  <a:pt x="3197545" y="1761630"/>
                </a:lnTo>
                <a:lnTo>
                  <a:pt x="3197544" y="1761631"/>
                </a:lnTo>
                <a:lnTo>
                  <a:pt x="3006461" y="1570547"/>
                </a:lnTo>
                <a:lnTo>
                  <a:pt x="2971434" y="1535520"/>
                </a:lnTo>
                <a:lnTo>
                  <a:pt x="2813706" y="1377793"/>
                </a:lnTo>
                <a:lnTo>
                  <a:pt x="2812338" y="1379161"/>
                </a:lnTo>
                <a:lnTo>
                  <a:pt x="2619582" y="1186405"/>
                </a:lnTo>
                <a:lnTo>
                  <a:pt x="2586227" y="1153050"/>
                </a:lnTo>
                <a:lnTo>
                  <a:pt x="2430017" y="996839"/>
                </a:lnTo>
                <a:lnTo>
                  <a:pt x="2429101" y="997755"/>
                </a:lnTo>
                <a:lnTo>
                  <a:pt x="2247376" y="816030"/>
                </a:lnTo>
                <a:lnTo>
                  <a:pt x="2194721" y="868684"/>
                </a:lnTo>
                <a:lnTo>
                  <a:pt x="2169629" y="843592"/>
                </a:lnTo>
                <a:lnTo>
                  <a:pt x="2012511" y="1000710"/>
                </a:lnTo>
                <a:lnTo>
                  <a:pt x="1948715" y="936915"/>
                </a:lnTo>
                <a:lnTo>
                  <a:pt x="1776261" y="1109369"/>
                </a:lnTo>
                <a:lnTo>
                  <a:pt x="1741234" y="1144396"/>
                </a:lnTo>
                <a:lnTo>
                  <a:pt x="1585176" y="1300453"/>
                </a:lnTo>
                <a:lnTo>
                  <a:pt x="1550150" y="1335480"/>
                </a:lnTo>
                <a:lnTo>
                  <a:pt x="1394093" y="1491537"/>
                </a:lnTo>
                <a:lnTo>
                  <a:pt x="1359065" y="1526564"/>
                </a:lnTo>
                <a:lnTo>
                  <a:pt x="1201338" y="1684291"/>
                </a:lnTo>
                <a:lnTo>
                  <a:pt x="1202706" y="1685660"/>
                </a:lnTo>
                <a:lnTo>
                  <a:pt x="1009951" y="1878416"/>
                </a:lnTo>
                <a:lnTo>
                  <a:pt x="976596" y="1911771"/>
                </a:lnTo>
                <a:lnTo>
                  <a:pt x="820385" y="2067981"/>
                </a:lnTo>
                <a:lnTo>
                  <a:pt x="821301" y="2068897"/>
                </a:lnTo>
                <a:lnTo>
                  <a:pt x="612116" y="2278081"/>
                </a:lnTo>
                <a:lnTo>
                  <a:pt x="673628" y="2339593"/>
                </a:lnTo>
                <a:lnTo>
                  <a:pt x="567426" y="2445795"/>
                </a:lnTo>
                <a:lnTo>
                  <a:pt x="672230" y="2550598"/>
                </a:lnTo>
                <a:lnTo>
                  <a:pt x="566028" y="2656800"/>
                </a:lnTo>
                <a:lnTo>
                  <a:pt x="0" y="2090772"/>
                </a:lnTo>
                <a:lnTo>
                  <a:pt x="106202" y="1984570"/>
                </a:lnTo>
                <a:lnTo>
                  <a:pt x="211005" y="2089373"/>
                </a:lnTo>
                <a:lnTo>
                  <a:pt x="317206" y="1983171"/>
                </a:lnTo>
                <a:lnTo>
                  <a:pt x="386005" y="2051970"/>
                </a:lnTo>
                <a:lnTo>
                  <a:pt x="558644" y="1879331"/>
                </a:lnTo>
                <a:lnTo>
                  <a:pt x="557729" y="1878415"/>
                </a:lnTo>
                <a:lnTo>
                  <a:pt x="750485" y="1685660"/>
                </a:lnTo>
                <a:lnTo>
                  <a:pt x="783839" y="1652305"/>
                </a:lnTo>
                <a:lnTo>
                  <a:pt x="943239" y="1492905"/>
                </a:lnTo>
                <a:lnTo>
                  <a:pt x="941871" y="1491537"/>
                </a:lnTo>
                <a:lnTo>
                  <a:pt x="1132954" y="1300453"/>
                </a:lnTo>
                <a:lnTo>
                  <a:pt x="1167982" y="1265426"/>
                </a:lnTo>
                <a:lnTo>
                  <a:pt x="1324039" y="1109369"/>
                </a:lnTo>
                <a:lnTo>
                  <a:pt x="1359065" y="1074342"/>
                </a:lnTo>
                <a:lnTo>
                  <a:pt x="1515123" y="918285"/>
                </a:lnTo>
                <a:lnTo>
                  <a:pt x="1550150" y="883258"/>
                </a:lnTo>
                <a:lnTo>
                  <a:pt x="1722604" y="710804"/>
                </a:lnTo>
                <a:lnTo>
                  <a:pt x="1656089" y="644289"/>
                </a:lnTo>
                <a:lnTo>
                  <a:pt x="1813208" y="487170"/>
                </a:lnTo>
                <a:lnTo>
                  <a:pt x="1788115" y="462078"/>
                </a:lnTo>
                <a:lnTo>
                  <a:pt x="1817021" y="433172"/>
                </a:lnTo>
                <a:lnTo>
                  <a:pt x="1638436" y="254587"/>
                </a:lnTo>
                <a:lnTo>
                  <a:pt x="1893022" y="0"/>
                </a:lnTo>
                <a:lnTo>
                  <a:pt x="1948799" y="55777"/>
                </a:lnTo>
                <a:lnTo>
                  <a:pt x="2421315" y="82732"/>
                </a:lnTo>
                <a:lnTo>
                  <a:pt x="2424216" y="79831"/>
                </a:lnTo>
                <a:lnTo>
                  <a:pt x="2449269" y="10488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4"/>
          <p:cNvSpPr>
            <a:spLocks noChangeAspect="1"/>
          </p:cNvSpPr>
          <p:nvPr/>
        </p:nvSpPr>
        <p:spPr>
          <a:xfrm>
            <a:off x="6089042" y="5106520"/>
            <a:ext cx="523077" cy="720000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7"/>
          <p:cNvSpPr/>
          <p:nvPr/>
        </p:nvSpPr>
        <p:spPr>
          <a:xfrm rot="18918221">
            <a:off x="886813" y="3576467"/>
            <a:ext cx="481641" cy="792834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Isosceles Triangle 15"/>
          <p:cNvSpPr/>
          <p:nvPr/>
        </p:nvSpPr>
        <p:spPr>
          <a:xfrm rot="2700000">
            <a:off x="2496188" y="3634451"/>
            <a:ext cx="566795" cy="676867"/>
          </a:xfrm>
          <a:custGeom>
            <a:avLst/>
            <a:gdLst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4379"/>
              <a:gd name="connsiteY0" fmla="*/ 0 h 2717137"/>
              <a:gd name="connsiteX1" fmla="*/ 1297521 w 2274379"/>
              <a:gd name="connsiteY1" fmla="*/ 278058 h 2717137"/>
              <a:gd name="connsiteX2" fmla="*/ 1297521 w 2274379"/>
              <a:gd name="connsiteY2" fmla="*/ 1136177 h 2717137"/>
              <a:gd name="connsiteX3" fmla="*/ 2243605 w 2274379"/>
              <a:gd name="connsiteY3" fmla="*/ 1859882 h 2717137"/>
              <a:gd name="connsiteX4" fmla="*/ 2273082 w 2274379"/>
              <a:gd name="connsiteY4" fmla="*/ 2022587 h 2717137"/>
              <a:gd name="connsiteX5" fmla="*/ 1297521 w 2274379"/>
              <a:gd name="connsiteY5" fmla="*/ 1619844 h 2717137"/>
              <a:gd name="connsiteX6" fmla="*/ 1297521 w 2274379"/>
              <a:gd name="connsiteY6" fmla="*/ 1921812 h 2717137"/>
              <a:gd name="connsiteX7" fmla="*/ 1298247 w 2274379"/>
              <a:gd name="connsiteY7" fmla="*/ 1921812 h 2717137"/>
              <a:gd name="connsiteX8" fmla="*/ 1220288 w 2274379"/>
              <a:gd name="connsiteY8" fmla="*/ 2268335 h 2717137"/>
              <a:gd name="connsiteX9" fmla="*/ 1622045 w 2274379"/>
              <a:gd name="connsiteY9" fmla="*/ 2444341 h 2717137"/>
              <a:gd name="connsiteX10" fmla="*/ 1683005 w 2274379"/>
              <a:gd name="connsiteY10" fmla="*/ 2717137 h 2717137"/>
              <a:gd name="connsiteX11" fmla="*/ 1138503 w 2274379"/>
              <a:gd name="connsiteY11" fmla="*/ 2509111 h 2717137"/>
              <a:gd name="connsiteX12" fmla="*/ 594001 w 2274379"/>
              <a:gd name="connsiteY12" fmla="*/ 2717137 h 2717137"/>
              <a:gd name="connsiteX13" fmla="*/ 643531 w 2274379"/>
              <a:gd name="connsiteY13" fmla="*/ 2451961 h 2717137"/>
              <a:gd name="connsiteX14" fmla="*/ 1052704 w 2274379"/>
              <a:gd name="connsiteY14" fmla="*/ 2270546 h 2717137"/>
              <a:gd name="connsiteX15" fmla="*/ 974247 w 2274379"/>
              <a:gd name="connsiteY15" fmla="*/ 1921812 h 2717137"/>
              <a:gd name="connsiteX16" fmla="*/ 974974 w 2274379"/>
              <a:gd name="connsiteY16" fmla="*/ 1921812 h 2717137"/>
              <a:gd name="connsiteX17" fmla="*/ 974974 w 2274379"/>
              <a:gd name="connsiteY17" fmla="*/ 1620087 h 2717137"/>
              <a:gd name="connsiteX18" fmla="*/ 0 w 2274379"/>
              <a:gd name="connsiteY18" fmla="*/ 2022587 h 2717137"/>
              <a:gd name="connsiteX19" fmla="*/ 48527 w 2274379"/>
              <a:gd name="connsiteY19" fmla="*/ 1856072 h 2717137"/>
              <a:gd name="connsiteX20" fmla="*/ 974974 w 2274379"/>
              <a:gd name="connsiteY20" fmla="*/ 1136848 h 2717137"/>
              <a:gd name="connsiteX21" fmla="*/ 974974 w 2274379"/>
              <a:gd name="connsiteY21" fmla="*/ 278058 h 2717137"/>
              <a:gd name="connsiteX22" fmla="*/ 1136248 w 2274379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75272" h="2717137">
                <a:moveTo>
                  <a:pt x="1136248" y="0"/>
                </a:moveTo>
                <a:cubicBezTo>
                  <a:pt x="1209824" y="92686"/>
                  <a:pt x="1256150" y="148214"/>
                  <a:pt x="1297521" y="278058"/>
                </a:cubicBezTo>
                <a:lnTo>
                  <a:pt x="1297521" y="1136177"/>
                </a:lnTo>
                <a:lnTo>
                  <a:pt x="2243605" y="1859882"/>
                </a:lnTo>
                <a:cubicBezTo>
                  <a:pt x="2268294" y="1919072"/>
                  <a:pt x="2280597" y="1951012"/>
                  <a:pt x="2273082" y="2022587"/>
                </a:cubicBezTo>
                <a:lnTo>
                  <a:pt x="1297521" y="1619844"/>
                </a:lnTo>
                <a:lnTo>
                  <a:pt x="1297521" y="1921812"/>
                </a:lnTo>
                <a:lnTo>
                  <a:pt x="1298247" y="1921812"/>
                </a:lnTo>
                <a:cubicBezTo>
                  <a:pt x="1272261" y="2037320"/>
                  <a:pt x="1273523" y="2135486"/>
                  <a:pt x="1220288" y="2268335"/>
                </a:cubicBezTo>
                <a:lnTo>
                  <a:pt x="1622045" y="2444341"/>
                </a:lnTo>
                <a:lnTo>
                  <a:pt x="1683005" y="2717137"/>
                </a:lnTo>
                <a:cubicBezTo>
                  <a:pt x="1508936" y="2640364"/>
                  <a:pt x="1332391" y="2561112"/>
                  <a:pt x="1138503" y="2509111"/>
                </a:cubicBezTo>
                <a:cubicBezTo>
                  <a:pt x="924798" y="2551203"/>
                  <a:pt x="777979" y="2630455"/>
                  <a:pt x="594001" y="2717137"/>
                </a:cubicBezTo>
                <a:lnTo>
                  <a:pt x="643531" y="2451961"/>
                </a:lnTo>
                <a:lnTo>
                  <a:pt x="1052704" y="2270546"/>
                </a:lnTo>
                <a:cubicBezTo>
                  <a:pt x="1001780" y="2159255"/>
                  <a:pt x="1000399" y="2038057"/>
                  <a:pt x="974247" y="1921812"/>
                </a:cubicBezTo>
                <a:lnTo>
                  <a:pt x="974974" y="1921812"/>
                </a:lnTo>
                <a:lnTo>
                  <a:pt x="974974" y="1620087"/>
                </a:lnTo>
                <a:lnTo>
                  <a:pt x="0" y="2022587"/>
                </a:lnTo>
                <a:cubicBezTo>
                  <a:pt x="6266" y="1947265"/>
                  <a:pt x="17488" y="1916531"/>
                  <a:pt x="48527" y="1856072"/>
                </a:cubicBezTo>
                <a:lnTo>
                  <a:pt x="974974" y="1136848"/>
                </a:lnTo>
                <a:lnTo>
                  <a:pt x="974974" y="278058"/>
                </a:lnTo>
                <a:cubicBezTo>
                  <a:pt x="1006436" y="163077"/>
                  <a:pt x="1057717" y="102595"/>
                  <a:pt x="11362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3551"/>
          <p:cNvSpPr>
            <a:spLocks noChangeAspect="1"/>
          </p:cNvSpPr>
          <p:nvPr/>
        </p:nvSpPr>
        <p:spPr>
          <a:xfrm>
            <a:off x="767633" y="5277290"/>
            <a:ext cx="720000" cy="378460"/>
          </a:xfrm>
          <a:custGeom>
            <a:avLst/>
            <a:gdLst/>
            <a:ahLst/>
            <a:cxnLst/>
            <a:rect l="l" t="t" r="r" b="b"/>
            <a:pathLst>
              <a:path w="3888432" h="1556502">
                <a:moveTo>
                  <a:pt x="1020793" y="1148393"/>
                </a:moveTo>
                <a:cubicBezTo>
                  <a:pt x="1088601" y="1148393"/>
                  <a:pt x="1143569" y="1203362"/>
                  <a:pt x="1143569" y="1271170"/>
                </a:cubicBezTo>
                <a:cubicBezTo>
                  <a:pt x="1143569" y="1338977"/>
                  <a:pt x="1088601" y="1393946"/>
                  <a:pt x="1020793" y="1393946"/>
                </a:cubicBezTo>
                <a:cubicBezTo>
                  <a:pt x="952985" y="1393946"/>
                  <a:pt x="898016" y="1338977"/>
                  <a:pt x="898016" y="1271170"/>
                </a:cubicBezTo>
                <a:cubicBezTo>
                  <a:pt x="898016" y="1203362"/>
                  <a:pt x="952985" y="1148393"/>
                  <a:pt x="1020793" y="1148393"/>
                </a:cubicBezTo>
                <a:close/>
                <a:moveTo>
                  <a:pt x="2976975" y="1148393"/>
                </a:moveTo>
                <a:cubicBezTo>
                  <a:pt x="3044783" y="1148393"/>
                  <a:pt x="3099752" y="1203362"/>
                  <a:pt x="3099752" y="1271170"/>
                </a:cubicBezTo>
                <a:cubicBezTo>
                  <a:pt x="3099752" y="1338978"/>
                  <a:pt x="3044783" y="1393946"/>
                  <a:pt x="2976975" y="1393946"/>
                </a:cubicBezTo>
                <a:cubicBezTo>
                  <a:pt x="2909167" y="1393946"/>
                  <a:pt x="2854198" y="1338978"/>
                  <a:pt x="2854198" y="1271170"/>
                </a:cubicBezTo>
                <a:cubicBezTo>
                  <a:pt x="2854198" y="1203362"/>
                  <a:pt x="2909167" y="1148393"/>
                  <a:pt x="2976975" y="1148393"/>
                </a:cubicBezTo>
                <a:close/>
                <a:moveTo>
                  <a:pt x="2971358" y="981192"/>
                </a:moveTo>
                <a:cubicBezTo>
                  <a:pt x="2812490" y="981192"/>
                  <a:pt x="2683702" y="1109979"/>
                  <a:pt x="2683702" y="1268847"/>
                </a:cubicBezTo>
                <a:cubicBezTo>
                  <a:pt x="2683702" y="1427715"/>
                  <a:pt x="2812490" y="1556502"/>
                  <a:pt x="2971358" y="1556502"/>
                </a:cubicBezTo>
                <a:cubicBezTo>
                  <a:pt x="3130226" y="1556502"/>
                  <a:pt x="3259013" y="1427715"/>
                  <a:pt x="3259013" y="1268847"/>
                </a:cubicBezTo>
                <a:cubicBezTo>
                  <a:pt x="3259013" y="1109979"/>
                  <a:pt x="3130226" y="981192"/>
                  <a:pt x="2971358" y="981192"/>
                </a:cubicBezTo>
                <a:close/>
                <a:moveTo>
                  <a:pt x="1015175" y="981191"/>
                </a:moveTo>
                <a:cubicBezTo>
                  <a:pt x="856308" y="981191"/>
                  <a:pt x="727520" y="1109979"/>
                  <a:pt x="727520" y="1268847"/>
                </a:cubicBezTo>
                <a:cubicBezTo>
                  <a:pt x="727520" y="1427715"/>
                  <a:pt x="856308" y="1556502"/>
                  <a:pt x="1015175" y="1556502"/>
                </a:cubicBezTo>
                <a:cubicBezTo>
                  <a:pt x="1174043" y="1556502"/>
                  <a:pt x="1302831" y="1427715"/>
                  <a:pt x="1302831" y="1268847"/>
                </a:cubicBezTo>
                <a:cubicBezTo>
                  <a:pt x="1302831" y="1109979"/>
                  <a:pt x="1174043" y="981191"/>
                  <a:pt x="1015175" y="981191"/>
                </a:cubicBezTo>
                <a:close/>
                <a:moveTo>
                  <a:pt x="2078038" y="174262"/>
                </a:moveTo>
                <a:lnTo>
                  <a:pt x="2078038" y="503839"/>
                </a:lnTo>
                <a:lnTo>
                  <a:pt x="1360941" y="503839"/>
                </a:lnTo>
                <a:lnTo>
                  <a:pt x="1717210" y="174262"/>
                </a:lnTo>
                <a:close/>
                <a:moveTo>
                  <a:pt x="2605475" y="174262"/>
                </a:moveTo>
                <a:lnTo>
                  <a:pt x="2961744" y="503839"/>
                </a:lnTo>
                <a:lnTo>
                  <a:pt x="2233507" y="503839"/>
                </a:lnTo>
                <a:lnTo>
                  <a:pt x="2233507" y="174262"/>
                </a:lnTo>
                <a:close/>
                <a:moveTo>
                  <a:pt x="2636232" y="0"/>
                </a:moveTo>
                <a:lnTo>
                  <a:pt x="1656145" y="0"/>
                </a:lnTo>
                <a:lnTo>
                  <a:pt x="1063172" y="515033"/>
                </a:lnTo>
                <a:lnTo>
                  <a:pt x="406409" y="515033"/>
                </a:lnTo>
                <a:cubicBezTo>
                  <a:pt x="249014" y="515033"/>
                  <a:pt x="121419" y="642628"/>
                  <a:pt x="121419" y="800023"/>
                </a:cubicBezTo>
                <a:lnTo>
                  <a:pt x="121419" y="889271"/>
                </a:lnTo>
                <a:cubicBezTo>
                  <a:pt x="121419" y="909592"/>
                  <a:pt x="123545" y="929417"/>
                  <a:pt x="127765" y="948497"/>
                </a:cubicBezTo>
                <a:cubicBezTo>
                  <a:pt x="54389" y="961341"/>
                  <a:pt x="0" y="1026124"/>
                  <a:pt x="0" y="1103610"/>
                </a:cubicBezTo>
                <a:lnTo>
                  <a:pt x="0" y="1109160"/>
                </a:lnTo>
                <a:cubicBezTo>
                  <a:pt x="0" y="1198648"/>
                  <a:pt x="72543" y="1271192"/>
                  <a:pt x="162031" y="1271192"/>
                </a:cubicBezTo>
                <a:lnTo>
                  <a:pt x="218719" y="1271192"/>
                </a:lnTo>
                <a:lnTo>
                  <a:pt x="218719" y="1274779"/>
                </a:lnTo>
                <a:lnTo>
                  <a:pt x="509289" y="1274779"/>
                </a:lnTo>
                <a:lnTo>
                  <a:pt x="509289" y="1273860"/>
                </a:lnTo>
                <a:lnTo>
                  <a:pt x="642206" y="1273860"/>
                </a:lnTo>
                <a:lnTo>
                  <a:pt x="641487" y="1266729"/>
                </a:lnTo>
                <a:cubicBezTo>
                  <a:pt x="641487" y="1188532"/>
                  <a:pt x="665232" y="1115881"/>
                  <a:pt x="705924" y="1055606"/>
                </a:cubicBezTo>
                <a:lnTo>
                  <a:pt x="706310" y="1055063"/>
                </a:lnTo>
                <a:lnTo>
                  <a:pt x="747091" y="1005636"/>
                </a:lnTo>
                <a:lnTo>
                  <a:pt x="758703" y="994078"/>
                </a:lnTo>
                <a:lnTo>
                  <a:pt x="793327" y="965510"/>
                </a:lnTo>
                <a:lnTo>
                  <a:pt x="819302" y="947229"/>
                </a:lnTo>
                <a:lnTo>
                  <a:pt x="840004" y="935993"/>
                </a:lnTo>
                <a:cubicBezTo>
                  <a:pt x="891959" y="907399"/>
                  <a:pt x="951737" y="891735"/>
                  <a:pt x="1015174" y="891735"/>
                </a:cubicBezTo>
                <a:cubicBezTo>
                  <a:pt x="1084098" y="891735"/>
                  <a:pt x="1148704" y="910225"/>
                  <a:pt x="1204246" y="942564"/>
                </a:cubicBezTo>
                <a:cubicBezTo>
                  <a:pt x="1149428" y="908365"/>
                  <a:pt x="1084703" y="889259"/>
                  <a:pt x="1015546" y="889127"/>
                </a:cubicBezTo>
                <a:cubicBezTo>
                  <a:pt x="1016856" y="888736"/>
                  <a:pt x="1018171" y="888729"/>
                  <a:pt x="1019487" y="888729"/>
                </a:cubicBezTo>
                <a:cubicBezTo>
                  <a:pt x="1228251" y="888729"/>
                  <a:pt x="1397487" y="1057965"/>
                  <a:pt x="1397487" y="1266729"/>
                </a:cubicBezTo>
                <a:cubicBezTo>
                  <a:pt x="1397487" y="1269424"/>
                  <a:pt x="1397459" y="1272113"/>
                  <a:pt x="1396675" y="1274779"/>
                </a:cubicBezTo>
                <a:lnTo>
                  <a:pt x="1485322" y="1274779"/>
                </a:lnTo>
                <a:lnTo>
                  <a:pt x="1485322" y="1271192"/>
                </a:lnTo>
                <a:lnTo>
                  <a:pt x="2594483" y="1271192"/>
                </a:lnTo>
                <a:cubicBezTo>
                  <a:pt x="2594248" y="1270411"/>
                  <a:pt x="2594246" y="1269629"/>
                  <a:pt x="2594246" y="1268846"/>
                </a:cubicBezTo>
                <a:cubicBezTo>
                  <a:pt x="2594246" y="1060573"/>
                  <a:pt x="2763083" y="891735"/>
                  <a:pt x="2971356" y="891735"/>
                </a:cubicBezTo>
                <a:cubicBezTo>
                  <a:pt x="3179630" y="891735"/>
                  <a:pt x="3348467" y="1060573"/>
                  <a:pt x="3348467" y="1268846"/>
                </a:cubicBezTo>
                <a:lnTo>
                  <a:pt x="3348230" y="1271192"/>
                </a:lnTo>
                <a:lnTo>
                  <a:pt x="3726400" y="1271192"/>
                </a:lnTo>
                <a:cubicBezTo>
                  <a:pt x="3815888" y="1271192"/>
                  <a:pt x="3888432" y="1198648"/>
                  <a:pt x="3888432" y="1109160"/>
                </a:cubicBezTo>
                <a:lnTo>
                  <a:pt x="3888432" y="1103610"/>
                </a:lnTo>
                <a:cubicBezTo>
                  <a:pt x="3888432" y="1035369"/>
                  <a:pt x="3846247" y="976982"/>
                  <a:pt x="3786305" y="953672"/>
                </a:cubicBezTo>
                <a:cubicBezTo>
                  <a:pt x="3791719" y="933075"/>
                  <a:pt x="3794257" y="911469"/>
                  <a:pt x="3794257" y="889271"/>
                </a:cubicBezTo>
                <a:lnTo>
                  <a:pt x="3794257" y="800023"/>
                </a:lnTo>
                <a:cubicBezTo>
                  <a:pt x="3794257" y="642628"/>
                  <a:pt x="3666662" y="515033"/>
                  <a:pt x="3509267" y="515033"/>
                </a:cubicBezTo>
                <a:lnTo>
                  <a:pt x="3229205" y="51503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23554"/>
          <p:cNvSpPr>
            <a:spLocks noChangeAspect="1"/>
          </p:cNvSpPr>
          <p:nvPr/>
        </p:nvSpPr>
        <p:spPr>
          <a:xfrm flipH="1">
            <a:off x="2541436" y="5160660"/>
            <a:ext cx="720000" cy="611720"/>
          </a:xfrm>
          <a:custGeom>
            <a:avLst/>
            <a:gdLst/>
            <a:ahLst/>
            <a:cxnLst/>
            <a:rect l="l" t="t" r="r" b="b"/>
            <a:pathLst>
              <a:path w="3960441" h="3364818">
                <a:moveTo>
                  <a:pt x="1333915" y="2579977"/>
                </a:moveTo>
                <a:cubicBezTo>
                  <a:pt x="1328835" y="2579977"/>
                  <a:pt x="1324717" y="2584094"/>
                  <a:pt x="1324717" y="2589174"/>
                </a:cubicBezTo>
                <a:lnTo>
                  <a:pt x="1324717" y="2625964"/>
                </a:lnTo>
                <a:cubicBezTo>
                  <a:pt x="1324717" y="2631044"/>
                  <a:pt x="1328835" y="2635161"/>
                  <a:pt x="1333915" y="2635161"/>
                </a:cubicBezTo>
                <a:lnTo>
                  <a:pt x="2639943" y="2635161"/>
                </a:lnTo>
                <a:cubicBezTo>
                  <a:pt x="2645023" y="2635161"/>
                  <a:pt x="2649141" y="2631044"/>
                  <a:pt x="2649141" y="2625964"/>
                </a:cubicBezTo>
                <a:lnTo>
                  <a:pt x="2649141" y="2589174"/>
                </a:lnTo>
                <a:cubicBezTo>
                  <a:pt x="2649141" y="2584094"/>
                  <a:pt x="2645023" y="2579977"/>
                  <a:pt x="2639943" y="2579977"/>
                </a:cubicBezTo>
                <a:close/>
                <a:moveTo>
                  <a:pt x="1333915" y="2420180"/>
                </a:moveTo>
                <a:cubicBezTo>
                  <a:pt x="1328835" y="2420180"/>
                  <a:pt x="1324717" y="2424297"/>
                  <a:pt x="1324717" y="2429377"/>
                </a:cubicBezTo>
                <a:lnTo>
                  <a:pt x="1324717" y="2466167"/>
                </a:lnTo>
                <a:cubicBezTo>
                  <a:pt x="1324717" y="2471247"/>
                  <a:pt x="1328835" y="2475364"/>
                  <a:pt x="1333915" y="2475364"/>
                </a:cubicBezTo>
                <a:lnTo>
                  <a:pt x="2639943" y="2475364"/>
                </a:lnTo>
                <a:cubicBezTo>
                  <a:pt x="2645023" y="2475364"/>
                  <a:pt x="2649141" y="2471247"/>
                  <a:pt x="2649141" y="2466167"/>
                </a:cubicBezTo>
                <a:lnTo>
                  <a:pt x="2649141" y="2429377"/>
                </a:lnTo>
                <a:cubicBezTo>
                  <a:pt x="2649141" y="2424297"/>
                  <a:pt x="2645023" y="2420180"/>
                  <a:pt x="2639943" y="2420180"/>
                </a:cubicBezTo>
                <a:close/>
                <a:moveTo>
                  <a:pt x="1333915" y="2260382"/>
                </a:moveTo>
                <a:cubicBezTo>
                  <a:pt x="1328835" y="2260382"/>
                  <a:pt x="1324717" y="2264499"/>
                  <a:pt x="1324717" y="2269579"/>
                </a:cubicBezTo>
                <a:lnTo>
                  <a:pt x="1324717" y="2306368"/>
                </a:lnTo>
                <a:cubicBezTo>
                  <a:pt x="1324717" y="2311448"/>
                  <a:pt x="1328835" y="2315566"/>
                  <a:pt x="1333915" y="2315566"/>
                </a:cubicBezTo>
                <a:lnTo>
                  <a:pt x="2639943" y="2315566"/>
                </a:lnTo>
                <a:cubicBezTo>
                  <a:pt x="2645023" y="2315566"/>
                  <a:pt x="2649141" y="2311448"/>
                  <a:pt x="2649141" y="2306368"/>
                </a:cubicBezTo>
                <a:lnTo>
                  <a:pt x="2649141" y="2269579"/>
                </a:lnTo>
                <a:cubicBezTo>
                  <a:pt x="2649141" y="2264499"/>
                  <a:pt x="2645023" y="2260382"/>
                  <a:pt x="2639943" y="2260382"/>
                </a:cubicBezTo>
                <a:close/>
                <a:moveTo>
                  <a:pt x="3126189" y="2223642"/>
                </a:moveTo>
                <a:cubicBezTo>
                  <a:pt x="3006895" y="2223642"/>
                  <a:pt x="2910189" y="2320348"/>
                  <a:pt x="2910189" y="2439642"/>
                </a:cubicBezTo>
                <a:cubicBezTo>
                  <a:pt x="2910189" y="2558936"/>
                  <a:pt x="3006895" y="2655642"/>
                  <a:pt x="3126189" y="2655642"/>
                </a:cubicBezTo>
                <a:cubicBezTo>
                  <a:pt x="3245483" y="2655642"/>
                  <a:pt x="3342189" y="2558936"/>
                  <a:pt x="3342189" y="2439642"/>
                </a:cubicBezTo>
                <a:cubicBezTo>
                  <a:pt x="3342189" y="2320348"/>
                  <a:pt x="3245483" y="2223642"/>
                  <a:pt x="3126189" y="2223642"/>
                </a:cubicBezTo>
                <a:close/>
                <a:moveTo>
                  <a:pt x="859578" y="2218523"/>
                </a:moveTo>
                <a:cubicBezTo>
                  <a:pt x="744527" y="2218523"/>
                  <a:pt x="651259" y="2311790"/>
                  <a:pt x="651259" y="2426842"/>
                </a:cubicBezTo>
                <a:cubicBezTo>
                  <a:pt x="651259" y="2541893"/>
                  <a:pt x="744527" y="2635161"/>
                  <a:pt x="859578" y="2635161"/>
                </a:cubicBezTo>
                <a:cubicBezTo>
                  <a:pt x="974630" y="2635161"/>
                  <a:pt x="1067897" y="2541893"/>
                  <a:pt x="1067897" y="2426842"/>
                </a:cubicBezTo>
                <a:cubicBezTo>
                  <a:pt x="1067897" y="2311790"/>
                  <a:pt x="974630" y="2218523"/>
                  <a:pt x="859578" y="2218523"/>
                </a:cubicBezTo>
                <a:close/>
                <a:moveTo>
                  <a:pt x="1871701" y="635200"/>
                </a:moveTo>
                <a:cubicBezTo>
                  <a:pt x="1381458" y="644736"/>
                  <a:pt x="1018694" y="716473"/>
                  <a:pt x="980424" y="801248"/>
                </a:cubicBezTo>
                <a:lnTo>
                  <a:pt x="979954" y="801248"/>
                </a:lnTo>
                <a:lnTo>
                  <a:pt x="977292" y="811895"/>
                </a:lnTo>
                <a:cubicBezTo>
                  <a:pt x="976157" y="813296"/>
                  <a:pt x="976066" y="814820"/>
                  <a:pt x="976180" y="816347"/>
                </a:cubicBezTo>
                <a:lnTo>
                  <a:pt x="795977" y="1537155"/>
                </a:lnTo>
                <a:lnTo>
                  <a:pt x="3168603" y="1537155"/>
                </a:lnTo>
                <a:lnTo>
                  <a:pt x="2984626" y="801248"/>
                </a:lnTo>
                <a:lnTo>
                  <a:pt x="2976093" y="801248"/>
                </a:lnTo>
                <a:cubicBezTo>
                  <a:pt x="2937858" y="717165"/>
                  <a:pt x="2580113" y="645145"/>
                  <a:pt x="2088410" y="635267"/>
                </a:cubicBezTo>
                <a:cubicBezTo>
                  <a:pt x="2016399" y="633822"/>
                  <a:pt x="1943738" y="633799"/>
                  <a:pt x="1871701" y="635200"/>
                </a:cubicBezTo>
                <a:close/>
                <a:moveTo>
                  <a:pt x="1462979" y="0"/>
                </a:moveTo>
                <a:lnTo>
                  <a:pt x="2510732" y="0"/>
                </a:lnTo>
                <a:cubicBezTo>
                  <a:pt x="2553905" y="0"/>
                  <a:pt x="2588903" y="34997"/>
                  <a:pt x="2588903" y="78170"/>
                </a:cubicBezTo>
                <a:lnTo>
                  <a:pt x="2588903" y="433797"/>
                </a:lnTo>
                <a:cubicBezTo>
                  <a:pt x="3038017" y="475961"/>
                  <a:pt x="3324934" y="564368"/>
                  <a:pt x="3312039" y="659853"/>
                </a:cubicBezTo>
                <a:lnTo>
                  <a:pt x="3314035" y="659853"/>
                </a:lnTo>
                <a:lnTo>
                  <a:pt x="3516885" y="1471251"/>
                </a:lnTo>
                <a:cubicBezTo>
                  <a:pt x="3530074" y="1447322"/>
                  <a:pt x="3549491" y="1432519"/>
                  <a:pt x="3571039" y="1432519"/>
                </a:cubicBezTo>
                <a:lnTo>
                  <a:pt x="3885785" y="1432519"/>
                </a:lnTo>
                <a:cubicBezTo>
                  <a:pt x="3927012" y="1432519"/>
                  <a:pt x="3960441" y="1486709"/>
                  <a:pt x="3960441" y="1553561"/>
                </a:cubicBezTo>
                <a:cubicBezTo>
                  <a:pt x="3960441" y="1620415"/>
                  <a:pt x="3927012" y="1674603"/>
                  <a:pt x="3885785" y="1674603"/>
                </a:cubicBezTo>
                <a:lnTo>
                  <a:pt x="3571039" y="1674603"/>
                </a:lnTo>
                <a:lnTo>
                  <a:pt x="3567428" y="1673421"/>
                </a:lnTo>
                <a:lnTo>
                  <a:pt x="3568671" y="1678393"/>
                </a:lnTo>
                <a:cubicBezTo>
                  <a:pt x="3672942" y="1773136"/>
                  <a:pt x="3737544" y="1910038"/>
                  <a:pt x="3737544" y="2062028"/>
                </a:cubicBezTo>
                <a:lnTo>
                  <a:pt x="3737544" y="2413961"/>
                </a:lnTo>
                <a:cubicBezTo>
                  <a:pt x="3737544" y="2629713"/>
                  <a:pt x="3607370" y="2815060"/>
                  <a:pt x="3420381" y="2892817"/>
                </a:cubicBezTo>
                <a:lnTo>
                  <a:pt x="3420381" y="3209197"/>
                </a:lnTo>
                <a:cubicBezTo>
                  <a:pt x="3420381" y="3295143"/>
                  <a:pt x="3350708" y="3364816"/>
                  <a:pt x="3264762" y="3364816"/>
                </a:cubicBezTo>
                <a:lnTo>
                  <a:pt x="2999936" y="3364816"/>
                </a:lnTo>
                <a:cubicBezTo>
                  <a:pt x="2913990" y="3364816"/>
                  <a:pt x="2844317" y="3295143"/>
                  <a:pt x="2844317" y="3209197"/>
                </a:cubicBezTo>
                <a:lnTo>
                  <a:pt x="2844317" y="2907616"/>
                </a:lnTo>
                <a:lnTo>
                  <a:pt x="1116125" y="2907616"/>
                </a:lnTo>
                <a:lnTo>
                  <a:pt x="1116125" y="3209199"/>
                </a:lnTo>
                <a:cubicBezTo>
                  <a:pt x="1116125" y="3295145"/>
                  <a:pt x="1046452" y="3364818"/>
                  <a:pt x="960506" y="3364818"/>
                </a:cubicBezTo>
                <a:lnTo>
                  <a:pt x="695680" y="3364818"/>
                </a:lnTo>
                <a:cubicBezTo>
                  <a:pt x="609734" y="3364818"/>
                  <a:pt x="540061" y="3295145"/>
                  <a:pt x="540061" y="3209199"/>
                </a:cubicBezTo>
                <a:lnTo>
                  <a:pt x="540061" y="2888789"/>
                </a:lnTo>
                <a:cubicBezTo>
                  <a:pt x="360356" y="2806419"/>
                  <a:pt x="236167" y="2624693"/>
                  <a:pt x="236167" y="2413961"/>
                </a:cubicBezTo>
                <a:lnTo>
                  <a:pt x="236167" y="2062028"/>
                </a:lnTo>
                <a:cubicBezTo>
                  <a:pt x="236167" y="1910038"/>
                  <a:pt x="300770" y="1773136"/>
                  <a:pt x="405042" y="1678393"/>
                </a:cubicBezTo>
                <a:lnTo>
                  <a:pt x="407467" y="1668691"/>
                </a:lnTo>
                <a:cubicBezTo>
                  <a:pt x="402272" y="1673244"/>
                  <a:pt x="395935" y="1674603"/>
                  <a:pt x="389402" y="1674603"/>
                </a:cubicBezTo>
                <a:lnTo>
                  <a:pt x="74658" y="1674603"/>
                </a:lnTo>
                <a:cubicBezTo>
                  <a:pt x="33429" y="1674603"/>
                  <a:pt x="0" y="1620415"/>
                  <a:pt x="0" y="1553561"/>
                </a:cubicBezTo>
                <a:cubicBezTo>
                  <a:pt x="0" y="1486709"/>
                  <a:pt x="33429" y="1432519"/>
                  <a:pt x="74658" y="1432519"/>
                </a:cubicBezTo>
                <a:lnTo>
                  <a:pt x="389402" y="1432519"/>
                </a:lnTo>
                <a:cubicBezTo>
                  <a:pt x="416427" y="1432519"/>
                  <a:pt x="440099" y="1455801"/>
                  <a:pt x="451844" y="1491180"/>
                </a:cubicBezTo>
                <a:lnTo>
                  <a:pt x="659676" y="659853"/>
                </a:lnTo>
                <a:lnTo>
                  <a:pt x="666048" y="659853"/>
                </a:lnTo>
                <a:cubicBezTo>
                  <a:pt x="653344" y="564084"/>
                  <a:pt x="940380" y="476400"/>
                  <a:pt x="1384809" y="434090"/>
                </a:cubicBezTo>
                <a:lnTo>
                  <a:pt x="1384809" y="78170"/>
                </a:lnTo>
                <a:cubicBezTo>
                  <a:pt x="1384809" y="34997"/>
                  <a:pt x="1419806" y="0"/>
                  <a:pt x="146297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1"/>
          <p:cNvSpPr>
            <a:spLocks noChangeAspect="1"/>
          </p:cNvSpPr>
          <p:nvPr/>
        </p:nvSpPr>
        <p:spPr>
          <a:xfrm flipH="1">
            <a:off x="4315239" y="5106510"/>
            <a:ext cx="720000" cy="720020"/>
          </a:xfrm>
          <a:custGeom>
            <a:avLst/>
            <a:gdLst/>
            <a:ahLst/>
            <a:cxnLst/>
            <a:rect l="l" t="t" r="r" b="b"/>
            <a:pathLst>
              <a:path w="3946957" h="3947095">
                <a:moveTo>
                  <a:pt x="455702" y="3587095"/>
                </a:moveTo>
                <a:lnTo>
                  <a:pt x="1175702" y="3587095"/>
                </a:lnTo>
                <a:lnTo>
                  <a:pt x="1175702" y="3799441"/>
                </a:lnTo>
                <a:cubicBezTo>
                  <a:pt x="1175702" y="3880988"/>
                  <a:pt x="1109595" y="3947095"/>
                  <a:pt x="1028048" y="3947095"/>
                </a:cubicBezTo>
                <a:lnTo>
                  <a:pt x="603356" y="3947095"/>
                </a:lnTo>
                <a:cubicBezTo>
                  <a:pt x="521809" y="3947095"/>
                  <a:pt x="455702" y="3880988"/>
                  <a:pt x="455702" y="3799441"/>
                </a:cubicBezTo>
                <a:close/>
                <a:moveTo>
                  <a:pt x="2751999" y="3587094"/>
                </a:moveTo>
                <a:lnTo>
                  <a:pt x="3471999" y="3587094"/>
                </a:lnTo>
                <a:lnTo>
                  <a:pt x="3471999" y="3799440"/>
                </a:lnTo>
                <a:cubicBezTo>
                  <a:pt x="3471999" y="3880987"/>
                  <a:pt x="3405892" y="3947094"/>
                  <a:pt x="3324345" y="3947094"/>
                </a:cubicBezTo>
                <a:lnTo>
                  <a:pt x="2899653" y="3947094"/>
                </a:lnTo>
                <a:cubicBezTo>
                  <a:pt x="2818106" y="3947094"/>
                  <a:pt x="2751999" y="3880987"/>
                  <a:pt x="2751999" y="3799440"/>
                </a:cubicBezTo>
                <a:close/>
                <a:moveTo>
                  <a:pt x="1383221" y="3134113"/>
                </a:moveTo>
                <a:cubicBezTo>
                  <a:pt x="1353398" y="3134113"/>
                  <a:pt x="1329221" y="3158290"/>
                  <a:pt x="1329221" y="3188113"/>
                </a:cubicBezTo>
                <a:cubicBezTo>
                  <a:pt x="1329221" y="3217936"/>
                  <a:pt x="1353398" y="3242113"/>
                  <a:pt x="1383221" y="3242113"/>
                </a:cubicBezTo>
                <a:lnTo>
                  <a:pt x="2535221" y="3242113"/>
                </a:lnTo>
                <a:cubicBezTo>
                  <a:pt x="2565044" y="3242113"/>
                  <a:pt x="2589221" y="3217936"/>
                  <a:pt x="2589221" y="3188113"/>
                </a:cubicBezTo>
                <a:cubicBezTo>
                  <a:pt x="2589221" y="3158290"/>
                  <a:pt x="2565044" y="3134113"/>
                  <a:pt x="2535221" y="3134113"/>
                </a:cubicBezTo>
                <a:close/>
                <a:moveTo>
                  <a:pt x="1383221" y="2844258"/>
                </a:moveTo>
                <a:cubicBezTo>
                  <a:pt x="1353398" y="2844258"/>
                  <a:pt x="1329221" y="2868435"/>
                  <a:pt x="1329221" y="2898258"/>
                </a:cubicBezTo>
                <a:cubicBezTo>
                  <a:pt x="1329221" y="2928081"/>
                  <a:pt x="1353398" y="2952258"/>
                  <a:pt x="1383221" y="2952258"/>
                </a:cubicBezTo>
                <a:lnTo>
                  <a:pt x="2535221" y="2952258"/>
                </a:lnTo>
                <a:cubicBezTo>
                  <a:pt x="2565044" y="2952258"/>
                  <a:pt x="2589221" y="2928081"/>
                  <a:pt x="2589221" y="2898258"/>
                </a:cubicBezTo>
                <a:cubicBezTo>
                  <a:pt x="2589221" y="2868435"/>
                  <a:pt x="2565044" y="2844258"/>
                  <a:pt x="2535221" y="2844258"/>
                </a:cubicBezTo>
                <a:close/>
                <a:moveTo>
                  <a:pt x="1383221" y="2554402"/>
                </a:moveTo>
                <a:cubicBezTo>
                  <a:pt x="1353398" y="2554402"/>
                  <a:pt x="1329221" y="2578579"/>
                  <a:pt x="1329221" y="2608402"/>
                </a:cubicBezTo>
                <a:cubicBezTo>
                  <a:pt x="1329221" y="2638225"/>
                  <a:pt x="1353398" y="2662402"/>
                  <a:pt x="1383221" y="2662402"/>
                </a:cubicBezTo>
                <a:lnTo>
                  <a:pt x="2535221" y="2662402"/>
                </a:lnTo>
                <a:cubicBezTo>
                  <a:pt x="2565044" y="2662402"/>
                  <a:pt x="2589221" y="2638225"/>
                  <a:pt x="2589221" y="2608402"/>
                </a:cubicBezTo>
                <a:cubicBezTo>
                  <a:pt x="2589221" y="2578579"/>
                  <a:pt x="2565044" y="2554402"/>
                  <a:pt x="2535221" y="2554402"/>
                </a:cubicBezTo>
                <a:close/>
                <a:moveTo>
                  <a:pt x="3111999" y="2270017"/>
                </a:moveTo>
                <a:cubicBezTo>
                  <a:pt x="2985747" y="2270017"/>
                  <a:pt x="2883399" y="2372365"/>
                  <a:pt x="2883399" y="2498617"/>
                </a:cubicBezTo>
                <a:cubicBezTo>
                  <a:pt x="2883399" y="2624869"/>
                  <a:pt x="2985747" y="2727217"/>
                  <a:pt x="3111999" y="2727217"/>
                </a:cubicBezTo>
                <a:cubicBezTo>
                  <a:pt x="3238251" y="2727217"/>
                  <a:pt x="3340599" y="2624869"/>
                  <a:pt x="3340599" y="2498617"/>
                </a:cubicBezTo>
                <a:cubicBezTo>
                  <a:pt x="3340599" y="2372365"/>
                  <a:pt x="3238251" y="2270017"/>
                  <a:pt x="3111999" y="2270017"/>
                </a:cubicBezTo>
                <a:close/>
                <a:moveTo>
                  <a:pt x="760887" y="2270017"/>
                </a:moveTo>
                <a:cubicBezTo>
                  <a:pt x="634635" y="2270017"/>
                  <a:pt x="532287" y="2372365"/>
                  <a:pt x="532287" y="2498617"/>
                </a:cubicBezTo>
                <a:cubicBezTo>
                  <a:pt x="532287" y="2624869"/>
                  <a:pt x="634635" y="2727217"/>
                  <a:pt x="760887" y="2727217"/>
                </a:cubicBezTo>
                <a:cubicBezTo>
                  <a:pt x="887139" y="2727217"/>
                  <a:pt x="989487" y="2624869"/>
                  <a:pt x="989487" y="2498617"/>
                </a:cubicBezTo>
                <a:cubicBezTo>
                  <a:pt x="989487" y="2372365"/>
                  <a:pt x="887139" y="2270017"/>
                  <a:pt x="760887" y="2270017"/>
                </a:cubicBezTo>
                <a:close/>
                <a:moveTo>
                  <a:pt x="971207" y="829857"/>
                </a:moveTo>
                <a:cubicBezTo>
                  <a:pt x="870305" y="829857"/>
                  <a:pt x="788507" y="911655"/>
                  <a:pt x="788507" y="1012557"/>
                </a:cubicBezTo>
                <a:lnTo>
                  <a:pt x="788507" y="1926037"/>
                </a:lnTo>
                <a:lnTo>
                  <a:pt x="3156387" y="1926037"/>
                </a:lnTo>
                <a:lnTo>
                  <a:pt x="3156387" y="1012557"/>
                </a:lnTo>
                <a:cubicBezTo>
                  <a:pt x="3156387" y="911655"/>
                  <a:pt x="3074589" y="829857"/>
                  <a:pt x="2973687" y="829857"/>
                </a:cubicBezTo>
                <a:close/>
                <a:moveTo>
                  <a:pt x="1090121" y="237323"/>
                </a:moveTo>
                <a:cubicBezTo>
                  <a:pt x="1000767" y="237323"/>
                  <a:pt x="928331" y="309759"/>
                  <a:pt x="928331" y="399113"/>
                </a:cubicBezTo>
                <a:cubicBezTo>
                  <a:pt x="928331" y="488467"/>
                  <a:pt x="1000767" y="560903"/>
                  <a:pt x="1090121" y="560903"/>
                </a:cubicBezTo>
                <a:lnTo>
                  <a:pt x="2854773" y="560903"/>
                </a:lnTo>
                <a:cubicBezTo>
                  <a:pt x="2944127" y="560903"/>
                  <a:pt x="3016563" y="488467"/>
                  <a:pt x="3016563" y="399113"/>
                </a:cubicBezTo>
                <a:cubicBezTo>
                  <a:pt x="3016563" y="309759"/>
                  <a:pt x="2944127" y="237323"/>
                  <a:pt x="2854773" y="237323"/>
                </a:cubicBezTo>
                <a:close/>
                <a:moveTo>
                  <a:pt x="754613" y="0"/>
                </a:moveTo>
                <a:lnTo>
                  <a:pt x="1184466" y="0"/>
                </a:lnTo>
                <a:lnTo>
                  <a:pt x="2753503" y="0"/>
                </a:lnTo>
                <a:lnTo>
                  <a:pt x="3190281" y="0"/>
                </a:lnTo>
                <a:cubicBezTo>
                  <a:pt x="3392606" y="0"/>
                  <a:pt x="3556623" y="164017"/>
                  <a:pt x="3556623" y="366342"/>
                </a:cubicBezTo>
                <a:lnTo>
                  <a:pt x="3556623" y="2083289"/>
                </a:lnTo>
                <a:cubicBezTo>
                  <a:pt x="3623269" y="2093308"/>
                  <a:pt x="3680196" y="2132276"/>
                  <a:pt x="3715583" y="2186636"/>
                </a:cubicBezTo>
                <a:cubicBezTo>
                  <a:pt x="3751084" y="2177432"/>
                  <a:pt x="3776678" y="2144881"/>
                  <a:pt x="3776678" y="2106351"/>
                </a:cubicBezTo>
                <a:lnTo>
                  <a:pt x="3776678" y="2014806"/>
                </a:lnTo>
                <a:lnTo>
                  <a:pt x="3738736" y="2014806"/>
                </a:lnTo>
                <a:cubicBezTo>
                  <a:pt x="3694658" y="2014806"/>
                  <a:pt x="3658925" y="1979073"/>
                  <a:pt x="3658925" y="1934995"/>
                </a:cubicBezTo>
                <a:lnTo>
                  <a:pt x="3658925" y="1524592"/>
                </a:lnTo>
                <a:cubicBezTo>
                  <a:pt x="3658925" y="1480514"/>
                  <a:pt x="3694658" y="1444781"/>
                  <a:pt x="3738736" y="1444781"/>
                </a:cubicBezTo>
                <a:lnTo>
                  <a:pt x="3867146" y="1444781"/>
                </a:lnTo>
                <a:cubicBezTo>
                  <a:pt x="3911224" y="1444781"/>
                  <a:pt x="3946957" y="1480514"/>
                  <a:pt x="3946957" y="1524592"/>
                </a:cubicBezTo>
                <a:lnTo>
                  <a:pt x="3946957" y="1934995"/>
                </a:lnTo>
                <a:lnTo>
                  <a:pt x="3942009" y="1959504"/>
                </a:lnTo>
                <a:lnTo>
                  <a:pt x="3946957" y="1964452"/>
                </a:lnTo>
                <a:lnTo>
                  <a:pt x="3941010" y="1964452"/>
                </a:lnTo>
                <a:cubicBezTo>
                  <a:pt x="3932395" y="1986875"/>
                  <a:pt x="3913715" y="2004223"/>
                  <a:pt x="3890197" y="2010152"/>
                </a:cubicBezTo>
                <a:lnTo>
                  <a:pt x="3890197" y="2106351"/>
                </a:lnTo>
                <a:cubicBezTo>
                  <a:pt x="3890197" y="2194633"/>
                  <a:pt x="3832612" y="2269465"/>
                  <a:pt x="3752660" y="2294428"/>
                </a:cubicBezTo>
                <a:cubicBezTo>
                  <a:pt x="3754645" y="2302103"/>
                  <a:pt x="3755036" y="2310007"/>
                  <a:pt x="3755036" y="2318002"/>
                </a:cubicBezTo>
                <a:lnTo>
                  <a:pt x="3755036" y="3278100"/>
                </a:lnTo>
                <a:cubicBezTo>
                  <a:pt x="3755036" y="3410665"/>
                  <a:pt x="3647570" y="3518131"/>
                  <a:pt x="3515005" y="3518131"/>
                </a:cubicBezTo>
                <a:lnTo>
                  <a:pt x="422750" y="3518131"/>
                </a:lnTo>
                <a:cubicBezTo>
                  <a:pt x="290185" y="3518131"/>
                  <a:pt x="182719" y="3410665"/>
                  <a:pt x="182719" y="3278100"/>
                </a:cubicBezTo>
                <a:lnTo>
                  <a:pt x="182719" y="2318002"/>
                </a:lnTo>
                <a:lnTo>
                  <a:pt x="185375" y="2291659"/>
                </a:lnTo>
                <a:cubicBezTo>
                  <a:pt x="110118" y="2263849"/>
                  <a:pt x="56760" y="2191331"/>
                  <a:pt x="56760" y="2106351"/>
                </a:cubicBezTo>
                <a:lnTo>
                  <a:pt x="56760" y="2010152"/>
                </a:lnTo>
                <a:cubicBezTo>
                  <a:pt x="33242" y="2004223"/>
                  <a:pt x="14562" y="1986875"/>
                  <a:pt x="5947" y="1964452"/>
                </a:cubicBezTo>
                <a:lnTo>
                  <a:pt x="0" y="1964452"/>
                </a:lnTo>
                <a:lnTo>
                  <a:pt x="4948" y="1959504"/>
                </a:lnTo>
                <a:cubicBezTo>
                  <a:pt x="1383" y="1952016"/>
                  <a:pt x="0" y="1943667"/>
                  <a:pt x="0" y="1934995"/>
                </a:cubicBezTo>
                <a:lnTo>
                  <a:pt x="0" y="1524592"/>
                </a:lnTo>
                <a:cubicBezTo>
                  <a:pt x="0" y="1480514"/>
                  <a:pt x="35733" y="1444781"/>
                  <a:pt x="79811" y="1444781"/>
                </a:cubicBezTo>
                <a:lnTo>
                  <a:pt x="208221" y="1444781"/>
                </a:lnTo>
                <a:cubicBezTo>
                  <a:pt x="252299" y="1444781"/>
                  <a:pt x="288032" y="1480514"/>
                  <a:pt x="288032" y="1524592"/>
                </a:cubicBezTo>
                <a:lnTo>
                  <a:pt x="288032" y="1934995"/>
                </a:lnTo>
                <a:cubicBezTo>
                  <a:pt x="288032" y="1979073"/>
                  <a:pt x="252299" y="2014806"/>
                  <a:pt x="208221" y="2014806"/>
                </a:cubicBezTo>
                <a:lnTo>
                  <a:pt x="170279" y="2014806"/>
                </a:lnTo>
                <a:lnTo>
                  <a:pt x="170279" y="2106351"/>
                </a:lnTo>
                <a:cubicBezTo>
                  <a:pt x="170279" y="2141902"/>
                  <a:pt x="192068" y="2172363"/>
                  <a:pt x="223082" y="2184962"/>
                </a:cubicBezTo>
                <a:cubicBezTo>
                  <a:pt x="259935" y="2129570"/>
                  <a:pt x="319242" y="2090441"/>
                  <a:pt x="388271" y="2082340"/>
                </a:cubicBezTo>
                <a:lnTo>
                  <a:pt x="388271" y="366342"/>
                </a:lnTo>
                <a:cubicBezTo>
                  <a:pt x="388271" y="164017"/>
                  <a:pt x="552288" y="0"/>
                  <a:pt x="754613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41"/>
          <p:cNvSpPr>
            <a:spLocks/>
          </p:cNvSpPr>
          <p:nvPr/>
        </p:nvSpPr>
        <p:spPr>
          <a:xfrm>
            <a:off x="6020811" y="2102899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Isosceles Triangle 3"/>
          <p:cNvSpPr>
            <a:spLocks noChangeAspect="1"/>
          </p:cNvSpPr>
          <p:nvPr/>
        </p:nvSpPr>
        <p:spPr>
          <a:xfrm>
            <a:off x="7707226" y="2102899"/>
            <a:ext cx="719321" cy="720000"/>
          </a:xfrm>
          <a:custGeom>
            <a:avLst/>
            <a:gdLst/>
            <a:ahLst/>
            <a:cxnLst/>
            <a:rect l="l" t="t" r="r" b="b"/>
            <a:pathLst>
              <a:path w="3935086" h="3938802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Parallelogram 16"/>
          <p:cNvSpPr>
            <a:spLocks noChangeAspect="1"/>
          </p:cNvSpPr>
          <p:nvPr/>
        </p:nvSpPr>
        <p:spPr>
          <a:xfrm>
            <a:off x="7665921" y="5106520"/>
            <a:ext cx="801930" cy="720000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2"/>
          <p:cNvSpPr>
            <a:spLocks/>
          </p:cNvSpPr>
          <p:nvPr/>
        </p:nvSpPr>
        <p:spPr>
          <a:xfrm>
            <a:off x="5983415" y="3684884"/>
            <a:ext cx="720000" cy="576000"/>
          </a:xfrm>
          <a:custGeom>
            <a:avLst/>
            <a:gdLst/>
            <a:ahLst/>
            <a:cxnLst/>
            <a:rect l="l" t="t" r="r" b="b"/>
            <a:pathLst>
              <a:path w="3964058" h="2401366">
                <a:moveTo>
                  <a:pt x="0" y="2185342"/>
                </a:moveTo>
                <a:lnTo>
                  <a:pt x="3964058" y="2185342"/>
                </a:lnTo>
                <a:lnTo>
                  <a:pt x="3964058" y="2401366"/>
                </a:lnTo>
                <a:lnTo>
                  <a:pt x="0" y="2401366"/>
                </a:lnTo>
                <a:close/>
                <a:moveTo>
                  <a:pt x="3366634" y="90453"/>
                </a:moveTo>
                <a:lnTo>
                  <a:pt x="3202377" y="155489"/>
                </a:lnTo>
                <a:lnTo>
                  <a:pt x="3241038" y="189472"/>
                </a:lnTo>
                <a:lnTo>
                  <a:pt x="3405296" y="124437"/>
                </a:lnTo>
                <a:close/>
                <a:moveTo>
                  <a:pt x="3670744" y="384"/>
                </a:moveTo>
                <a:cubicBezTo>
                  <a:pt x="3794484" y="2958"/>
                  <a:pt x="3900638" y="18267"/>
                  <a:pt x="3916429" y="40853"/>
                </a:cubicBezTo>
                <a:cubicBezTo>
                  <a:pt x="4006811" y="254939"/>
                  <a:pt x="3180239" y="539375"/>
                  <a:pt x="2656892" y="780145"/>
                </a:cubicBezTo>
                <a:lnTo>
                  <a:pt x="2287010" y="1217115"/>
                </a:lnTo>
                <a:lnTo>
                  <a:pt x="1812675" y="1059655"/>
                </a:lnTo>
                <a:cubicBezTo>
                  <a:pt x="1363417" y="1215884"/>
                  <a:pt x="1069413" y="1350282"/>
                  <a:pt x="479459" y="1460419"/>
                </a:cubicBezTo>
                <a:cubicBezTo>
                  <a:pt x="514059" y="1427544"/>
                  <a:pt x="497717" y="1409222"/>
                  <a:pt x="505635" y="1393328"/>
                </a:cubicBezTo>
                <a:cubicBezTo>
                  <a:pt x="352375" y="1237485"/>
                  <a:pt x="184559" y="1096199"/>
                  <a:pt x="9468" y="923375"/>
                </a:cubicBezTo>
                <a:cubicBezTo>
                  <a:pt x="172142" y="842599"/>
                  <a:pt x="354222" y="880689"/>
                  <a:pt x="667296" y="1112842"/>
                </a:cubicBezTo>
                <a:cubicBezTo>
                  <a:pt x="958235" y="1051014"/>
                  <a:pt x="1184590" y="920979"/>
                  <a:pt x="1379107" y="831375"/>
                </a:cubicBezTo>
                <a:lnTo>
                  <a:pt x="742785" y="342341"/>
                </a:lnTo>
                <a:lnTo>
                  <a:pt x="1019074" y="236619"/>
                </a:lnTo>
                <a:lnTo>
                  <a:pt x="2335346" y="437418"/>
                </a:lnTo>
                <a:lnTo>
                  <a:pt x="3319535" y="36327"/>
                </a:lnTo>
                <a:cubicBezTo>
                  <a:pt x="3405675" y="7972"/>
                  <a:pt x="3547003" y="-2190"/>
                  <a:pt x="3670744" y="3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ectangle 1"/>
          <p:cNvSpPr>
            <a:spLocks/>
          </p:cNvSpPr>
          <p:nvPr/>
        </p:nvSpPr>
        <p:spPr>
          <a:xfrm>
            <a:off x="4190717" y="3612884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4058" h="2918304">
                <a:moveTo>
                  <a:pt x="0" y="2702280"/>
                </a:moveTo>
                <a:lnTo>
                  <a:pt x="3964058" y="2702280"/>
                </a:lnTo>
                <a:lnTo>
                  <a:pt x="3964058" y="2918304"/>
                </a:lnTo>
                <a:lnTo>
                  <a:pt x="0" y="2918304"/>
                </a:lnTo>
                <a:close/>
                <a:moveTo>
                  <a:pt x="3246747" y="1714751"/>
                </a:moveTo>
                <a:lnTo>
                  <a:pt x="3250054" y="1766118"/>
                </a:lnTo>
                <a:lnTo>
                  <a:pt x="3412189" y="1836280"/>
                </a:lnTo>
                <a:lnTo>
                  <a:pt x="3408881" y="1784911"/>
                </a:lnTo>
                <a:close/>
                <a:moveTo>
                  <a:pt x="446042" y="0"/>
                </a:moveTo>
                <a:cubicBezTo>
                  <a:pt x="618186" y="57911"/>
                  <a:pt x="720003" y="213595"/>
                  <a:pt x="777223" y="599128"/>
                </a:cubicBezTo>
                <a:cubicBezTo>
                  <a:pt x="1026666" y="761134"/>
                  <a:pt x="1278673" y="829243"/>
                  <a:pt x="1479576" y="903428"/>
                </a:cubicBezTo>
                <a:lnTo>
                  <a:pt x="1375428" y="107681"/>
                </a:lnTo>
                <a:lnTo>
                  <a:pt x="1645551" y="228290"/>
                </a:lnTo>
                <a:lnTo>
                  <a:pt x="2434309" y="1301021"/>
                </a:lnTo>
                <a:lnTo>
                  <a:pt x="3413850" y="1713334"/>
                </a:lnTo>
                <a:cubicBezTo>
                  <a:pt x="3494810" y="1754194"/>
                  <a:pt x="3601930" y="1846942"/>
                  <a:pt x="3687608" y="1936260"/>
                </a:cubicBezTo>
                <a:cubicBezTo>
                  <a:pt x="3773285" y="2025578"/>
                  <a:pt x="3837521" y="2111465"/>
                  <a:pt x="3832717" y="2138602"/>
                </a:cubicBezTo>
                <a:cubicBezTo>
                  <a:pt x="3745245" y="2353893"/>
                  <a:pt x="2959644" y="1970545"/>
                  <a:pt x="2419332" y="1770733"/>
                </a:cubicBezTo>
                <a:lnTo>
                  <a:pt x="1848801" y="1818171"/>
                </a:lnTo>
                <a:lnTo>
                  <a:pt x="1624737" y="1371425"/>
                </a:lnTo>
                <a:cubicBezTo>
                  <a:pt x="1196592" y="1164222"/>
                  <a:pt x="893667" y="1051363"/>
                  <a:pt x="398628" y="712081"/>
                </a:cubicBezTo>
                <a:cubicBezTo>
                  <a:pt x="446340" y="713302"/>
                  <a:pt x="447739" y="688791"/>
                  <a:pt x="464577" y="683150"/>
                </a:cubicBezTo>
                <a:cubicBezTo>
                  <a:pt x="466403" y="464581"/>
                  <a:pt x="447644" y="246014"/>
                  <a:pt x="4460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rapezoid 2"/>
          <p:cNvSpPr>
            <a:spLocks noChangeAspect="1"/>
          </p:cNvSpPr>
          <p:nvPr/>
        </p:nvSpPr>
        <p:spPr>
          <a:xfrm>
            <a:off x="7776113" y="3612884"/>
            <a:ext cx="581547" cy="720000"/>
          </a:xfrm>
          <a:custGeom>
            <a:avLst/>
            <a:gdLst/>
            <a:ahLst/>
            <a:cxnLst/>
            <a:rect l="l" t="t" r="r" b="b"/>
            <a:pathLst>
              <a:path w="3176916" h="3933269">
                <a:moveTo>
                  <a:pt x="1597126" y="1340437"/>
                </a:moveTo>
                <a:cubicBezTo>
                  <a:pt x="1516725" y="1340222"/>
                  <a:pt x="1389074" y="1393456"/>
                  <a:pt x="1340877" y="1496151"/>
                </a:cubicBezTo>
                <a:cubicBezTo>
                  <a:pt x="1343250" y="1522078"/>
                  <a:pt x="1343241" y="1512286"/>
                  <a:pt x="1347995" y="1554882"/>
                </a:cubicBezTo>
                <a:cubicBezTo>
                  <a:pt x="1416100" y="1454837"/>
                  <a:pt x="1524178" y="1437570"/>
                  <a:pt x="1593513" y="1429698"/>
                </a:cubicBezTo>
                <a:cubicBezTo>
                  <a:pt x="1662848" y="1421826"/>
                  <a:pt x="1796931" y="1484376"/>
                  <a:pt x="1831845" y="1544793"/>
                </a:cubicBezTo>
                <a:cubicBezTo>
                  <a:pt x="1835344" y="1495673"/>
                  <a:pt x="1834080" y="1513228"/>
                  <a:pt x="1837578" y="1468870"/>
                </a:cubicBezTo>
                <a:cubicBezTo>
                  <a:pt x="1774303" y="1383001"/>
                  <a:pt x="1677527" y="1340652"/>
                  <a:pt x="1597126" y="1340437"/>
                </a:cubicBezTo>
                <a:close/>
                <a:moveTo>
                  <a:pt x="2160240" y="1304708"/>
                </a:moveTo>
                <a:lnTo>
                  <a:pt x="3176916" y="1304708"/>
                </a:lnTo>
                <a:lnTo>
                  <a:pt x="3176916" y="1520732"/>
                </a:lnTo>
                <a:lnTo>
                  <a:pt x="2160240" y="1520732"/>
                </a:lnTo>
                <a:close/>
                <a:moveTo>
                  <a:pt x="0" y="1304708"/>
                </a:moveTo>
                <a:lnTo>
                  <a:pt x="1016676" y="1304708"/>
                </a:lnTo>
                <a:lnTo>
                  <a:pt x="1016676" y="1520732"/>
                </a:lnTo>
                <a:lnTo>
                  <a:pt x="0" y="1520732"/>
                </a:lnTo>
                <a:close/>
                <a:moveTo>
                  <a:pt x="1586368" y="1190405"/>
                </a:moveTo>
                <a:cubicBezTo>
                  <a:pt x="1742191" y="1188817"/>
                  <a:pt x="1896109" y="1256762"/>
                  <a:pt x="1914771" y="1391382"/>
                </a:cubicBezTo>
                <a:lnTo>
                  <a:pt x="2359597" y="3933269"/>
                </a:lnTo>
                <a:lnTo>
                  <a:pt x="847429" y="3933269"/>
                </a:lnTo>
                <a:lnTo>
                  <a:pt x="1246535" y="1406622"/>
                </a:lnTo>
                <a:cubicBezTo>
                  <a:pt x="1272818" y="1263112"/>
                  <a:pt x="1430545" y="1191992"/>
                  <a:pt x="1586368" y="1190405"/>
                </a:cubicBezTo>
                <a:close/>
                <a:moveTo>
                  <a:pt x="2642670" y="318729"/>
                </a:moveTo>
                <a:lnTo>
                  <a:pt x="2795422" y="471481"/>
                </a:lnTo>
                <a:lnTo>
                  <a:pt x="2076524" y="1190379"/>
                </a:lnTo>
                <a:lnTo>
                  <a:pt x="1923772" y="1037627"/>
                </a:lnTo>
                <a:close/>
                <a:moveTo>
                  <a:pt x="564355" y="318729"/>
                </a:moveTo>
                <a:lnTo>
                  <a:pt x="1283254" y="1037627"/>
                </a:lnTo>
                <a:lnTo>
                  <a:pt x="1130501" y="1190379"/>
                </a:lnTo>
                <a:lnTo>
                  <a:pt x="411603" y="471481"/>
                </a:lnTo>
                <a:close/>
                <a:moveTo>
                  <a:pt x="1495501" y="0"/>
                </a:moveTo>
                <a:lnTo>
                  <a:pt x="1711525" y="0"/>
                </a:lnTo>
                <a:lnTo>
                  <a:pt x="1711525" y="1016676"/>
                </a:lnTo>
                <a:lnTo>
                  <a:pt x="1495501" y="1016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>
            <a:spLocks noChangeAspect="1"/>
          </p:cNvSpPr>
          <p:nvPr/>
        </p:nvSpPr>
        <p:spPr>
          <a:xfrm>
            <a:off x="2496616" y="2106066"/>
            <a:ext cx="720000" cy="665629"/>
          </a:xfrm>
          <a:custGeom>
            <a:avLst/>
            <a:gdLst/>
            <a:ahLst/>
            <a:cxnLst/>
            <a:rect l="l" t="t" r="r" b="b"/>
            <a:pathLst>
              <a:path w="3730286" h="3448584">
                <a:moveTo>
                  <a:pt x="564914" y="2728504"/>
                </a:moveTo>
                <a:cubicBezTo>
                  <a:pt x="631431" y="2728504"/>
                  <a:pt x="685353" y="2782426"/>
                  <a:pt x="685353" y="2848943"/>
                </a:cubicBezTo>
                <a:cubicBezTo>
                  <a:pt x="685353" y="2915460"/>
                  <a:pt x="631431" y="2969382"/>
                  <a:pt x="564914" y="2969382"/>
                </a:cubicBezTo>
                <a:cubicBezTo>
                  <a:pt x="498397" y="2969382"/>
                  <a:pt x="444475" y="2915460"/>
                  <a:pt x="444475" y="2848943"/>
                </a:cubicBezTo>
                <a:cubicBezTo>
                  <a:pt x="444475" y="2782426"/>
                  <a:pt x="498397" y="2728504"/>
                  <a:pt x="564914" y="2728504"/>
                </a:cubicBezTo>
                <a:close/>
                <a:moveTo>
                  <a:pt x="324036" y="1712157"/>
                </a:moveTo>
                <a:lnTo>
                  <a:pt x="324036" y="3096779"/>
                </a:lnTo>
                <a:lnTo>
                  <a:pt x="714032" y="3096779"/>
                </a:lnTo>
                <a:cubicBezTo>
                  <a:pt x="769447" y="3096779"/>
                  <a:pt x="814369" y="3051857"/>
                  <a:pt x="814369" y="2996442"/>
                </a:cubicBezTo>
                <a:lnTo>
                  <a:pt x="814369" y="1812494"/>
                </a:lnTo>
                <a:cubicBezTo>
                  <a:pt x="814369" y="1757079"/>
                  <a:pt x="769447" y="1712157"/>
                  <a:pt x="714032" y="1712157"/>
                </a:cubicBezTo>
                <a:close/>
                <a:moveTo>
                  <a:pt x="0" y="1432360"/>
                </a:moveTo>
                <a:lnTo>
                  <a:pt x="324036" y="1432360"/>
                </a:lnTo>
                <a:lnTo>
                  <a:pt x="324036" y="1578170"/>
                </a:lnTo>
                <a:cubicBezTo>
                  <a:pt x="326897" y="1576488"/>
                  <a:pt x="329897" y="1576376"/>
                  <a:pt x="332923" y="1576376"/>
                </a:cubicBezTo>
                <a:lnTo>
                  <a:pt x="812971" y="1576376"/>
                </a:lnTo>
                <a:cubicBezTo>
                  <a:pt x="879254" y="1576376"/>
                  <a:pt x="932987" y="1630109"/>
                  <a:pt x="932987" y="1696392"/>
                </a:cubicBezTo>
                <a:lnTo>
                  <a:pt x="932987" y="3112544"/>
                </a:lnTo>
                <a:cubicBezTo>
                  <a:pt x="932987" y="3178827"/>
                  <a:pt x="879254" y="3232560"/>
                  <a:pt x="812971" y="3232560"/>
                </a:cubicBezTo>
                <a:lnTo>
                  <a:pt x="332923" y="3232560"/>
                </a:lnTo>
                <a:lnTo>
                  <a:pt x="324036" y="3230766"/>
                </a:lnTo>
                <a:lnTo>
                  <a:pt x="324036" y="3448584"/>
                </a:lnTo>
                <a:lnTo>
                  <a:pt x="0" y="3448584"/>
                </a:lnTo>
                <a:close/>
                <a:moveTo>
                  <a:pt x="2271385" y="406"/>
                </a:moveTo>
                <a:cubicBezTo>
                  <a:pt x="2441224" y="-11367"/>
                  <a:pt x="2670021" y="233829"/>
                  <a:pt x="2624467" y="565465"/>
                </a:cubicBezTo>
                <a:cubicBezTo>
                  <a:pt x="2601938" y="802679"/>
                  <a:pt x="2392555" y="1118082"/>
                  <a:pt x="2441588" y="1328791"/>
                </a:cubicBezTo>
                <a:cubicBezTo>
                  <a:pt x="2772892" y="1296985"/>
                  <a:pt x="2913364" y="1289035"/>
                  <a:pt x="3348036" y="1289034"/>
                </a:cubicBezTo>
                <a:cubicBezTo>
                  <a:pt x="3727047" y="1259880"/>
                  <a:pt x="3716447" y="1731657"/>
                  <a:pt x="3515013" y="1837674"/>
                </a:cubicBezTo>
                <a:cubicBezTo>
                  <a:pt x="3780057" y="1903935"/>
                  <a:pt x="3814512" y="2312102"/>
                  <a:pt x="3538867" y="2394265"/>
                </a:cubicBezTo>
                <a:cubicBezTo>
                  <a:pt x="3705845" y="2590397"/>
                  <a:pt x="3666089" y="2810385"/>
                  <a:pt x="3411646" y="2879296"/>
                </a:cubicBezTo>
                <a:cubicBezTo>
                  <a:pt x="3522964" y="2990614"/>
                  <a:pt x="3507063" y="3284812"/>
                  <a:pt x="3173107" y="3300715"/>
                </a:cubicBezTo>
                <a:cubicBezTo>
                  <a:pt x="2491945" y="3329869"/>
                  <a:pt x="2057274" y="3271559"/>
                  <a:pt x="1105768" y="3101931"/>
                </a:cubicBezTo>
                <a:lnTo>
                  <a:pt x="1121670" y="1710453"/>
                </a:lnTo>
                <a:lnTo>
                  <a:pt x="1360210" y="1622989"/>
                </a:lnTo>
                <a:cubicBezTo>
                  <a:pt x="1437073" y="1352645"/>
                  <a:pt x="1593448" y="1233375"/>
                  <a:pt x="1741873" y="1002787"/>
                </a:cubicBezTo>
                <a:cubicBezTo>
                  <a:pt x="1874395" y="724491"/>
                  <a:pt x="2014866" y="573416"/>
                  <a:pt x="2107632" y="191753"/>
                </a:cubicBezTo>
                <a:cubicBezTo>
                  <a:pt x="2129167" y="64201"/>
                  <a:pt x="2194185" y="5757"/>
                  <a:pt x="2271385" y="406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ound Same Side Corner Rectangle 3"/>
          <p:cNvSpPr>
            <a:spLocks noChangeAspect="1"/>
          </p:cNvSpPr>
          <p:nvPr/>
        </p:nvSpPr>
        <p:spPr>
          <a:xfrm>
            <a:off x="854862" y="2078880"/>
            <a:ext cx="494136" cy="720000"/>
          </a:xfrm>
          <a:custGeom>
            <a:avLst/>
            <a:gdLst/>
            <a:ahLst/>
            <a:cxnLst/>
            <a:rect l="l" t="t" r="r" b="b"/>
            <a:pathLst>
              <a:path w="2740865" h="3993679">
                <a:moveTo>
                  <a:pt x="845914" y="3237948"/>
                </a:moveTo>
                <a:lnTo>
                  <a:pt x="952883" y="3237948"/>
                </a:lnTo>
                <a:lnTo>
                  <a:pt x="929539" y="3370338"/>
                </a:lnTo>
                <a:lnTo>
                  <a:pt x="822570" y="3370338"/>
                </a:lnTo>
                <a:close/>
                <a:moveTo>
                  <a:pt x="723079" y="2981572"/>
                </a:moveTo>
                <a:lnTo>
                  <a:pt x="707053" y="3072461"/>
                </a:lnTo>
                <a:lnTo>
                  <a:pt x="615130" y="3072461"/>
                </a:lnTo>
                <a:lnTo>
                  <a:pt x="615129" y="3237948"/>
                </a:lnTo>
                <a:lnTo>
                  <a:pt x="677873" y="3237948"/>
                </a:lnTo>
                <a:lnTo>
                  <a:pt x="654529" y="3370338"/>
                </a:lnTo>
                <a:lnTo>
                  <a:pt x="570933" y="3370338"/>
                </a:lnTo>
                <a:lnTo>
                  <a:pt x="570933" y="3535826"/>
                </a:lnTo>
                <a:lnTo>
                  <a:pt x="625349" y="3535826"/>
                </a:lnTo>
                <a:lnTo>
                  <a:pt x="609076" y="3628120"/>
                </a:lnTo>
                <a:lnTo>
                  <a:pt x="777116" y="3628120"/>
                </a:lnTo>
                <a:lnTo>
                  <a:pt x="793390" y="3535826"/>
                </a:lnTo>
                <a:lnTo>
                  <a:pt x="900359" y="3535826"/>
                </a:lnTo>
                <a:lnTo>
                  <a:pt x="884085" y="3628120"/>
                </a:lnTo>
                <a:lnTo>
                  <a:pt x="1052126" y="3628120"/>
                </a:lnTo>
                <a:lnTo>
                  <a:pt x="1068400" y="3535826"/>
                </a:lnTo>
                <a:lnTo>
                  <a:pt x="1177654" y="3535826"/>
                </a:lnTo>
                <a:lnTo>
                  <a:pt x="1177654" y="3370338"/>
                </a:lnTo>
                <a:lnTo>
                  <a:pt x="1097580" y="3370338"/>
                </a:lnTo>
                <a:lnTo>
                  <a:pt x="1120924" y="3237948"/>
                </a:lnTo>
                <a:lnTo>
                  <a:pt x="1221851" y="3237948"/>
                </a:lnTo>
                <a:lnTo>
                  <a:pt x="1221851" y="3072461"/>
                </a:lnTo>
                <a:lnTo>
                  <a:pt x="1150104" y="3072461"/>
                </a:lnTo>
                <a:lnTo>
                  <a:pt x="1166130" y="2981572"/>
                </a:lnTo>
                <a:lnTo>
                  <a:pt x="998089" y="2981572"/>
                </a:lnTo>
                <a:lnTo>
                  <a:pt x="982063" y="3072461"/>
                </a:lnTo>
                <a:lnTo>
                  <a:pt x="875094" y="3072461"/>
                </a:lnTo>
                <a:lnTo>
                  <a:pt x="891120" y="2981572"/>
                </a:lnTo>
                <a:close/>
                <a:moveTo>
                  <a:pt x="1526722" y="2932944"/>
                </a:moveTo>
                <a:lnTo>
                  <a:pt x="1526543" y="2932945"/>
                </a:lnTo>
                <a:lnTo>
                  <a:pt x="1526543" y="2933200"/>
                </a:lnTo>
                <a:cubicBezTo>
                  <a:pt x="1493285" y="2987620"/>
                  <a:pt x="1434225" y="3020955"/>
                  <a:pt x="1370432" y="3021310"/>
                </a:cubicBezTo>
                <a:lnTo>
                  <a:pt x="1371476" y="3208820"/>
                </a:lnTo>
                <a:cubicBezTo>
                  <a:pt x="1426061" y="3208516"/>
                  <a:pt x="1478928" y="3196247"/>
                  <a:pt x="1526543" y="3173209"/>
                </a:cubicBezTo>
                <a:lnTo>
                  <a:pt x="1526543" y="3680598"/>
                </a:lnTo>
                <a:lnTo>
                  <a:pt x="1730471" y="3680598"/>
                </a:lnTo>
                <a:lnTo>
                  <a:pt x="1730471" y="2932945"/>
                </a:lnTo>
                <a:lnTo>
                  <a:pt x="1526723" y="2932945"/>
                </a:lnTo>
                <a:close/>
                <a:moveTo>
                  <a:pt x="1332423" y="2287982"/>
                </a:moveTo>
                <a:cubicBezTo>
                  <a:pt x="1390429" y="2339476"/>
                  <a:pt x="1466961" y="2369876"/>
                  <a:pt x="1550591" y="2369876"/>
                </a:cubicBezTo>
                <a:lnTo>
                  <a:pt x="1795234" y="2369876"/>
                </a:lnTo>
                <a:cubicBezTo>
                  <a:pt x="1758748" y="2420739"/>
                  <a:pt x="1702077" y="2456325"/>
                  <a:pt x="1635245" y="2466325"/>
                </a:cubicBezTo>
                <a:lnTo>
                  <a:pt x="1609567" y="2470168"/>
                </a:lnTo>
                <a:cubicBezTo>
                  <a:pt x="1482691" y="2489154"/>
                  <a:pt x="1363834" y="2409249"/>
                  <a:pt x="1332423" y="2287982"/>
                </a:cubicBezTo>
                <a:close/>
                <a:moveTo>
                  <a:pt x="1537370" y="1729540"/>
                </a:moveTo>
                <a:lnTo>
                  <a:pt x="2412644" y="1729540"/>
                </a:lnTo>
                <a:cubicBezTo>
                  <a:pt x="2483261" y="1729540"/>
                  <a:pt x="2547040" y="1758814"/>
                  <a:pt x="2592234" y="1806152"/>
                </a:cubicBezTo>
                <a:cubicBezTo>
                  <a:pt x="2721838" y="1916217"/>
                  <a:pt x="2776422" y="2196404"/>
                  <a:pt x="2716729" y="2441027"/>
                </a:cubicBezTo>
                <a:cubicBezTo>
                  <a:pt x="2598061" y="2805615"/>
                  <a:pt x="2334267" y="3768759"/>
                  <a:pt x="1880232" y="3993679"/>
                </a:cubicBezTo>
                <a:lnTo>
                  <a:pt x="678316" y="3990572"/>
                </a:lnTo>
                <a:cubicBezTo>
                  <a:pt x="239900" y="3752202"/>
                  <a:pt x="-16109" y="2714986"/>
                  <a:pt x="21262" y="2134829"/>
                </a:cubicBezTo>
                <a:cubicBezTo>
                  <a:pt x="48114" y="2884366"/>
                  <a:pt x="545509" y="2758049"/>
                  <a:pt x="731083" y="2538453"/>
                </a:cubicBezTo>
                <a:cubicBezTo>
                  <a:pt x="959958" y="2818361"/>
                  <a:pt x="1212030" y="2717841"/>
                  <a:pt x="1324921" y="2496699"/>
                </a:cubicBezTo>
                <a:cubicBezTo>
                  <a:pt x="1575500" y="2665222"/>
                  <a:pt x="1692340" y="2720112"/>
                  <a:pt x="1906006" y="2435631"/>
                </a:cubicBezTo>
                <a:cubicBezTo>
                  <a:pt x="1951876" y="2365377"/>
                  <a:pt x="1987500" y="2294178"/>
                  <a:pt x="2003700" y="2241289"/>
                </a:cubicBezTo>
                <a:lnTo>
                  <a:pt x="1537370" y="2255577"/>
                </a:lnTo>
                <a:cubicBezTo>
                  <a:pt x="1399279" y="2255577"/>
                  <a:pt x="1287334" y="2143632"/>
                  <a:pt x="1287334" y="2005541"/>
                </a:cubicBezTo>
                <a:lnTo>
                  <a:pt x="1287334" y="1979576"/>
                </a:lnTo>
                <a:cubicBezTo>
                  <a:pt x="1287334" y="1841484"/>
                  <a:pt x="1399279" y="1729540"/>
                  <a:pt x="1537370" y="1729540"/>
                </a:cubicBezTo>
                <a:close/>
                <a:moveTo>
                  <a:pt x="289332" y="1262567"/>
                </a:moveTo>
                <a:cubicBezTo>
                  <a:pt x="405466" y="1268763"/>
                  <a:pt x="505150" y="1355780"/>
                  <a:pt x="523032" y="1475279"/>
                </a:cubicBezTo>
                <a:lnTo>
                  <a:pt x="645816" y="2295786"/>
                </a:lnTo>
                <a:cubicBezTo>
                  <a:pt x="666254" y="2432356"/>
                  <a:pt x="572110" y="2559636"/>
                  <a:pt x="435539" y="2580073"/>
                </a:cubicBezTo>
                <a:lnTo>
                  <a:pt x="409859" y="2583916"/>
                </a:lnTo>
                <a:cubicBezTo>
                  <a:pt x="273288" y="2604353"/>
                  <a:pt x="146010" y="2510208"/>
                  <a:pt x="125572" y="2373637"/>
                </a:cubicBezTo>
                <a:lnTo>
                  <a:pt x="2787" y="1553132"/>
                </a:lnTo>
                <a:cubicBezTo>
                  <a:pt x="-17650" y="1416561"/>
                  <a:pt x="76495" y="1289281"/>
                  <a:pt x="213066" y="1268844"/>
                </a:cubicBezTo>
                <a:lnTo>
                  <a:pt x="238745" y="1265002"/>
                </a:lnTo>
                <a:cubicBezTo>
                  <a:pt x="255816" y="1262446"/>
                  <a:pt x="272743" y="1261683"/>
                  <a:pt x="289332" y="1262567"/>
                </a:cubicBezTo>
                <a:close/>
                <a:moveTo>
                  <a:pt x="861724" y="969261"/>
                </a:moveTo>
                <a:cubicBezTo>
                  <a:pt x="977857" y="975458"/>
                  <a:pt x="1077540" y="1062474"/>
                  <a:pt x="1095423" y="1181973"/>
                </a:cubicBezTo>
                <a:lnTo>
                  <a:pt x="1260892" y="2287718"/>
                </a:lnTo>
                <a:cubicBezTo>
                  <a:pt x="1281329" y="2424289"/>
                  <a:pt x="1187184" y="2551569"/>
                  <a:pt x="1050613" y="2572006"/>
                </a:cubicBezTo>
                <a:lnTo>
                  <a:pt x="1024935" y="2575848"/>
                </a:lnTo>
                <a:cubicBezTo>
                  <a:pt x="888364" y="2596286"/>
                  <a:pt x="761084" y="2502142"/>
                  <a:pt x="740647" y="2365571"/>
                </a:cubicBezTo>
                <a:lnTo>
                  <a:pt x="575178" y="1259826"/>
                </a:lnTo>
                <a:cubicBezTo>
                  <a:pt x="554741" y="1123255"/>
                  <a:pt x="648885" y="995975"/>
                  <a:pt x="785456" y="975539"/>
                </a:cubicBezTo>
                <a:lnTo>
                  <a:pt x="811135" y="971696"/>
                </a:lnTo>
                <a:cubicBezTo>
                  <a:pt x="828206" y="969141"/>
                  <a:pt x="845133" y="968377"/>
                  <a:pt x="861724" y="969261"/>
                </a:cubicBezTo>
                <a:close/>
                <a:moveTo>
                  <a:pt x="1441898" y="833792"/>
                </a:moveTo>
                <a:cubicBezTo>
                  <a:pt x="1558031" y="839988"/>
                  <a:pt x="1657715" y="927005"/>
                  <a:pt x="1675597" y="1046504"/>
                </a:cubicBezTo>
                <a:lnTo>
                  <a:pt x="1767313" y="1659396"/>
                </a:lnTo>
                <a:lnTo>
                  <a:pt x="1550592" y="1659397"/>
                </a:lnTo>
                <a:cubicBezTo>
                  <a:pt x="1426457" y="1659396"/>
                  <a:pt x="1317966" y="1726373"/>
                  <a:pt x="1260479" y="1826863"/>
                </a:cubicBezTo>
                <a:lnTo>
                  <a:pt x="1155352" y="1124356"/>
                </a:lnTo>
                <a:cubicBezTo>
                  <a:pt x="1134915" y="987785"/>
                  <a:pt x="1229060" y="860505"/>
                  <a:pt x="1365631" y="840068"/>
                </a:cubicBezTo>
                <a:lnTo>
                  <a:pt x="1391309" y="836226"/>
                </a:lnTo>
                <a:cubicBezTo>
                  <a:pt x="1408380" y="833671"/>
                  <a:pt x="1425308" y="832907"/>
                  <a:pt x="1441898" y="833792"/>
                </a:cubicBezTo>
                <a:close/>
                <a:moveTo>
                  <a:pt x="2110298" y="0"/>
                </a:moveTo>
                <a:cubicBezTo>
                  <a:pt x="2255559" y="0"/>
                  <a:pt x="2373317" y="117757"/>
                  <a:pt x="2373317" y="263019"/>
                </a:cubicBezTo>
                <a:lnTo>
                  <a:pt x="2373317" y="1619558"/>
                </a:lnTo>
                <a:lnTo>
                  <a:pt x="1847279" y="1619558"/>
                </a:lnTo>
                <a:lnTo>
                  <a:pt x="1847279" y="263019"/>
                </a:lnTo>
                <a:cubicBezTo>
                  <a:pt x="1847279" y="117757"/>
                  <a:pt x="1965037" y="0"/>
                  <a:pt x="211029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10"/>
          <p:cNvSpPr>
            <a:spLocks noChangeAspect="1"/>
          </p:cNvSpPr>
          <p:nvPr/>
        </p:nvSpPr>
        <p:spPr>
          <a:xfrm>
            <a:off x="7744707" y="2078880"/>
            <a:ext cx="607574" cy="720000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 Same Side Corner Rectangle 28"/>
          <p:cNvSpPr>
            <a:spLocks noChangeAspect="1"/>
          </p:cNvSpPr>
          <p:nvPr/>
        </p:nvSpPr>
        <p:spPr>
          <a:xfrm rot="14400000">
            <a:off x="4441412" y="2078880"/>
            <a:ext cx="565644" cy="720000"/>
          </a:xfrm>
          <a:custGeom>
            <a:avLst/>
            <a:gdLst/>
            <a:ahLst/>
            <a:cxnLst/>
            <a:rect l="l" t="t" r="r" b="b"/>
            <a:pathLst>
              <a:path w="2662893" h="3389556">
                <a:moveTo>
                  <a:pt x="389956" y="1487827"/>
                </a:moveTo>
                <a:cubicBezTo>
                  <a:pt x="372214" y="1518556"/>
                  <a:pt x="342750" y="1542518"/>
                  <a:pt x="305767" y="1552427"/>
                </a:cubicBezTo>
                <a:cubicBezTo>
                  <a:pt x="231802" y="1572246"/>
                  <a:pt x="155776" y="1528352"/>
                  <a:pt x="135957" y="1454387"/>
                </a:cubicBezTo>
                <a:cubicBezTo>
                  <a:pt x="116895" y="1383245"/>
                  <a:pt x="97833" y="1312103"/>
                  <a:pt x="78771" y="1240960"/>
                </a:cubicBezTo>
                <a:cubicBezTo>
                  <a:pt x="58952" y="1166995"/>
                  <a:pt x="102846" y="1090969"/>
                  <a:pt x="176811" y="1071150"/>
                </a:cubicBezTo>
                <a:lnTo>
                  <a:pt x="176810" y="1071152"/>
                </a:lnTo>
                <a:cubicBezTo>
                  <a:pt x="250775" y="1051333"/>
                  <a:pt x="326800" y="1095226"/>
                  <a:pt x="346619" y="1169191"/>
                </a:cubicBezTo>
                <a:lnTo>
                  <a:pt x="403807" y="1382618"/>
                </a:lnTo>
                <a:cubicBezTo>
                  <a:pt x="413716" y="1419600"/>
                  <a:pt x="407697" y="1457098"/>
                  <a:pt x="389956" y="1487827"/>
                </a:cubicBezTo>
                <a:close/>
                <a:moveTo>
                  <a:pt x="734655" y="1431086"/>
                </a:moveTo>
                <a:cubicBezTo>
                  <a:pt x="716913" y="1461816"/>
                  <a:pt x="687449" y="1485777"/>
                  <a:pt x="650467" y="1495686"/>
                </a:cubicBezTo>
                <a:cubicBezTo>
                  <a:pt x="576502" y="1515505"/>
                  <a:pt x="500476" y="1471612"/>
                  <a:pt x="480657" y="1397647"/>
                </a:cubicBezTo>
                <a:cubicBezTo>
                  <a:pt x="442407" y="1254896"/>
                  <a:pt x="404157" y="1112143"/>
                  <a:pt x="365907" y="969392"/>
                </a:cubicBezTo>
                <a:cubicBezTo>
                  <a:pt x="346089" y="895427"/>
                  <a:pt x="389982" y="819401"/>
                  <a:pt x="463947" y="799582"/>
                </a:cubicBezTo>
                <a:lnTo>
                  <a:pt x="463946" y="799583"/>
                </a:lnTo>
                <a:cubicBezTo>
                  <a:pt x="537911" y="779764"/>
                  <a:pt x="613937" y="823658"/>
                  <a:pt x="633756" y="897623"/>
                </a:cubicBezTo>
                <a:lnTo>
                  <a:pt x="748506" y="1325877"/>
                </a:lnTo>
                <a:cubicBezTo>
                  <a:pt x="758415" y="1362859"/>
                  <a:pt x="752397" y="1400357"/>
                  <a:pt x="734655" y="1431086"/>
                </a:cubicBezTo>
                <a:close/>
                <a:moveTo>
                  <a:pt x="1026131" y="1221889"/>
                </a:moveTo>
                <a:cubicBezTo>
                  <a:pt x="1008390" y="1252618"/>
                  <a:pt x="978925" y="1276579"/>
                  <a:pt x="941942" y="1286489"/>
                </a:cubicBezTo>
                <a:cubicBezTo>
                  <a:pt x="867978" y="1306307"/>
                  <a:pt x="791952" y="1262414"/>
                  <a:pt x="772133" y="1188449"/>
                </a:cubicBezTo>
                <a:cubicBezTo>
                  <a:pt x="735529" y="1051840"/>
                  <a:pt x="698925" y="915230"/>
                  <a:pt x="662321" y="778621"/>
                </a:cubicBezTo>
                <a:cubicBezTo>
                  <a:pt x="642502" y="704656"/>
                  <a:pt x="686396" y="628630"/>
                  <a:pt x="760361" y="608811"/>
                </a:cubicBezTo>
                <a:lnTo>
                  <a:pt x="760360" y="608813"/>
                </a:lnTo>
                <a:cubicBezTo>
                  <a:pt x="834325" y="588994"/>
                  <a:pt x="910351" y="632888"/>
                  <a:pt x="930170" y="706852"/>
                </a:cubicBezTo>
                <a:lnTo>
                  <a:pt x="1039982" y="1116679"/>
                </a:lnTo>
                <a:cubicBezTo>
                  <a:pt x="1049892" y="1153661"/>
                  <a:pt x="1043873" y="1191159"/>
                  <a:pt x="1026131" y="1221889"/>
                </a:cubicBezTo>
                <a:close/>
                <a:moveTo>
                  <a:pt x="1332439" y="999108"/>
                </a:moveTo>
                <a:cubicBezTo>
                  <a:pt x="1314697" y="1029838"/>
                  <a:pt x="1285232" y="1053799"/>
                  <a:pt x="1248250" y="1063708"/>
                </a:cubicBezTo>
                <a:cubicBezTo>
                  <a:pt x="1174285" y="1083527"/>
                  <a:pt x="1098259" y="1039633"/>
                  <a:pt x="1078440" y="965669"/>
                </a:cubicBezTo>
                <a:cubicBezTo>
                  <a:pt x="1052665" y="869473"/>
                  <a:pt x="1026890" y="773277"/>
                  <a:pt x="1001115" y="677081"/>
                </a:cubicBezTo>
                <a:cubicBezTo>
                  <a:pt x="981296" y="603117"/>
                  <a:pt x="1025190" y="527091"/>
                  <a:pt x="1099154" y="507272"/>
                </a:cubicBezTo>
                <a:lnTo>
                  <a:pt x="1099154" y="507273"/>
                </a:lnTo>
                <a:cubicBezTo>
                  <a:pt x="1173118" y="487454"/>
                  <a:pt x="1249145" y="531348"/>
                  <a:pt x="1268963" y="605313"/>
                </a:cubicBezTo>
                <a:lnTo>
                  <a:pt x="1346290" y="893898"/>
                </a:lnTo>
                <a:cubicBezTo>
                  <a:pt x="1356199" y="930881"/>
                  <a:pt x="1350180" y="968378"/>
                  <a:pt x="1332439" y="999108"/>
                </a:cubicBezTo>
                <a:close/>
                <a:moveTo>
                  <a:pt x="469323" y="3138611"/>
                </a:moveTo>
                <a:cubicBezTo>
                  <a:pt x="495856" y="3092654"/>
                  <a:pt x="480110" y="3033889"/>
                  <a:pt x="434154" y="3007356"/>
                </a:cubicBezTo>
                <a:cubicBezTo>
                  <a:pt x="388197" y="2980823"/>
                  <a:pt x="329432" y="2996569"/>
                  <a:pt x="302899" y="3042526"/>
                </a:cubicBezTo>
                <a:cubicBezTo>
                  <a:pt x="276366" y="3088482"/>
                  <a:pt x="292112" y="3147247"/>
                  <a:pt x="338069" y="3173780"/>
                </a:cubicBezTo>
                <a:cubicBezTo>
                  <a:pt x="384025" y="3200313"/>
                  <a:pt x="442790" y="3184567"/>
                  <a:pt x="469323" y="3138611"/>
                </a:cubicBezTo>
                <a:close/>
                <a:moveTo>
                  <a:pt x="2054345" y="447813"/>
                </a:moveTo>
                <a:cubicBezTo>
                  <a:pt x="2080878" y="401857"/>
                  <a:pt x="2065133" y="343092"/>
                  <a:pt x="2019176" y="316559"/>
                </a:cubicBezTo>
                <a:cubicBezTo>
                  <a:pt x="1973219" y="290026"/>
                  <a:pt x="1914454" y="305772"/>
                  <a:pt x="1887921" y="351728"/>
                </a:cubicBezTo>
                <a:cubicBezTo>
                  <a:pt x="1861388" y="397685"/>
                  <a:pt x="1877134" y="456450"/>
                  <a:pt x="1923091" y="482983"/>
                </a:cubicBezTo>
                <a:cubicBezTo>
                  <a:pt x="1969047" y="509516"/>
                  <a:pt x="2027812" y="493770"/>
                  <a:pt x="2054345" y="447813"/>
                </a:cubicBezTo>
                <a:close/>
                <a:moveTo>
                  <a:pt x="1851990" y="1442981"/>
                </a:moveTo>
                <a:cubicBezTo>
                  <a:pt x="1820133" y="1500563"/>
                  <a:pt x="1785309" y="1555792"/>
                  <a:pt x="1754506" y="1611566"/>
                </a:cubicBezTo>
                <a:lnTo>
                  <a:pt x="1510004" y="1418171"/>
                </a:lnTo>
                <a:cubicBezTo>
                  <a:pt x="1340024" y="1340253"/>
                  <a:pt x="1107891" y="1622400"/>
                  <a:pt x="1332243" y="1871135"/>
                </a:cubicBezTo>
                <a:cubicBezTo>
                  <a:pt x="1307928" y="1923853"/>
                  <a:pt x="1279486" y="1974188"/>
                  <a:pt x="1250322" y="2054352"/>
                </a:cubicBezTo>
                <a:cubicBezTo>
                  <a:pt x="1153120" y="2080291"/>
                  <a:pt x="981720" y="2187123"/>
                  <a:pt x="946214" y="2287178"/>
                </a:cubicBezTo>
                <a:cubicBezTo>
                  <a:pt x="701821" y="2396541"/>
                  <a:pt x="531752" y="2529568"/>
                  <a:pt x="296714" y="2660829"/>
                </a:cubicBezTo>
                <a:cubicBezTo>
                  <a:pt x="146251" y="2778453"/>
                  <a:pt x="12423" y="2476739"/>
                  <a:pt x="204023" y="2387656"/>
                </a:cubicBezTo>
                <a:cubicBezTo>
                  <a:pt x="780" y="2427801"/>
                  <a:pt x="-34880" y="2111012"/>
                  <a:pt x="155068" y="2070203"/>
                </a:cubicBezTo>
                <a:cubicBezTo>
                  <a:pt x="-33069" y="2087870"/>
                  <a:pt x="-53480" y="1781687"/>
                  <a:pt x="112857" y="1723551"/>
                </a:cubicBezTo>
                <a:cubicBezTo>
                  <a:pt x="11334" y="1717657"/>
                  <a:pt x="-40478" y="1558990"/>
                  <a:pt x="74688" y="1444482"/>
                </a:cubicBezTo>
                <a:cubicBezTo>
                  <a:pt x="189379" y="1674335"/>
                  <a:pt x="435585" y="1685912"/>
                  <a:pt x="453083" y="1455459"/>
                </a:cubicBezTo>
                <a:cubicBezTo>
                  <a:pt x="586727" y="1669894"/>
                  <a:pt x="827655" y="1536574"/>
                  <a:pt x="828472" y="1333365"/>
                </a:cubicBezTo>
                <a:cubicBezTo>
                  <a:pt x="981885" y="1436084"/>
                  <a:pt x="1132838" y="1295416"/>
                  <a:pt x="1123233" y="1128040"/>
                </a:cubicBezTo>
                <a:cubicBezTo>
                  <a:pt x="1247750" y="1208124"/>
                  <a:pt x="1507405" y="1187502"/>
                  <a:pt x="1328532" y="616737"/>
                </a:cubicBezTo>
                <a:cubicBezTo>
                  <a:pt x="1380598" y="577977"/>
                  <a:pt x="1421381" y="565985"/>
                  <a:pt x="1503829" y="536517"/>
                </a:cubicBezTo>
                <a:cubicBezTo>
                  <a:pt x="1638554" y="806209"/>
                  <a:pt x="1776871" y="987249"/>
                  <a:pt x="1931667" y="1260279"/>
                </a:cubicBezTo>
                <a:cubicBezTo>
                  <a:pt x="1912735" y="1325465"/>
                  <a:pt x="1883847" y="1385400"/>
                  <a:pt x="1851990" y="1442981"/>
                </a:cubicBezTo>
                <a:close/>
                <a:moveTo>
                  <a:pt x="1668434" y="2209838"/>
                </a:moveTo>
                <a:lnTo>
                  <a:pt x="1160091" y="2691299"/>
                </a:lnTo>
                <a:lnTo>
                  <a:pt x="448433" y="2675761"/>
                </a:lnTo>
                <a:cubicBezTo>
                  <a:pt x="490486" y="2605025"/>
                  <a:pt x="744551" y="2421582"/>
                  <a:pt x="1002476" y="2304547"/>
                </a:cubicBezTo>
                <a:cubicBezTo>
                  <a:pt x="1066829" y="2220183"/>
                  <a:pt x="1182438" y="2099425"/>
                  <a:pt x="1328005" y="2083945"/>
                </a:cubicBezTo>
                <a:cubicBezTo>
                  <a:pt x="1395814" y="1964341"/>
                  <a:pt x="1403072" y="1911513"/>
                  <a:pt x="1444922" y="1851162"/>
                </a:cubicBezTo>
                <a:cubicBezTo>
                  <a:pt x="1260469" y="1742874"/>
                  <a:pt x="1284222" y="1507331"/>
                  <a:pt x="1460469" y="1450566"/>
                </a:cubicBezTo>
                <a:cubicBezTo>
                  <a:pt x="1545243" y="1512731"/>
                  <a:pt x="1726069" y="1627602"/>
                  <a:pt x="1815754" y="1714600"/>
                </a:cubicBezTo>
                <a:cubicBezTo>
                  <a:pt x="1779969" y="1894703"/>
                  <a:pt x="1708171" y="2070513"/>
                  <a:pt x="1668434" y="2209838"/>
                </a:cubicBezTo>
                <a:close/>
                <a:moveTo>
                  <a:pt x="1268754" y="3389556"/>
                </a:moveTo>
                <a:lnTo>
                  <a:pt x="87484" y="3389556"/>
                </a:lnTo>
                <a:lnTo>
                  <a:pt x="87484" y="2909505"/>
                </a:lnTo>
                <a:cubicBezTo>
                  <a:pt x="87484" y="2856478"/>
                  <a:pt x="130470" y="2813492"/>
                  <a:pt x="183497" y="2813492"/>
                </a:cubicBezTo>
                <a:lnTo>
                  <a:pt x="1172741" y="2813492"/>
                </a:lnTo>
                <a:cubicBezTo>
                  <a:pt x="1225768" y="2813492"/>
                  <a:pt x="1268754" y="2856478"/>
                  <a:pt x="1268754" y="2909505"/>
                </a:cubicBezTo>
                <a:close/>
                <a:moveTo>
                  <a:pt x="2662893" y="1011924"/>
                </a:moveTo>
                <a:lnTo>
                  <a:pt x="2251662" y="1259589"/>
                </a:lnTo>
                <a:cubicBezTo>
                  <a:pt x="2206237" y="1286946"/>
                  <a:pt x="2147236" y="1272300"/>
                  <a:pt x="2119879" y="1226875"/>
                </a:cubicBezTo>
                <a:lnTo>
                  <a:pt x="1609514" y="379448"/>
                </a:lnTo>
                <a:cubicBezTo>
                  <a:pt x="1582156" y="334023"/>
                  <a:pt x="1596803" y="275023"/>
                  <a:pt x="1642228" y="247665"/>
                </a:cubicBezTo>
                <a:lnTo>
                  <a:pt x="2053459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arallelogram 6"/>
          <p:cNvSpPr>
            <a:spLocks noChangeAspect="1"/>
          </p:cNvSpPr>
          <p:nvPr/>
        </p:nvSpPr>
        <p:spPr>
          <a:xfrm rot="16958541">
            <a:off x="6054472" y="2256261"/>
            <a:ext cx="720000" cy="365239"/>
          </a:xfrm>
          <a:custGeom>
            <a:avLst/>
            <a:gdLst/>
            <a:ahLst/>
            <a:cxnLst/>
            <a:rect l="l" t="t" r="r" b="b"/>
            <a:pathLst>
              <a:path w="4062310" h="2060715">
                <a:moveTo>
                  <a:pt x="1899711" y="1018551"/>
                </a:moveTo>
                <a:cubicBezTo>
                  <a:pt x="1924443" y="1272676"/>
                  <a:pt x="1894553" y="1286087"/>
                  <a:pt x="2014510" y="1530352"/>
                </a:cubicBezTo>
                <a:lnTo>
                  <a:pt x="546025" y="2058800"/>
                </a:lnTo>
                <a:lnTo>
                  <a:pt x="546179" y="2059487"/>
                </a:lnTo>
                <a:lnTo>
                  <a:pt x="545432" y="2059014"/>
                </a:lnTo>
                <a:lnTo>
                  <a:pt x="540704" y="2060715"/>
                </a:lnTo>
                <a:lnTo>
                  <a:pt x="539476" y="2055241"/>
                </a:lnTo>
                <a:lnTo>
                  <a:pt x="0" y="1713437"/>
                </a:lnTo>
                <a:lnTo>
                  <a:pt x="341803" y="1173961"/>
                </a:lnTo>
                <a:lnTo>
                  <a:pt x="340575" y="1168484"/>
                </a:lnTo>
                <a:lnTo>
                  <a:pt x="345577" y="1168003"/>
                </a:lnTo>
                <a:lnTo>
                  <a:pt x="346050" y="1167258"/>
                </a:lnTo>
                <a:lnTo>
                  <a:pt x="346204" y="1167943"/>
                </a:lnTo>
                <a:close/>
                <a:moveTo>
                  <a:pt x="2800257" y="1085331"/>
                </a:moveTo>
                <a:cubicBezTo>
                  <a:pt x="2700191" y="1299181"/>
                  <a:pt x="2558584" y="1430361"/>
                  <a:pt x="2406593" y="1540875"/>
                </a:cubicBezTo>
                <a:lnTo>
                  <a:pt x="2132416" y="1495436"/>
                </a:lnTo>
                <a:cubicBezTo>
                  <a:pt x="2040924" y="1292594"/>
                  <a:pt x="2005604" y="1186387"/>
                  <a:pt x="2018780" y="988814"/>
                </a:cubicBezTo>
                <a:lnTo>
                  <a:pt x="2243598" y="814201"/>
                </a:lnTo>
                <a:cubicBezTo>
                  <a:pt x="2436978" y="862579"/>
                  <a:pt x="2616955" y="902462"/>
                  <a:pt x="2800257" y="1085331"/>
                </a:cubicBezTo>
                <a:close/>
                <a:moveTo>
                  <a:pt x="4062310" y="1678470"/>
                </a:moveTo>
                <a:cubicBezTo>
                  <a:pt x="3730686" y="1821076"/>
                  <a:pt x="3764375" y="1849405"/>
                  <a:pt x="3466965" y="1939497"/>
                </a:cubicBezTo>
                <a:cubicBezTo>
                  <a:pt x="3123832" y="1945130"/>
                  <a:pt x="2808662" y="1886424"/>
                  <a:pt x="2341647" y="1731271"/>
                </a:cubicBezTo>
                <a:cubicBezTo>
                  <a:pt x="2672559" y="1506037"/>
                  <a:pt x="2835674" y="1358677"/>
                  <a:pt x="3031538" y="1033085"/>
                </a:cubicBezTo>
                <a:cubicBezTo>
                  <a:pt x="3354626" y="1352034"/>
                  <a:pt x="3463760" y="1493746"/>
                  <a:pt x="4062310" y="1678470"/>
                </a:cubicBezTo>
                <a:close/>
                <a:moveTo>
                  <a:pt x="3686769" y="4210"/>
                </a:moveTo>
                <a:cubicBezTo>
                  <a:pt x="3224461" y="426887"/>
                  <a:pt x="3186310" y="601636"/>
                  <a:pt x="3030402" y="1028024"/>
                </a:cubicBezTo>
                <a:cubicBezTo>
                  <a:pt x="2714237" y="817281"/>
                  <a:pt x="2503810" y="753709"/>
                  <a:pt x="2108399" y="691391"/>
                </a:cubicBezTo>
                <a:cubicBezTo>
                  <a:pt x="2464404" y="351632"/>
                  <a:pt x="2724306" y="163936"/>
                  <a:pt x="3036971" y="22472"/>
                </a:cubicBezTo>
                <a:cubicBezTo>
                  <a:pt x="3344367" y="-23097"/>
                  <a:pt x="3326006" y="16908"/>
                  <a:pt x="3686769" y="421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 Same Side Corner Rectangle 1"/>
          <p:cNvSpPr>
            <a:spLocks noChangeAspect="1"/>
          </p:cNvSpPr>
          <p:nvPr/>
        </p:nvSpPr>
        <p:spPr>
          <a:xfrm>
            <a:off x="4267394" y="3618051"/>
            <a:ext cx="435637" cy="720000"/>
          </a:xfrm>
          <a:custGeom>
            <a:avLst/>
            <a:gdLst/>
            <a:ahLst/>
            <a:cxnLst/>
            <a:rect l="l" t="t" r="r" b="b"/>
            <a:pathLst>
              <a:path w="2358555" h="3898104">
                <a:moveTo>
                  <a:pt x="893052" y="0"/>
                </a:moveTo>
                <a:lnTo>
                  <a:pt x="1399985" y="0"/>
                </a:lnTo>
                <a:cubicBezTo>
                  <a:pt x="1490964" y="0"/>
                  <a:pt x="1564717" y="73753"/>
                  <a:pt x="1564717" y="164732"/>
                </a:cubicBezTo>
                <a:lnTo>
                  <a:pt x="1564717" y="252100"/>
                </a:lnTo>
                <a:cubicBezTo>
                  <a:pt x="1564717" y="343079"/>
                  <a:pt x="1490964" y="416832"/>
                  <a:pt x="1399985" y="416832"/>
                </a:cubicBezTo>
                <a:lnTo>
                  <a:pt x="1209361" y="416832"/>
                </a:lnTo>
                <a:lnTo>
                  <a:pt x="1209361" y="614184"/>
                </a:lnTo>
                <a:lnTo>
                  <a:pt x="1566719" y="614184"/>
                </a:lnTo>
                <a:cubicBezTo>
                  <a:pt x="1678506" y="614184"/>
                  <a:pt x="1769128" y="704806"/>
                  <a:pt x="1769128" y="816593"/>
                </a:cubicBezTo>
                <a:lnTo>
                  <a:pt x="1769128" y="1851541"/>
                </a:lnTo>
                <a:lnTo>
                  <a:pt x="1808046" y="1913156"/>
                </a:lnTo>
                <a:cubicBezTo>
                  <a:pt x="1897776" y="1815688"/>
                  <a:pt x="1964152" y="1696974"/>
                  <a:pt x="1996435" y="1564613"/>
                </a:cubicBezTo>
                <a:lnTo>
                  <a:pt x="1871486" y="1564613"/>
                </a:lnTo>
                <a:lnTo>
                  <a:pt x="1871486" y="1421028"/>
                </a:lnTo>
                <a:cubicBezTo>
                  <a:pt x="1871486" y="1341728"/>
                  <a:pt x="1935771" y="1277443"/>
                  <a:pt x="2015071" y="1277443"/>
                </a:cubicBezTo>
                <a:lnTo>
                  <a:pt x="2214970" y="1277443"/>
                </a:lnTo>
                <a:cubicBezTo>
                  <a:pt x="2294270" y="1277443"/>
                  <a:pt x="2358555" y="1341728"/>
                  <a:pt x="2358555" y="1421028"/>
                </a:cubicBezTo>
                <a:lnTo>
                  <a:pt x="2358555" y="1564613"/>
                </a:lnTo>
                <a:lnTo>
                  <a:pt x="2184236" y="1564613"/>
                </a:lnTo>
                <a:cubicBezTo>
                  <a:pt x="2141967" y="1760104"/>
                  <a:pt x="2044286" y="1934997"/>
                  <a:pt x="1908657" y="2072445"/>
                </a:cubicBezTo>
                <a:lnTo>
                  <a:pt x="1957537" y="2149831"/>
                </a:lnTo>
                <a:cubicBezTo>
                  <a:pt x="1978164" y="2168927"/>
                  <a:pt x="1990822" y="2196296"/>
                  <a:pt x="1990822" y="2226621"/>
                </a:cubicBezTo>
                <a:lnTo>
                  <a:pt x="1990822" y="2341861"/>
                </a:lnTo>
                <a:cubicBezTo>
                  <a:pt x="1990822" y="2400758"/>
                  <a:pt x="1943076" y="2448504"/>
                  <a:pt x="1884179" y="2448504"/>
                </a:cubicBezTo>
                <a:lnTo>
                  <a:pt x="1389931" y="2448504"/>
                </a:lnTo>
                <a:lnTo>
                  <a:pt x="1389931" y="2576527"/>
                </a:lnTo>
                <a:cubicBezTo>
                  <a:pt x="1389931" y="2652531"/>
                  <a:pt x="1328318" y="2714144"/>
                  <a:pt x="1252314" y="2714144"/>
                </a:cubicBezTo>
                <a:lnTo>
                  <a:pt x="1251332" y="2714144"/>
                </a:lnTo>
                <a:lnTo>
                  <a:pt x="1251332" y="3090667"/>
                </a:lnTo>
                <a:cubicBezTo>
                  <a:pt x="1451932" y="3053654"/>
                  <a:pt x="1636007" y="3080186"/>
                  <a:pt x="1750116" y="3169402"/>
                </a:cubicBezTo>
                <a:cubicBezTo>
                  <a:pt x="1756027" y="3166159"/>
                  <a:pt x="1762508" y="3165563"/>
                  <a:pt x="1769128" y="3165563"/>
                </a:cubicBezTo>
                <a:cubicBezTo>
                  <a:pt x="1828781" y="3165563"/>
                  <a:pt x="1877140" y="3213922"/>
                  <a:pt x="1877140" y="3273575"/>
                </a:cubicBezTo>
                <a:cubicBezTo>
                  <a:pt x="1877140" y="3333228"/>
                  <a:pt x="1828781" y="3381587"/>
                  <a:pt x="1769128" y="3381587"/>
                </a:cubicBezTo>
                <a:cubicBezTo>
                  <a:pt x="1709475" y="3381587"/>
                  <a:pt x="1661116" y="3333228"/>
                  <a:pt x="1661116" y="3273575"/>
                </a:cubicBezTo>
                <a:lnTo>
                  <a:pt x="1663640" y="3261073"/>
                </a:lnTo>
                <a:cubicBezTo>
                  <a:pt x="1598797" y="3212389"/>
                  <a:pt x="1499130" y="3192394"/>
                  <a:pt x="1383684" y="3200084"/>
                </a:cubicBezTo>
                <a:cubicBezTo>
                  <a:pt x="1637493" y="3325977"/>
                  <a:pt x="1820364" y="3525357"/>
                  <a:pt x="1859607" y="3714391"/>
                </a:cubicBezTo>
                <a:cubicBezTo>
                  <a:pt x="1878931" y="3733784"/>
                  <a:pt x="1890788" y="3760554"/>
                  <a:pt x="1890788" y="3790092"/>
                </a:cubicBezTo>
                <a:cubicBezTo>
                  <a:pt x="1890788" y="3849745"/>
                  <a:pt x="1842429" y="3898104"/>
                  <a:pt x="1782776" y="3898104"/>
                </a:cubicBezTo>
                <a:cubicBezTo>
                  <a:pt x="1723123" y="3898104"/>
                  <a:pt x="1674764" y="3849745"/>
                  <a:pt x="1674764" y="3790092"/>
                </a:cubicBezTo>
                <a:cubicBezTo>
                  <a:pt x="1674764" y="3751222"/>
                  <a:pt x="1695297" y="3717148"/>
                  <a:pt x="1727113" y="3699752"/>
                </a:cubicBezTo>
                <a:cubicBezTo>
                  <a:pt x="1678839" y="3553740"/>
                  <a:pt x="1510095" y="3396267"/>
                  <a:pt x="1289522" y="3295446"/>
                </a:cubicBezTo>
                <a:lnTo>
                  <a:pt x="1231603" y="3273575"/>
                </a:lnTo>
                <a:lnTo>
                  <a:pt x="1080144" y="3273575"/>
                </a:lnTo>
                <a:cubicBezTo>
                  <a:pt x="1060205" y="3278680"/>
                  <a:pt x="1041192" y="3286777"/>
                  <a:pt x="1022226" y="3295446"/>
                </a:cubicBezTo>
                <a:cubicBezTo>
                  <a:pt x="795871" y="3398910"/>
                  <a:pt x="624097" y="3562035"/>
                  <a:pt x="581628" y="3711331"/>
                </a:cubicBezTo>
                <a:cubicBezTo>
                  <a:pt x="603452" y="3730523"/>
                  <a:pt x="616803" y="3758748"/>
                  <a:pt x="616803" y="3790092"/>
                </a:cubicBezTo>
                <a:cubicBezTo>
                  <a:pt x="616803" y="3849745"/>
                  <a:pt x="568444" y="3898104"/>
                  <a:pt x="508791" y="3898104"/>
                </a:cubicBezTo>
                <a:cubicBezTo>
                  <a:pt x="449138" y="3898104"/>
                  <a:pt x="400779" y="3849745"/>
                  <a:pt x="400779" y="3790092"/>
                </a:cubicBezTo>
                <a:cubicBezTo>
                  <a:pt x="400779" y="3750081"/>
                  <a:pt x="422535" y="3715151"/>
                  <a:pt x="455733" y="3697995"/>
                </a:cubicBezTo>
                <a:cubicBezTo>
                  <a:pt x="501996" y="3513911"/>
                  <a:pt x="681579" y="3322344"/>
                  <a:pt x="928063" y="3200084"/>
                </a:cubicBezTo>
                <a:cubicBezTo>
                  <a:pt x="831144" y="3193628"/>
                  <a:pt x="745344" y="3206685"/>
                  <a:pt x="682417" y="3240926"/>
                </a:cubicBezTo>
                <a:cubicBezTo>
                  <a:pt x="687196" y="3250901"/>
                  <a:pt x="689008" y="3262027"/>
                  <a:pt x="689008" y="3273575"/>
                </a:cubicBezTo>
                <a:cubicBezTo>
                  <a:pt x="689008" y="3333228"/>
                  <a:pt x="640649" y="3381587"/>
                  <a:pt x="580996" y="3381587"/>
                </a:cubicBezTo>
                <a:cubicBezTo>
                  <a:pt x="521343" y="3381587"/>
                  <a:pt x="472984" y="3333228"/>
                  <a:pt x="472984" y="3273575"/>
                </a:cubicBezTo>
                <a:cubicBezTo>
                  <a:pt x="472984" y="3219629"/>
                  <a:pt x="512532" y="3174920"/>
                  <a:pt x="564534" y="3168887"/>
                </a:cubicBezTo>
                <a:cubicBezTo>
                  <a:pt x="641526" y="3107445"/>
                  <a:pt x="751815" y="3076443"/>
                  <a:pt x="877456" y="3074166"/>
                </a:cubicBezTo>
                <a:cubicBezTo>
                  <a:pt x="939237" y="3073045"/>
                  <a:pt x="1004731" y="3078870"/>
                  <a:pt x="1071332" y="3094749"/>
                </a:cubicBezTo>
                <a:lnTo>
                  <a:pt x="1071332" y="2714144"/>
                </a:lnTo>
                <a:lnTo>
                  <a:pt x="1070349" y="2714144"/>
                </a:lnTo>
                <a:cubicBezTo>
                  <a:pt x="994345" y="2714144"/>
                  <a:pt x="932732" y="2652531"/>
                  <a:pt x="932732" y="2576527"/>
                </a:cubicBezTo>
                <a:lnTo>
                  <a:pt x="932732" y="2448504"/>
                </a:lnTo>
                <a:lnTo>
                  <a:pt x="434438" y="2448504"/>
                </a:lnTo>
                <a:cubicBezTo>
                  <a:pt x="375541" y="2448504"/>
                  <a:pt x="327795" y="2400758"/>
                  <a:pt x="327795" y="2341861"/>
                </a:cubicBezTo>
                <a:lnTo>
                  <a:pt x="327795" y="2226621"/>
                </a:lnTo>
                <a:cubicBezTo>
                  <a:pt x="327795" y="2196297"/>
                  <a:pt x="340452" y="2168928"/>
                  <a:pt x="361079" y="2149832"/>
                </a:cubicBezTo>
                <a:lnTo>
                  <a:pt x="415049" y="2064385"/>
                </a:lnTo>
                <a:cubicBezTo>
                  <a:pt x="282828" y="1928697"/>
                  <a:pt x="187666" y="1756783"/>
                  <a:pt x="145686" y="1564613"/>
                </a:cubicBezTo>
                <a:lnTo>
                  <a:pt x="0" y="1564613"/>
                </a:lnTo>
                <a:lnTo>
                  <a:pt x="0" y="1421028"/>
                </a:lnTo>
                <a:cubicBezTo>
                  <a:pt x="0" y="1341728"/>
                  <a:pt x="64285" y="1277443"/>
                  <a:pt x="143585" y="1277443"/>
                </a:cubicBezTo>
                <a:lnTo>
                  <a:pt x="343484" y="1277443"/>
                </a:lnTo>
                <a:cubicBezTo>
                  <a:pt x="422784" y="1277443"/>
                  <a:pt x="487069" y="1341728"/>
                  <a:pt x="487069" y="1421028"/>
                </a:cubicBezTo>
                <a:lnTo>
                  <a:pt x="487069" y="1564613"/>
                </a:lnTo>
                <a:lnTo>
                  <a:pt x="333531" y="1564613"/>
                </a:lnTo>
                <a:cubicBezTo>
                  <a:pt x="365288" y="1693532"/>
                  <a:pt x="429289" y="1809284"/>
                  <a:pt x="515856" y="1904788"/>
                </a:cubicBezTo>
                <a:lnTo>
                  <a:pt x="551281" y="1848702"/>
                </a:lnTo>
                <a:lnTo>
                  <a:pt x="554700" y="1848702"/>
                </a:lnTo>
                <a:lnTo>
                  <a:pt x="554700" y="816593"/>
                </a:lnTo>
                <a:cubicBezTo>
                  <a:pt x="554700" y="704806"/>
                  <a:pt x="645322" y="614184"/>
                  <a:pt x="757109" y="614184"/>
                </a:cubicBezTo>
                <a:lnTo>
                  <a:pt x="1091804" y="614184"/>
                </a:lnTo>
                <a:lnTo>
                  <a:pt x="1091804" y="416832"/>
                </a:lnTo>
                <a:lnTo>
                  <a:pt x="893052" y="416832"/>
                </a:lnTo>
                <a:cubicBezTo>
                  <a:pt x="802073" y="416832"/>
                  <a:pt x="728320" y="343079"/>
                  <a:pt x="728320" y="252100"/>
                </a:cubicBezTo>
                <a:lnTo>
                  <a:pt x="728320" y="164732"/>
                </a:lnTo>
                <a:cubicBezTo>
                  <a:pt x="728320" y="73753"/>
                  <a:pt x="802073" y="0"/>
                  <a:pt x="89305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/>
          </p:cNvSpPr>
          <p:nvPr/>
        </p:nvSpPr>
        <p:spPr>
          <a:xfrm>
            <a:off x="2594662" y="3618051"/>
            <a:ext cx="540000" cy="720000"/>
          </a:xfrm>
          <a:custGeom>
            <a:avLst/>
            <a:gdLst/>
            <a:ahLst/>
            <a:cxnLst/>
            <a:rect l="l" t="t" r="r" b="b"/>
            <a:pathLst>
              <a:path w="2340000" h="3937856">
                <a:moveTo>
                  <a:pt x="936104" y="3256610"/>
                </a:moveTo>
                <a:lnTo>
                  <a:pt x="936104" y="3328610"/>
                </a:lnTo>
                <a:lnTo>
                  <a:pt x="1368152" y="3328610"/>
                </a:lnTo>
                <a:lnTo>
                  <a:pt x="1368152" y="3256610"/>
                </a:lnTo>
                <a:close/>
                <a:moveTo>
                  <a:pt x="864128" y="2867637"/>
                </a:moveTo>
                <a:lnTo>
                  <a:pt x="1440128" y="2867637"/>
                </a:lnTo>
                <a:lnTo>
                  <a:pt x="1440128" y="3119637"/>
                </a:lnTo>
                <a:lnTo>
                  <a:pt x="864128" y="3119637"/>
                </a:lnTo>
                <a:close/>
                <a:moveTo>
                  <a:pt x="810128" y="2813637"/>
                </a:moveTo>
                <a:lnTo>
                  <a:pt x="810128" y="3173637"/>
                </a:lnTo>
                <a:lnTo>
                  <a:pt x="1494128" y="3173637"/>
                </a:lnTo>
                <a:lnTo>
                  <a:pt x="1494128" y="2813637"/>
                </a:lnTo>
                <a:close/>
                <a:moveTo>
                  <a:pt x="216024" y="2706479"/>
                </a:moveTo>
                <a:lnTo>
                  <a:pt x="2088232" y="2706479"/>
                </a:lnTo>
                <a:lnTo>
                  <a:pt x="2088232" y="3534479"/>
                </a:lnTo>
                <a:lnTo>
                  <a:pt x="216024" y="3534479"/>
                </a:lnTo>
                <a:close/>
                <a:moveTo>
                  <a:pt x="936104" y="2336060"/>
                </a:moveTo>
                <a:lnTo>
                  <a:pt x="936104" y="2408060"/>
                </a:lnTo>
                <a:lnTo>
                  <a:pt x="1368152" y="2408060"/>
                </a:lnTo>
                <a:lnTo>
                  <a:pt x="1368152" y="2336060"/>
                </a:lnTo>
                <a:close/>
                <a:moveTo>
                  <a:pt x="864128" y="1940044"/>
                </a:moveTo>
                <a:lnTo>
                  <a:pt x="1440128" y="1940044"/>
                </a:lnTo>
                <a:lnTo>
                  <a:pt x="1440128" y="2192044"/>
                </a:lnTo>
                <a:lnTo>
                  <a:pt x="864128" y="2192044"/>
                </a:lnTo>
                <a:close/>
                <a:moveTo>
                  <a:pt x="810128" y="1886044"/>
                </a:moveTo>
                <a:lnTo>
                  <a:pt x="810128" y="2246044"/>
                </a:lnTo>
                <a:lnTo>
                  <a:pt x="1494128" y="2246044"/>
                </a:lnTo>
                <a:lnTo>
                  <a:pt x="1494128" y="1886044"/>
                </a:lnTo>
                <a:close/>
                <a:moveTo>
                  <a:pt x="233896" y="1773136"/>
                </a:moveTo>
                <a:lnTo>
                  <a:pt x="2106104" y="1773136"/>
                </a:lnTo>
                <a:lnTo>
                  <a:pt x="2106104" y="2601136"/>
                </a:lnTo>
                <a:lnTo>
                  <a:pt x="233896" y="2601136"/>
                </a:lnTo>
                <a:close/>
                <a:moveTo>
                  <a:pt x="936104" y="1415510"/>
                </a:moveTo>
                <a:lnTo>
                  <a:pt x="936104" y="1487510"/>
                </a:lnTo>
                <a:lnTo>
                  <a:pt x="1368152" y="1487510"/>
                </a:lnTo>
                <a:lnTo>
                  <a:pt x="1368152" y="1415510"/>
                </a:lnTo>
                <a:close/>
                <a:moveTo>
                  <a:pt x="864128" y="1012451"/>
                </a:moveTo>
                <a:lnTo>
                  <a:pt x="1440128" y="1012451"/>
                </a:lnTo>
                <a:lnTo>
                  <a:pt x="1440128" y="1264451"/>
                </a:lnTo>
                <a:lnTo>
                  <a:pt x="864128" y="1264451"/>
                </a:lnTo>
                <a:close/>
                <a:moveTo>
                  <a:pt x="810128" y="958451"/>
                </a:moveTo>
                <a:lnTo>
                  <a:pt x="810128" y="1318451"/>
                </a:lnTo>
                <a:lnTo>
                  <a:pt x="1494128" y="1318451"/>
                </a:lnTo>
                <a:lnTo>
                  <a:pt x="1494128" y="958451"/>
                </a:lnTo>
                <a:close/>
                <a:moveTo>
                  <a:pt x="224960" y="839794"/>
                </a:moveTo>
                <a:lnTo>
                  <a:pt x="2097168" y="839794"/>
                </a:lnTo>
                <a:lnTo>
                  <a:pt x="2097168" y="1667794"/>
                </a:lnTo>
                <a:lnTo>
                  <a:pt x="224960" y="1667794"/>
                </a:lnTo>
                <a:close/>
                <a:moveTo>
                  <a:pt x="144000" y="770044"/>
                </a:moveTo>
                <a:lnTo>
                  <a:pt x="144000" y="3614044"/>
                </a:lnTo>
                <a:lnTo>
                  <a:pt x="2196000" y="3614044"/>
                </a:lnTo>
                <a:lnTo>
                  <a:pt x="2196000" y="770044"/>
                </a:lnTo>
                <a:close/>
                <a:moveTo>
                  <a:pt x="0" y="607868"/>
                </a:moveTo>
                <a:lnTo>
                  <a:pt x="2340000" y="607868"/>
                </a:lnTo>
                <a:lnTo>
                  <a:pt x="2340000" y="3776220"/>
                </a:lnTo>
                <a:lnTo>
                  <a:pt x="2299666" y="3776220"/>
                </a:lnTo>
                <a:lnTo>
                  <a:pt x="2259257" y="3937855"/>
                </a:lnTo>
                <a:lnTo>
                  <a:pt x="2061225" y="3937855"/>
                </a:lnTo>
                <a:lnTo>
                  <a:pt x="2020817" y="3776220"/>
                </a:lnTo>
                <a:lnTo>
                  <a:pt x="355449" y="3776220"/>
                </a:lnTo>
                <a:lnTo>
                  <a:pt x="315040" y="3937856"/>
                </a:lnTo>
                <a:lnTo>
                  <a:pt x="117008" y="3937856"/>
                </a:lnTo>
                <a:lnTo>
                  <a:pt x="76599" y="3776220"/>
                </a:lnTo>
                <a:lnTo>
                  <a:pt x="0" y="3776220"/>
                </a:lnTo>
                <a:close/>
                <a:moveTo>
                  <a:pt x="161814" y="0"/>
                </a:moveTo>
                <a:lnTo>
                  <a:pt x="2178186" y="0"/>
                </a:lnTo>
                <a:lnTo>
                  <a:pt x="2340000" y="535860"/>
                </a:lnTo>
                <a:lnTo>
                  <a:pt x="0" y="5358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19"/>
          <p:cNvSpPr/>
          <p:nvPr/>
        </p:nvSpPr>
        <p:spPr>
          <a:xfrm>
            <a:off x="741930" y="3618051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54451" h="3989793">
                <a:moveTo>
                  <a:pt x="2444750" y="3100298"/>
                </a:moveTo>
                <a:cubicBezTo>
                  <a:pt x="2391933" y="3100298"/>
                  <a:pt x="2349116" y="3143115"/>
                  <a:pt x="2349116" y="3195932"/>
                </a:cubicBezTo>
                <a:lnTo>
                  <a:pt x="2349116" y="3364704"/>
                </a:lnTo>
                <a:cubicBezTo>
                  <a:pt x="2349116" y="3417521"/>
                  <a:pt x="2391933" y="3460338"/>
                  <a:pt x="2444750" y="3460338"/>
                </a:cubicBezTo>
                <a:lnTo>
                  <a:pt x="2613522" y="3460338"/>
                </a:lnTo>
                <a:cubicBezTo>
                  <a:pt x="2666339" y="3460338"/>
                  <a:pt x="2709156" y="3417521"/>
                  <a:pt x="2709156" y="3364704"/>
                </a:cubicBezTo>
                <a:lnTo>
                  <a:pt x="2709156" y="3195932"/>
                </a:lnTo>
                <a:cubicBezTo>
                  <a:pt x="2709156" y="3143115"/>
                  <a:pt x="2666339" y="3100298"/>
                  <a:pt x="2613522" y="3100298"/>
                </a:cubicBezTo>
                <a:close/>
                <a:moveTo>
                  <a:pt x="1903557" y="3100298"/>
                </a:moveTo>
                <a:cubicBezTo>
                  <a:pt x="1850740" y="3100298"/>
                  <a:pt x="1807923" y="3143115"/>
                  <a:pt x="1807923" y="3195932"/>
                </a:cubicBezTo>
                <a:lnTo>
                  <a:pt x="1807923" y="3364704"/>
                </a:lnTo>
                <a:cubicBezTo>
                  <a:pt x="1807923" y="3417521"/>
                  <a:pt x="1850740" y="3460338"/>
                  <a:pt x="1903557" y="3460338"/>
                </a:cubicBezTo>
                <a:lnTo>
                  <a:pt x="2072329" y="3460338"/>
                </a:lnTo>
                <a:cubicBezTo>
                  <a:pt x="2125146" y="3460338"/>
                  <a:pt x="2167963" y="3417521"/>
                  <a:pt x="2167963" y="3364704"/>
                </a:cubicBezTo>
                <a:lnTo>
                  <a:pt x="2167963" y="3195932"/>
                </a:lnTo>
                <a:cubicBezTo>
                  <a:pt x="2167963" y="3143115"/>
                  <a:pt x="2125146" y="3100298"/>
                  <a:pt x="2072329" y="3100298"/>
                </a:cubicBezTo>
                <a:close/>
                <a:moveTo>
                  <a:pt x="1364630" y="3100298"/>
                </a:moveTo>
                <a:cubicBezTo>
                  <a:pt x="1311813" y="3100298"/>
                  <a:pt x="1268996" y="3143115"/>
                  <a:pt x="1268996" y="3195932"/>
                </a:cubicBezTo>
                <a:lnTo>
                  <a:pt x="1268996" y="3364704"/>
                </a:lnTo>
                <a:cubicBezTo>
                  <a:pt x="1268996" y="3417521"/>
                  <a:pt x="1311813" y="3460338"/>
                  <a:pt x="1364630" y="3460338"/>
                </a:cubicBezTo>
                <a:lnTo>
                  <a:pt x="1533402" y="3460338"/>
                </a:lnTo>
                <a:cubicBezTo>
                  <a:pt x="1586219" y="3460338"/>
                  <a:pt x="1629036" y="3417521"/>
                  <a:pt x="1629036" y="3364704"/>
                </a:cubicBezTo>
                <a:lnTo>
                  <a:pt x="1629036" y="3195932"/>
                </a:lnTo>
                <a:cubicBezTo>
                  <a:pt x="1629036" y="3143115"/>
                  <a:pt x="1586219" y="3100298"/>
                  <a:pt x="1533402" y="3100298"/>
                </a:cubicBezTo>
                <a:close/>
                <a:moveTo>
                  <a:pt x="2444750" y="2572938"/>
                </a:moveTo>
                <a:cubicBezTo>
                  <a:pt x="2391933" y="2572938"/>
                  <a:pt x="2349116" y="2615755"/>
                  <a:pt x="2349116" y="2668572"/>
                </a:cubicBezTo>
                <a:lnTo>
                  <a:pt x="2349116" y="2837344"/>
                </a:lnTo>
                <a:cubicBezTo>
                  <a:pt x="2349116" y="2890161"/>
                  <a:pt x="2391933" y="2932978"/>
                  <a:pt x="2444750" y="2932978"/>
                </a:cubicBezTo>
                <a:lnTo>
                  <a:pt x="2613522" y="2932978"/>
                </a:lnTo>
                <a:cubicBezTo>
                  <a:pt x="2666339" y="2932978"/>
                  <a:pt x="2709156" y="2890161"/>
                  <a:pt x="2709156" y="2837344"/>
                </a:cubicBezTo>
                <a:lnTo>
                  <a:pt x="2709156" y="2668572"/>
                </a:lnTo>
                <a:cubicBezTo>
                  <a:pt x="2709156" y="2615755"/>
                  <a:pt x="2666339" y="2572938"/>
                  <a:pt x="2613522" y="2572938"/>
                </a:cubicBezTo>
                <a:close/>
                <a:moveTo>
                  <a:pt x="1903557" y="2572938"/>
                </a:moveTo>
                <a:cubicBezTo>
                  <a:pt x="1850740" y="2572938"/>
                  <a:pt x="1807923" y="2615755"/>
                  <a:pt x="1807923" y="2668572"/>
                </a:cubicBezTo>
                <a:lnTo>
                  <a:pt x="1807923" y="2837344"/>
                </a:lnTo>
                <a:cubicBezTo>
                  <a:pt x="1807923" y="2890161"/>
                  <a:pt x="1850740" y="2932978"/>
                  <a:pt x="1903557" y="2932978"/>
                </a:cubicBezTo>
                <a:lnTo>
                  <a:pt x="2072329" y="2932978"/>
                </a:lnTo>
                <a:cubicBezTo>
                  <a:pt x="2125146" y="2932978"/>
                  <a:pt x="2167963" y="2890161"/>
                  <a:pt x="2167963" y="2837344"/>
                </a:cubicBezTo>
                <a:lnTo>
                  <a:pt x="2167963" y="2668572"/>
                </a:lnTo>
                <a:cubicBezTo>
                  <a:pt x="2167963" y="2615755"/>
                  <a:pt x="2125146" y="2572938"/>
                  <a:pt x="2072329" y="2572938"/>
                </a:cubicBezTo>
                <a:close/>
                <a:moveTo>
                  <a:pt x="1364630" y="2572938"/>
                </a:moveTo>
                <a:cubicBezTo>
                  <a:pt x="1311813" y="2572938"/>
                  <a:pt x="1268996" y="2615755"/>
                  <a:pt x="1268996" y="2668572"/>
                </a:cubicBezTo>
                <a:lnTo>
                  <a:pt x="1268996" y="2837344"/>
                </a:lnTo>
                <a:cubicBezTo>
                  <a:pt x="1268996" y="2890161"/>
                  <a:pt x="1311813" y="2932978"/>
                  <a:pt x="1364630" y="2932978"/>
                </a:cubicBezTo>
                <a:lnTo>
                  <a:pt x="1533402" y="2932978"/>
                </a:lnTo>
                <a:cubicBezTo>
                  <a:pt x="1586219" y="2932978"/>
                  <a:pt x="1629036" y="2890161"/>
                  <a:pt x="1629036" y="2837344"/>
                </a:cubicBezTo>
                <a:lnTo>
                  <a:pt x="1629036" y="2668572"/>
                </a:lnTo>
                <a:cubicBezTo>
                  <a:pt x="1629036" y="2615755"/>
                  <a:pt x="1586219" y="2572938"/>
                  <a:pt x="1533402" y="2572938"/>
                </a:cubicBezTo>
                <a:close/>
                <a:moveTo>
                  <a:pt x="2444750" y="2045578"/>
                </a:moveTo>
                <a:cubicBezTo>
                  <a:pt x="2391933" y="2045578"/>
                  <a:pt x="2349116" y="2088395"/>
                  <a:pt x="2349116" y="2141212"/>
                </a:cubicBezTo>
                <a:lnTo>
                  <a:pt x="2349116" y="2309984"/>
                </a:lnTo>
                <a:cubicBezTo>
                  <a:pt x="2349116" y="2362801"/>
                  <a:pt x="2391933" y="2405618"/>
                  <a:pt x="2444750" y="2405618"/>
                </a:cubicBezTo>
                <a:lnTo>
                  <a:pt x="2613522" y="2405618"/>
                </a:lnTo>
                <a:cubicBezTo>
                  <a:pt x="2666339" y="2405618"/>
                  <a:pt x="2709156" y="2362801"/>
                  <a:pt x="2709156" y="2309984"/>
                </a:cubicBezTo>
                <a:lnTo>
                  <a:pt x="2709156" y="2141212"/>
                </a:lnTo>
                <a:cubicBezTo>
                  <a:pt x="2709156" y="2088395"/>
                  <a:pt x="2666339" y="2045578"/>
                  <a:pt x="2613522" y="2045578"/>
                </a:cubicBezTo>
                <a:close/>
                <a:moveTo>
                  <a:pt x="1903557" y="2045578"/>
                </a:moveTo>
                <a:cubicBezTo>
                  <a:pt x="1850740" y="2045578"/>
                  <a:pt x="1807923" y="2088395"/>
                  <a:pt x="1807923" y="2141212"/>
                </a:cubicBezTo>
                <a:lnTo>
                  <a:pt x="1807923" y="2309984"/>
                </a:lnTo>
                <a:cubicBezTo>
                  <a:pt x="1807923" y="2362801"/>
                  <a:pt x="1850740" y="2405618"/>
                  <a:pt x="1903557" y="2405618"/>
                </a:cubicBezTo>
                <a:lnTo>
                  <a:pt x="2072329" y="2405618"/>
                </a:lnTo>
                <a:cubicBezTo>
                  <a:pt x="2125146" y="2405618"/>
                  <a:pt x="2167963" y="2362801"/>
                  <a:pt x="2167963" y="2309984"/>
                </a:cubicBezTo>
                <a:lnTo>
                  <a:pt x="2167963" y="2141212"/>
                </a:lnTo>
                <a:cubicBezTo>
                  <a:pt x="2167963" y="2088395"/>
                  <a:pt x="2125146" y="2045578"/>
                  <a:pt x="2072329" y="2045578"/>
                </a:cubicBezTo>
                <a:close/>
                <a:moveTo>
                  <a:pt x="1364630" y="2045578"/>
                </a:moveTo>
                <a:cubicBezTo>
                  <a:pt x="1311813" y="2045578"/>
                  <a:pt x="1268996" y="2088395"/>
                  <a:pt x="1268996" y="2141212"/>
                </a:cubicBezTo>
                <a:lnTo>
                  <a:pt x="1268996" y="2309984"/>
                </a:lnTo>
                <a:cubicBezTo>
                  <a:pt x="1268996" y="2362801"/>
                  <a:pt x="1311813" y="2405618"/>
                  <a:pt x="1364630" y="2405618"/>
                </a:cubicBezTo>
                <a:lnTo>
                  <a:pt x="1533402" y="2405618"/>
                </a:lnTo>
                <a:cubicBezTo>
                  <a:pt x="1586219" y="2405618"/>
                  <a:pt x="1629036" y="2362801"/>
                  <a:pt x="1629036" y="2309984"/>
                </a:cubicBezTo>
                <a:lnTo>
                  <a:pt x="1629036" y="2141212"/>
                </a:lnTo>
                <a:cubicBezTo>
                  <a:pt x="1629036" y="2088395"/>
                  <a:pt x="1586219" y="2045578"/>
                  <a:pt x="1533402" y="2045578"/>
                </a:cubicBezTo>
                <a:close/>
                <a:moveTo>
                  <a:pt x="3177259" y="1397506"/>
                </a:moveTo>
                <a:lnTo>
                  <a:pt x="3918446" y="1397506"/>
                </a:lnTo>
                <a:cubicBezTo>
                  <a:pt x="3938331" y="1397506"/>
                  <a:pt x="3954451" y="1413626"/>
                  <a:pt x="3954451" y="1433511"/>
                </a:cubicBezTo>
                <a:lnTo>
                  <a:pt x="3954451" y="1577525"/>
                </a:lnTo>
                <a:cubicBezTo>
                  <a:pt x="3954451" y="1597410"/>
                  <a:pt x="3938331" y="1613530"/>
                  <a:pt x="3918446" y="1613530"/>
                </a:cubicBezTo>
                <a:lnTo>
                  <a:pt x="3177259" y="1613530"/>
                </a:lnTo>
                <a:cubicBezTo>
                  <a:pt x="3157374" y="1613530"/>
                  <a:pt x="3141254" y="1597410"/>
                  <a:pt x="3141254" y="1577525"/>
                </a:cubicBezTo>
                <a:lnTo>
                  <a:pt x="3141254" y="1433511"/>
                </a:lnTo>
                <a:cubicBezTo>
                  <a:pt x="3141254" y="1413626"/>
                  <a:pt x="3157374" y="1397506"/>
                  <a:pt x="3177259" y="1397506"/>
                </a:cubicBezTo>
                <a:close/>
                <a:moveTo>
                  <a:pt x="67805" y="1397506"/>
                </a:moveTo>
                <a:lnTo>
                  <a:pt x="808992" y="1397506"/>
                </a:lnTo>
                <a:cubicBezTo>
                  <a:pt x="828877" y="1397506"/>
                  <a:pt x="844997" y="1413626"/>
                  <a:pt x="844997" y="1433511"/>
                </a:cubicBezTo>
                <a:lnTo>
                  <a:pt x="844997" y="1577525"/>
                </a:lnTo>
                <a:cubicBezTo>
                  <a:pt x="844997" y="1597410"/>
                  <a:pt x="828877" y="1613530"/>
                  <a:pt x="808992" y="1613530"/>
                </a:cubicBezTo>
                <a:lnTo>
                  <a:pt x="67805" y="1613530"/>
                </a:lnTo>
                <a:cubicBezTo>
                  <a:pt x="47920" y="1613530"/>
                  <a:pt x="31800" y="1597410"/>
                  <a:pt x="31800" y="1577525"/>
                </a:cubicBezTo>
                <a:lnTo>
                  <a:pt x="31800" y="1433511"/>
                </a:lnTo>
                <a:cubicBezTo>
                  <a:pt x="31800" y="1413626"/>
                  <a:pt x="47920" y="1397506"/>
                  <a:pt x="67805" y="1397506"/>
                </a:cubicBezTo>
                <a:close/>
                <a:moveTo>
                  <a:pt x="1460327" y="999038"/>
                </a:moveTo>
                <a:lnTo>
                  <a:pt x="1735208" y="999038"/>
                </a:lnTo>
                <a:cubicBezTo>
                  <a:pt x="1761339" y="999038"/>
                  <a:pt x="1782523" y="1020222"/>
                  <a:pt x="1782523" y="1046353"/>
                </a:cubicBezTo>
                <a:lnTo>
                  <a:pt x="1782523" y="1203442"/>
                </a:lnTo>
                <a:lnTo>
                  <a:pt x="1936010" y="1203442"/>
                </a:lnTo>
                <a:lnTo>
                  <a:pt x="1989076" y="1203442"/>
                </a:lnTo>
                <a:lnTo>
                  <a:pt x="2195629" y="1203442"/>
                </a:lnTo>
                <a:lnTo>
                  <a:pt x="2195629" y="1046353"/>
                </a:lnTo>
                <a:cubicBezTo>
                  <a:pt x="2195629" y="1020222"/>
                  <a:pt x="2216813" y="999038"/>
                  <a:pt x="2242944" y="999038"/>
                </a:cubicBezTo>
                <a:lnTo>
                  <a:pt x="2517825" y="999038"/>
                </a:lnTo>
                <a:cubicBezTo>
                  <a:pt x="2543956" y="999038"/>
                  <a:pt x="2565140" y="1020222"/>
                  <a:pt x="2565140" y="1046353"/>
                </a:cubicBezTo>
                <a:lnTo>
                  <a:pt x="2565140" y="1203442"/>
                </a:lnTo>
                <a:lnTo>
                  <a:pt x="2619016" y="1203442"/>
                </a:lnTo>
                <a:cubicBezTo>
                  <a:pt x="2764560" y="1227193"/>
                  <a:pt x="2810662" y="1475175"/>
                  <a:pt x="2870039" y="1596968"/>
                </a:cubicBezTo>
                <a:cubicBezTo>
                  <a:pt x="3461789" y="1714057"/>
                  <a:pt x="3466216" y="1783400"/>
                  <a:pt x="3604452" y="2119735"/>
                </a:cubicBezTo>
                <a:lnTo>
                  <a:pt x="3925086" y="3531845"/>
                </a:lnTo>
                <a:cubicBezTo>
                  <a:pt x="3925086" y="3784763"/>
                  <a:pt x="3720056" y="3989793"/>
                  <a:pt x="3467138" y="3989793"/>
                </a:cubicBezTo>
                <a:lnTo>
                  <a:pt x="1989076" y="3989793"/>
                </a:lnTo>
                <a:lnTo>
                  <a:pt x="1936010" y="3989793"/>
                </a:lnTo>
                <a:lnTo>
                  <a:pt x="457948" y="3989793"/>
                </a:lnTo>
                <a:cubicBezTo>
                  <a:pt x="205030" y="3989793"/>
                  <a:pt x="0" y="3784763"/>
                  <a:pt x="0" y="3531845"/>
                </a:cubicBezTo>
                <a:lnTo>
                  <a:pt x="320634" y="2119735"/>
                </a:lnTo>
                <a:cubicBezTo>
                  <a:pt x="458870" y="1783400"/>
                  <a:pt x="463297" y="1714057"/>
                  <a:pt x="1055047" y="1596968"/>
                </a:cubicBezTo>
                <a:cubicBezTo>
                  <a:pt x="1114424" y="1475175"/>
                  <a:pt x="1160526" y="1227193"/>
                  <a:pt x="1306070" y="1203442"/>
                </a:cubicBezTo>
                <a:lnTo>
                  <a:pt x="1413012" y="1203442"/>
                </a:lnTo>
                <a:lnTo>
                  <a:pt x="1413012" y="1046353"/>
                </a:lnTo>
                <a:cubicBezTo>
                  <a:pt x="1413012" y="1020222"/>
                  <a:pt x="1434196" y="999038"/>
                  <a:pt x="1460327" y="999038"/>
                </a:cubicBezTo>
                <a:close/>
                <a:moveTo>
                  <a:pt x="1979138" y="0"/>
                </a:moveTo>
                <a:lnTo>
                  <a:pt x="1980251" y="25"/>
                </a:lnTo>
                <a:cubicBezTo>
                  <a:pt x="1980622" y="-3"/>
                  <a:pt x="1980992" y="-1"/>
                  <a:pt x="1981363" y="0"/>
                </a:cubicBezTo>
                <a:lnTo>
                  <a:pt x="1981363" y="50"/>
                </a:lnTo>
                <a:cubicBezTo>
                  <a:pt x="3170682" y="-3784"/>
                  <a:pt x="3801047" y="485055"/>
                  <a:pt x="3895817" y="1073157"/>
                </a:cubicBezTo>
                <a:cubicBezTo>
                  <a:pt x="3895817" y="1121737"/>
                  <a:pt x="3918760" y="1252309"/>
                  <a:pt x="3905040" y="1298659"/>
                </a:cubicBezTo>
                <a:lnTo>
                  <a:pt x="3127955" y="1298660"/>
                </a:lnTo>
                <a:cubicBezTo>
                  <a:pt x="3095266" y="622394"/>
                  <a:pt x="2381356" y="617406"/>
                  <a:pt x="1981363" y="623428"/>
                </a:cubicBezTo>
                <a:lnTo>
                  <a:pt x="1981363" y="623435"/>
                </a:lnTo>
                <a:lnTo>
                  <a:pt x="1980251" y="623431"/>
                </a:lnTo>
                <a:cubicBezTo>
                  <a:pt x="1979880" y="623424"/>
                  <a:pt x="1979509" y="623429"/>
                  <a:pt x="1979138" y="623435"/>
                </a:cubicBezTo>
                <a:lnTo>
                  <a:pt x="1979138" y="623428"/>
                </a:lnTo>
                <a:cubicBezTo>
                  <a:pt x="1579145" y="617406"/>
                  <a:pt x="865235" y="622394"/>
                  <a:pt x="832546" y="1298660"/>
                </a:cubicBezTo>
                <a:lnTo>
                  <a:pt x="55461" y="1298659"/>
                </a:lnTo>
                <a:cubicBezTo>
                  <a:pt x="41741" y="1252309"/>
                  <a:pt x="64684" y="1121737"/>
                  <a:pt x="64684" y="1073157"/>
                </a:cubicBezTo>
                <a:cubicBezTo>
                  <a:pt x="159454" y="485055"/>
                  <a:pt x="789819" y="-3784"/>
                  <a:pt x="1979138" y="5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Isosceles Triangle 41"/>
          <p:cNvSpPr>
            <a:spLocks noChangeAspect="1"/>
          </p:cNvSpPr>
          <p:nvPr/>
        </p:nvSpPr>
        <p:spPr>
          <a:xfrm>
            <a:off x="2596261" y="5051505"/>
            <a:ext cx="501240" cy="72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Donut 15"/>
          <p:cNvSpPr>
            <a:spLocks/>
          </p:cNvSpPr>
          <p:nvPr/>
        </p:nvSpPr>
        <p:spPr>
          <a:xfrm>
            <a:off x="741930" y="5051505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ounded Rectangle 29"/>
          <p:cNvSpPr>
            <a:spLocks noChangeAspect="1"/>
          </p:cNvSpPr>
          <p:nvPr/>
        </p:nvSpPr>
        <p:spPr>
          <a:xfrm>
            <a:off x="5835763" y="3649494"/>
            <a:ext cx="720000" cy="657115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ounded Rectangle 2"/>
          <p:cNvSpPr>
            <a:spLocks/>
          </p:cNvSpPr>
          <p:nvPr/>
        </p:nvSpPr>
        <p:spPr>
          <a:xfrm>
            <a:off x="6086163" y="5051505"/>
            <a:ext cx="468000" cy="720000"/>
          </a:xfrm>
          <a:custGeom>
            <a:avLst/>
            <a:gdLst/>
            <a:ahLst/>
            <a:cxnLst/>
            <a:rect l="l" t="t" r="r" b="b"/>
            <a:pathLst>
              <a:path w="2044268" h="3675920">
                <a:moveTo>
                  <a:pt x="1849759" y="1844470"/>
                </a:moveTo>
                <a:cubicBezTo>
                  <a:pt x="1902285" y="1986097"/>
                  <a:pt x="1856232" y="2145419"/>
                  <a:pt x="1736244" y="2237180"/>
                </a:cubicBezTo>
                <a:cubicBezTo>
                  <a:pt x="1616256" y="2328941"/>
                  <a:pt x="1450434" y="2331652"/>
                  <a:pt x="1327511" y="2243861"/>
                </a:cubicBezTo>
                <a:cubicBezTo>
                  <a:pt x="1204588" y="2156070"/>
                  <a:pt x="1153353" y="1998338"/>
                  <a:pt x="1201222" y="1855070"/>
                </a:cubicBezTo>
                <a:close/>
                <a:moveTo>
                  <a:pt x="472244" y="1811579"/>
                </a:moveTo>
                <a:lnTo>
                  <a:pt x="936104" y="1811579"/>
                </a:lnTo>
                <a:lnTo>
                  <a:pt x="936104" y="3084966"/>
                </a:lnTo>
                <a:lnTo>
                  <a:pt x="472244" y="3084966"/>
                </a:lnTo>
                <a:close/>
                <a:moveTo>
                  <a:pt x="1055772" y="1382864"/>
                </a:moveTo>
                <a:lnTo>
                  <a:pt x="1182194" y="1400951"/>
                </a:lnTo>
                <a:lnTo>
                  <a:pt x="1140092" y="1976144"/>
                </a:lnTo>
                <a:lnTo>
                  <a:pt x="1141240" y="1976152"/>
                </a:lnTo>
                <a:cubicBezTo>
                  <a:pt x="1142160" y="2114088"/>
                  <a:pt x="1216927" y="2241891"/>
                  <a:pt x="1337039" y="2310849"/>
                </a:cubicBezTo>
                <a:cubicBezTo>
                  <a:pt x="1395846" y="2344611"/>
                  <a:pt x="1461087" y="2361721"/>
                  <a:pt x="1526190" y="2361677"/>
                </a:cubicBezTo>
                <a:cubicBezTo>
                  <a:pt x="1591293" y="2361720"/>
                  <a:pt x="1656534" y="2344611"/>
                  <a:pt x="1715341" y="2310849"/>
                </a:cubicBezTo>
                <a:cubicBezTo>
                  <a:pt x="1835453" y="2241891"/>
                  <a:pt x="1910221" y="2114088"/>
                  <a:pt x="1911140" y="1976152"/>
                </a:cubicBezTo>
                <a:lnTo>
                  <a:pt x="1912289" y="1976144"/>
                </a:lnTo>
                <a:lnTo>
                  <a:pt x="1870187" y="1400951"/>
                </a:lnTo>
                <a:lnTo>
                  <a:pt x="1996607" y="1382864"/>
                </a:lnTo>
                <a:lnTo>
                  <a:pt x="2043841" y="1975264"/>
                </a:lnTo>
                <a:lnTo>
                  <a:pt x="2044268" y="1980631"/>
                </a:lnTo>
                <a:lnTo>
                  <a:pt x="2032513" y="2078292"/>
                </a:lnTo>
                <a:cubicBezTo>
                  <a:pt x="2003256" y="2223457"/>
                  <a:pt x="1912046" y="2351246"/>
                  <a:pt x="1780540" y="2426745"/>
                </a:cubicBezTo>
                <a:cubicBezTo>
                  <a:pt x="1725784" y="2458182"/>
                  <a:pt x="1666892" y="2478916"/>
                  <a:pt x="1606676" y="2488123"/>
                </a:cubicBezTo>
                <a:lnTo>
                  <a:pt x="1606676" y="3411706"/>
                </a:lnTo>
                <a:cubicBezTo>
                  <a:pt x="1824984" y="3421296"/>
                  <a:pt x="1991876" y="3476350"/>
                  <a:pt x="1991876" y="3542756"/>
                </a:cubicBezTo>
                <a:cubicBezTo>
                  <a:pt x="1991876" y="3616300"/>
                  <a:pt x="1787181" y="3675920"/>
                  <a:pt x="1534676" y="3675920"/>
                </a:cubicBezTo>
                <a:cubicBezTo>
                  <a:pt x="1282171" y="3675920"/>
                  <a:pt x="1077476" y="3616300"/>
                  <a:pt x="1077476" y="3542756"/>
                </a:cubicBezTo>
                <a:cubicBezTo>
                  <a:pt x="1077476" y="3476350"/>
                  <a:pt x="1244368" y="3421296"/>
                  <a:pt x="1462676" y="3411706"/>
                </a:cubicBezTo>
                <a:lnTo>
                  <a:pt x="1462676" y="2490951"/>
                </a:lnTo>
                <a:cubicBezTo>
                  <a:pt x="1396633" y="2482731"/>
                  <a:pt x="1331761" y="2461147"/>
                  <a:pt x="1271841" y="2426746"/>
                </a:cubicBezTo>
                <a:cubicBezTo>
                  <a:pt x="1140335" y="2351247"/>
                  <a:pt x="1049125" y="2223457"/>
                  <a:pt x="1019867" y="2078292"/>
                </a:cubicBezTo>
                <a:lnTo>
                  <a:pt x="1008112" y="1980631"/>
                </a:lnTo>
                <a:lnTo>
                  <a:pt x="1008540" y="1975264"/>
                </a:lnTo>
                <a:close/>
                <a:moveTo>
                  <a:pt x="319275" y="795860"/>
                </a:moveTo>
                <a:lnTo>
                  <a:pt x="468052" y="795860"/>
                </a:lnTo>
                <a:lnTo>
                  <a:pt x="616829" y="795860"/>
                </a:lnTo>
                <a:cubicBezTo>
                  <a:pt x="626877" y="929839"/>
                  <a:pt x="606781" y="968357"/>
                  <a:pt x="702240" y="1117409"/>
                </a:cubicBezTo>
                <a:cubicBezTo>
                  <a:pt x="838130" y="1263926"/>
                  <a:pt x="933525" y="1350835"/>
                  <a:pt x="936104" y="1491940"/>
                </a:cubicBezTo>
                <a:lnTo>
                  <a:pt x="936104" y="1764197"/>
                </a:lnTo>
                <a:lnTo>
                  <a:pt x="432048" y="1764197"/>
                </a:lnTo>
                <a:lnTo>
                  <a:pt x="432048" y="3132349"/>
                </a:lnTo>
                <a:lnTo>
                  <a:pt x="936104" y="3132349"/>
                </a:lnTo>
                <a:lnTo>
                  <a:pt x="936104" y="3519900"/>
                </a:lnTo>
                <a:cubicBezTo>
                  <a:pt x="936104" y="3606067"/>
                  <a:pt x="866251" y="3675920"/>
                  <a:pt x="780084" y="3675920"/>
                </a:cubicBezTo>
                <a:lnTo>
                  <a:pt x="468052" y="3675920"/>
                </a:lnTo>
                <a:lnTo>
                  <a:pt x="156020" y="3675920"/>
                </a:lnTo>
                <a:cubicBezTo>
                  <a:pt x="69853" y="3675920"/>
                  <a:pt x="0" y="3606067"/>
                  <a:pt x="0" y="3519900"/>
                </a:cubicBezTo>
                <a:lnTo>
                  <a:pt x="0" y="1491940"/>
                </a:lnTo>
                <a:cubicBezTo>
                  <a:pt x="2579" y="1350835"/>
                  <a:pt x="97974" y="1263926"/>
                  <a:pt x="233864" y="1117409"/>
                </a:cubicBezTo>
                <a:cubicBezTo>
                  <a:pt x="329323" y="968357"/>
                  <a:pt x="309227" y="929839"/>
                  <a:pt x="319275" y="795860"/>
                </a:cubicBezTo>
                <a:close/>
                <a:moveTo>
                  <a:pt x="319544" y="0"/>
                </a:moveTo>
                <a:lnTo>
                  <a:pt x="616561" y="0"/>
                </a:lnTo>
                <a:cubicBezTo>
                  <a:pt x="633132" y="0"/>
                  <a:pt x="646565" y="13433"/>
                  <a:pt x="646565" y="30004"/>
                </a:cubicBezTo>
                <a:lnTo>
                  <a:pt x="646565" y="150016"/>
                </a:lnTo>
                <a:cubicBezTo>
                  <a:pt x="646565" y="166587"/>
                  <a:pt x="633132" y="180020"/>
                  <a:pt x="616561" y="180020"/>
                </a:cubicBezTo>
                <a:lnTo>
                  <a:pt x="616829" y="180020"/>
                </a:lnTo>
                <a:lnTo>
                  <a:pt x="616829" y="756020"/>
                </a:lnTo>
                <a:lnTo>
                  <a:pt x="319275" y="756020"/>
                </a:lnTo>
                <a:lnTo>
                  <a:pt x="319275" y="180020"/>
                </a:lnTo>
                <a:lnTo>
                  <a:pt x="319544" y="180020"/>
                </a:lnTo>
                <a:cubicBezTo>
                  <a:pt x="302973" y="180020"/>
                  <a:pt x="289540" y="166587"/>
                  <a:pt x="289540" y="150016"/>
                </a:cubicBezTo>
                <a:lnTo>
                  <a:pt x="289540" y="30004"/>
                </a:lnTo>
                <a:cubicBezTo>
                  <a:pt x="289540" y="13433"/>
                  <a:pt x="302973" y="0"/>
                  <a:pt x="31954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ardrop 15"/>
          <p:cNvSpPr>
            <a:spLocks noChangeAspect="1"/>
          </p:cNvSpPr>
          <p:nvPr/>
        </p:nvSpPr>
        <p:spPr>
          <a:xfrm rot="10138534">
            <a:off x="4231832" y="5070958"/>
            <a:ext cx="720000" cy="681095"/>
          </a:xfrm>
          <a:custGeom>
            <a:avLst/>
            <a:gdLst/>
            <a:ahLst/>
            <a:cxnLst/>
            <a:rect l="l" t="t" r="r" b="b"/>
            <a:pathLst>
              <a:path w="4184701" h="3958584">
                <a:moveTo>
                  <a:pt x="1747091" y="518820"/>
                </a:moveTo>
                <a:cubicBezTo>
                  <a:pt x="1991765" y="434966"/>
                  <a:pt x="2252127" y="414339"/>
                  <a:pt x="2511919" y="467230"/>
                </a:cubicBezTo>
                <a:cubicBezTo>
                  <a:pt x="2762999" y="518347"/>
                  <a:pt x="2988112" y="632970"/>
                  <a:pt x="3177256" y="796863"/>
                </a:cubicBezTo>
                <a:cubicBezTo>
                  <a:pt x="3407997" y="811892"/>
                  <a:pt x="3558359" y="796150"/>
                  <a:pt x="3567776" y="747812"/>
                </a:cubicBezTo>
                <a:cubicBezTo>
                  <a:pt x="3585195" y="658406"/>
                  <a:pt x="3113835" y="491346"/>
                  <a:pt x="2514965" y="374672"/>
                </a:cubicBezTo>
                <a:cubicBezTo>
                  <a:pt x="1916096" y="257999"/>
                  <a:pt x="1416495" y="235893"/>
                  <a:pt x="1399077" y="325300"/>
                </a:cubicBezTo>
                <a:cubicBezTo>
                  <a:pt x="1389596" y="373964"/>
                  <a:pt x="1524927" y="445636"/>
                  <a:pt x="1747091" y="518820"/>
                </a:cubicBezTo>
                <a:close/>
                <a:moveTo>
                  <a:pt x="3623548" y="2515472"/>
                </a:moveTo>
                <a:cubicBezTo>
                  <a:pt x="3716210" y="2065521"/>
                  <a:pt x="3565914" y="1638880"/>
                  <a:pt x="3341371" y="1321395"/>
                </a:cubicBezTo>
                <a:cubicBezTo>
                  <a:pt x="3431596" y="1689238"/>
                  <a:pt x="3530325" y="2058742"/>
                  <a:pt x="3417312" y="2404651"/>
                </a:cubicBezTo>
                <a:close/>
                <a:moveTo>
                  <a:pt x="460289" y="1922553"/>
                </a:moveTo>
                <a:lnTo>
                  <a:pt x="471090" y="1923642"/>
                </a:lnTo>
                <a:cubicBezTo>
                  <a:pt x="551432" y="1659724"/>
                  <a:pt x="672313" y="1420911"/>
                  <a:pt x="822683" y="1215863"/>
                </a:cubicBezTo>
                <a:lnTo>
                  <a:pt x="532232" y="1215863"/>
                </a:lnTo>
                <a:cubicBezTo>
                  <a:pt x="335082" y="1215863"/>
                  <a:pt x="175260" y="1375684"/>
                  <a:pt x="175260" y="1572834"/>
                </a:cubicBezTo>
                <a:lnTo>
                  <a:pt x="175259" y="1572834"/>
                </a:lnTo>
                <a:cubicBezTo>
                  <a:pt x="175259" y="1745340"/>
                  <a:pt x="297623" y="1889266"/>
                  <a:pt x="460289" y="1922553"/>
                </a:cubicBezTo>
                <a:close/>
                <a:moveTo>
                  <a:pt x="2059628" y="2765696"/>
                </a:moveTo>
                <a:lnTo>
                  <a:pt x="2321225" y="2811600"/>
                </a:lnTo>
                <a:cubicBezTo>
                  <a:pt x="2377562" y="2638693"/>
                  <a:pt x="2266237" y="2497865"/>
                  <a:pt x="2136064" y="2257473"/>
                </a:cubicBezTo>
                <a:cubicBezTo>
                  <a:pt x="2341942" y="2437884"/>
                  <a:pt x="2577613" y="2594022"/>
                  <a:pt x="2532550" y="2841953"/>
                </a:cubicBezTo>
                <a:cubicBezTo>
                  <a:pt x="3138690" y="2923471"/>
                  <a:pt x="3591636" y="2903038"/>
                  <a:pt x="3615687" y="2779586"/>
                </a:cubicBezTo>
                <a:cubicBezTo>
                  <a:pt x="3645674" y="2625671"/>
                  <a:pt x="2997620" y="2369906"/>
                  <a:pt x="2168217" y="2208319"/>
                </a:cubicBezTo>
                <a:cubicBezTo>
                  <a:pt x="1338815" y="2046733"/>
                  <a:pt x="642144" y="2040514"/>
                  <a:pt x="612157" y="2194429"/>
                </a:cubicBezTo>
                <a:cubicBezTo>
                  <a:pt x="584716" y="2335283"/>
                  <a:pt x="1125116" y="2561433"/>
                  <a:pt x="1852965" y="2721406"/>
                </a:cubicBezTo>
                <a:cubicBezTo>
                  <a:pt x="1986864" y="2533919"/>
                  <a:pt x="1882305" y="2417728"/>
                  <a:pt x="1755364" y="2183304"/>
                </a:cubicBezTo>
                <a:cubicBezTo>
                  <a:pt x="1948494" y="2352544"/>
                  <a:pt x="2174363" y="2495111"/>
                  <a:pt x="2034132" y="2760232"/>
                </a:cubicBezTo>
                <a:cubicBezTo>
                  <a:pt x="2042553" y="2762356"/>
                  <a:pt x="2051081" y="2764031"/>
                  <a:pt x="2059628" y="2765696"/>
                </a:cubicBezTo>
                <a:close/>
                <a:moveTo>
                  <a:pt x="2190894" y="3958584"/>
                </a:moveTo>
                <a:cubicBezTo>
                  <a:pt x="1768295" y="3627782"/>
                  <a:pt x="1896695" y="3283026"/>
                  <a:pt x="2140623" y="3067523"/>
                </a:cubicBezTo>
                <a:cubicBezTo>
                  <a:pt x="2193320" y="3015715"/>
                  <a:pt x="2233849" y="2968611"/>
                  <a:pt x="2263357" y="2924193"/>
                </a:cubicBezTo>
                <a:cubicBezTo>
                  <a:pt x="2186267" y="2913353"/>
                  <a:pt x="2108037" y="2899464"/>
                  <a:pt x="2028791" y="2884025"/>
                </a:cubicBezTo>
                <a:lnTo>
                  <a:pt x="1961861" y="2869343"/>
                </a:lnTo>
                <a:cubicBezTo>
                  <a:pt x="1948180" y="2887432"/>
                  <a:pt x="1932565" y="2905632"/>
                  <a:pt x="1915415" y="2924359"/>
                </a:cubicBezTo>
                <a:cubicBezTo>
                  <a:pt x="1817852" y="3057880"/>
                  <a:pt x="1560103" y="3193899"/>
                  <a:pt x="1799272" y="3545553"/>
                </a:cubicBezTo>
                <a:cubicBezTo>
                  <a:pt x="1460854" y="3280647"/>
                  <a:pt x="1563677" y="3004566"/>
                  <a:pt x="1759014" y="2831992"/>
                </a:cubicBezTo>
                <a:lnTo>
                  <a:pt x="1764677" y="2826090"/>
                </a:lnTo>
                <a:cubicBezTo>
                  <a:pt x="982901" y="2644363"/>
                  <a:pt x="406649" y="2366625"/>
                  <a:pt x="412121" y="2165041"/>
                </a:cubicBezTo>
                <a:lnTo>
                  <a:pt x="408595" y="2164332"/>
                </a:lnTo>
                <a:lnTo>
                  <a:pt x="411905" y="2150927"/>
                </a:lnTo>
                <a:cubicBezTo>
                  <a:pt x="411404" y="2149617"/>
                  <a:pt x="411615" y="2148419"/>
                  <a:pt x="411848" y="2147224"/>
                </a:cubicBezTo>
                <a:lnTo>
                  <a:pt x="414179" y="2141711"/>
                </a:lnTo>
                <a:lnTo>
                  <a:pt x="426269" y="2094377"/>
                </a:lnTo>
                <a:cubicBezTo>
                  <a:pt x="425816" y="2094419"/>
                  <a:pt x="425390" y="2094332"/>
                  <a:pt x="424963" y="2094245"/>
                </a:cubicBezTo>
                <a:cubicBezTo>
                  <a:pt x="182437" y="2044617"/>
                  <a:pt x="1" y="1830030"/>
                  <a:pt x="0" y="1572833"/>
                </a:cubicBezTo>
                <a:lnTo>
                  <a:pt x="1" y="1572833"/>
                </a:lnTo>
                <a:cubicBezTo>
                  <a:pt x="1" y="1278893"/>
                  <a:pt x="238286" y="1040608"/>
                  <a:pt x="532226" y="1040608"/>
                </a:cubicBezTo>
                <a:lnTo>
                  <a:pt x="966936" y="1040608"/>
                </a:lnTo>
                <a:cubicBezTo>
                  <a:pt x="1123433" y="865626"/>
                  <a:pt x="1304254" y="723953"/>
                  <a:pt x="1499342" y="622082"/>
                </a:cubicBezTo>
                <a:cubicBezTo>
                  <a:pt x="1047629" y="466253"/>
                  <a:pt x="762789" y="292915"/>
                  <a:pt x="787934" y="163850"/>
                </a:cubicBezTo>
                <a:cubicBezTo>
                  <a:pt x="827501" y="-39241"/>
                  <a:pt x="1619623" y="-55804"/>
                  <a:pt x="2557190" y="126856"/>
                </a:cubicBezTo>
                <a:cubicBezTo>
                  <a:pt x="3494756" y="309515"/>
                  <a:pt x="4222729" y="622227"/>
                  <a:pt x="4183162" y="825318"/>
                </a:cubicBezTo>
                <a:cubicBezTo>
                  <a:pt x="4158267" y="953098"/>
                  <a:pt x="3835461" y="1007038"/>
                  <a:pt x="3365964" y="983851"/>
                </a:cubicBezTo>
                <a:cubicBezTo>
                  <a:pt x="3747047" y="1429972"/>
                  <a:pt x="3927961" y="2099812"/>
                  <a:pt x="3803926" y="2798722"/>
                </a:cubicBezTo>
                <a:cubicBezTo>
                  <a:pt x="3805119" y="2801970"/>
                  <a:pt x="3804666" y="2805049"/>
                  <a:pt x="3804070" y="2808106"/>
                </a:cubicBezTo>
                <a:lnTo>
                  <a:pt x="3801620" y="2813901"/>
                </a:lnTo>
                <a:cubicBezTo>
                  <a:pt x="3800848" y="2824321"/>
                  <a:pt x="3798919" y="2834550"/>
                  <a:pt x="3796925" y="2844784"/>
                </a:cubicBezTo>
                <a:lnTo>
                  <a:pt x="3789212" y="2843235"/>
                </a:lnTo>
                <a:cubicBezTo>
                  <a:pt x="3693045" y="3000715"/>
                  <a:pt x="3167676" y="3043207"/>
                  <a:pt x="2495214" y="2957076"/>
                </a:cubicBezTo>
                <a:cubicBezTo>
                  <a:pt x="2463609" y="3025452"/>
                  <a:pt x="2411786" y="3100029"/>
                  <a:pt x="2335929" y="3182867"/>
                </a:cubicBezTo>
                <a:cubicBezTo>
                  <a:pt x="2214096" y="3349602"/>
                  <a:pt x="1892232" y="3519455"/>
                  <a:pt x="2190894" y="395858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>
            <a:spLocks noChangeAspect="1"/>
          </p:cNvSpPr>
          <p:nvPr/>
        </p:nvSpPr>
        <p:spPr>
          <a:xfrm>
            <a:off x="7688494" y="5187733"/>
            <a:ext cx="720000" cy="447544"/>
          </a:xfrm>
          <a:custGeom>
            <a:avLst/>
            <a:gdLst/>
            <a:ahLst/>
            <a:cxnLst/>
            <a:rect l="l" t="t" r="r" b="b"/>
            <a:pathLst>
              <a:path w="3932090" h="2444140">
                <a:moveTo>
                  <a:pt x="3752090" y="1724140"/>
                </a:moveTo>
                <a:lnTo>
                  <a:pt x="3932090" y="1724140"/>
                </a:lnTo>
                <a:lnTo>
                  <a:pt x="3932090" y="2444140"/>
                </a:lnTo>
                <a:lnTo>
                  <a:pt x="3752090" y="2444140"/>
                </a:lnTo>
                <a:close/>
                <a:moveTo>
                  <a:pt x="3507168" y="1724140"/>
                </a:moveTo>
                <a:lnTo>
                  <a:pt x="3687168" y="1724140"/>
                </a:lnTo>
                <a:lnTo>
                  <a:pt x="3687168" y="2444140"/>
                </a:lnTo>
                <a:lnTo>
                  <a:pt x="3507168" y="2444140"/>
                </a:lnTo>
                <a:close/>
                <a:moveTo>
                  <a:pt x="3262246" y="1724140"/>
                </a:moveTo>
                <a:lnTo>
                  <a:pt x="3442246" y="1724140"/>
                </a:lnTo>
                <a:lnTo>
                  <a:pt x="3442246" y="2444140"/>
                </a:lnTo>
                <a:lnTo>
                  <a:pt x="3262246" y="2444140"/>
                </a:lnTo>
                <a:close/>
                <a:moveTo>
                  <a:pt x="1055059" y="1724140"/>
                </a:moveTo>
                <a:lnTo>
                  <a:pt x="3143291" y="1724140"/>
                </a:lnTo>
                <a:lnTo>
                  <a:pt x="3143291" y="2444140"/>
                </a:lnTo>
                <a:lnTo>
                  <a:pt x="1055059" y="2444140"/>
                </a:lnTo>
                <a:close/>
                <a:moveTo>
                  <a:pt x="0" y="1724140"/>
                </a:moveTo>
                <a:lnTo>
                  <a:pt x="936104" y="1724140"/>
                </a:lnTo>
                <a:lnTo>
                  <a:pt x="936104" y="2444140"/>
                </a:lnTo>
                <a:lnTo>
                  <a:pt x="0" y="2444140"/>
                </a:lnTo>
                <a:close/>
                <a:moveTo>
                  <a:pt x="3762587" y="1589250"/>
                </a:moveTo>
                <a:lnTo>
                  <a:pt x="3765926" y="1589250"/>
                </a:lnTo>
                <a:lnTo>
                  <a:pt x="3765536" y="1590703"/>
                </a:lnTo>
                <a:close/>
                <a:moveTo>
                  <a:pt x="3220509" y="127090"/>
                </a:moveTo>
                <a:cubicBezTo>
                  <a:pt x="3119394" y="287890"/>
                  <a:pt x="3131085" y="531689"/>
                  <a:pt x="3167859" y="664285"/>
                </a:cubicBezTo>
                <a:cubicBezTo>
                  <a:pt x="3206229" y="802641"/>
                  <a:pt x="3326101" y="848242"/>
                  <a:pt x="3454497" y="918848"/>
                </a:cubicBezTo>
                <a:cubicBezTo>
                  <a:pt x="3570280" y="981111"/>
                  <a:pt x="3683530" y="1073194"/>
                  <a:pt x="3717026" y="1189260"/>
                </a:cubicBezTo>
                <a:cubicBezTo>
                  <a:pt x="3750313" y="1304598"/>
                  <a:pt x="3742628" y="1529634"/>
                  <a:pt x="3568800" y="1629993"/>
                </a:cubicBezTo>
                <a:cubicBezTo>
                  <a:pt x="3616998" y="1398869"/>
                  <a:pt x="3491441" y="1157349"/>
                  <a:pt x="3350531" y="1088131"/>
                </a:cubicBezTo>
                <a:cubicBezTo>
                  <a:pt x="3206654" y="1043087"/>
                  <a:pt x="3006067" y="916673"/>
                  <a:pt x="2942451" y="750665"/>
                </a:cubicBezTo>
                <a:cubicBezTo>
                  <a:pt x="2847039" y="501685"/>
                  <a:pt x="2971529" y="222502"/>
                  <a:pt x="3220509" y="127090"/>
                </a:cubicBezTo>
                <a:close/>
                <a:moveTo>
                  <a:pt x="3467790" y="0"/>
                </a:moveTo>
                <a:cubicBezTo>
                  <a:pt x="3400562" y="106909"/>
                  <a:pt x="3408335" y="269002"/>
                  <a:pt x="3432785" y="357161"/>
                </a:cubicBezTo>
                <a:cubicBezTo>
                  <a:pt x="3458296" y="449148"/>
                  <a:pt x="3537994" y="479466"/>
                  <a:pt x="3623360" y="526409"/>
                </a:cubicBezTo>
                <a:cubicBezTo>
                  <a:pt x="3700340" y="567806"/>
                  <a:pt x="3775635" y="629028"/>
                  <a:pt x="3797906" y="706196"/>
                </a:cubicBezTo>
                <a:cubicBezTo>
                  <a:pt x="3820036" y="782880"/>
                  <a:pt x="3814927" y="932498"/>
                  <a:pt x="3699356" y="999223"/>
                </a:cubicBezTo>
                <a:cubicBezTo>
                  <a:pt x="3731401" y="845558"/>
                  <a:pt x="3647923" y="684980"/>
                  <a:pt x="3554236" y="638959"/>
                </a:cubicBezTo>
                <a:cubicBezTo>
                  <a:pt x="3458578" y="609011"/>
                  <a:pt x="3325215" y="524963"/>
                  <a:pt x="3282919" y="414591"/>
                </a:cubicBezTo>
                <a:cubicBezTo>
                  <a:pt x="3219483" y="249054"/>
                  <a:pt x="3302253" y="63436"/>
                  <a:pt x="346779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Oval 10"/>
          <p:cNvSpPr/>
          <p:nvPr/>
        </p:nvSpPr>
        <p:spPr>
          <a:xfrm>
            <a:off x="7688494" y="3618051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>
          <a:xfrm>
            <a:off x="5128521" y="3651080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15"/>
          <p:cNvSpPr>
            <a:spLocks/>
          </p:cNvSpPr>
          <p:nvPr/>
        </p:nvSpPr>
        <p:spPr>
          <a:xfrm>
            <a:off x="709815" y="3651080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"/>
          <p:cNvSpPr>
            <a:spLocks noChangeAspect="1"/>
          </p:cNvSpPr>
          <p:nvPr/>
        </p:nvSpPr>
        <p:spPr>
          <a:xfrm>
            <a:off x="2467496" y="2066854"/>
            <a:ext cx="721382" cy="72000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20"/>
          <p:cNvSpPr>
            <a:spLocks noChangeAspect="1"/>
          </p:cNvSpPr>
          <p:nvPr/>
        </p:nvSpPr>
        <p:spPr>
          <a:xfrm rot="8201235">
            <a:off x="3613211" y="3579080"/>
            <a:ext cx="783612" cy="864000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21"/>
          <p:cNvSpPr>
            <a:spLocks noChangeAspect="1"/>
          </p:cNvSpPr>
          <p:nvPr/>
        </p:nvSpPr>
        <p:spPr>
          <a:xfrm rot="20700000">
            <a:off x="2161513" y="3718651"/>
            <a:ext cx="720000" cy="58485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rapezoid 11"/>
          <p:cNvSpPr>
            <a:spLocks noChangeAspect="1"/>
          </p:cNvSpPr>
          <p:nvPr/>
        </p:nvSpPr>
        <p:spPr>
          <a:xfrm rot="9900000">
            <a:off x="4250005" y="2123338"/>
            <a:ext cx="643990" cy="776398"/>
          </a:xfrm>
          <a:custGeom>
            <a:avLst/>
            <a:gdLst/>
            <a:ahLst/>
            <a:cxnLst/>
            <a:rect l="l" t="t" r="r" b="b"/>
            <a:pathLst>
              <a:path w="3370953" h="4064034">
                <a:moveTo>
                  <a:pt x="307836" y="3226369"/>
                </a:moveTo>
                <a:lnTo>
                  <a:pt x="307836" y="2810144"/>
                </a:lnTo>
                <a:lnTo>
                  <a:pt x="1258549" y="2810144"/>
                </a:lnTo>
                <a:lnTo>
                  <a:pt x="1331954" y="2516524"/>
                </a:lnTo>
                <a:lnTo>
                  <a:pt x="1639161" y="2516524"/>
                </a:lnTo>
                <a:lnTo>
                  <a:pt x="1806826" y="1890788"/>
                </a:lnTo>
                <a:cubicBezTo>
                  <a:pt x="1709407" y="1836984"/>
                  <a:pt x="1651662" y="1730051"/>
                  <a:pt x="1660897" y="1618049"/>
                </a:cubicBezTo>
                <a:lnTo>
                  <a:pt x="497736" y="946498"/>
                </a:lnTo>
                <a:lnTo>
                  <a:pt x="415801" y="1252284"/>
                </a:lnTo>
                <a:cubicBezTo>
                  <a:pt x="388670" y="1353539"/>
                  <a:pt x="284592" y="1413628"/>
                  <a:pt x="183338" y="1386497"/>
                </a:cubicBezTo>
                <a:lnTo>
                  <a:pt x="0" y="1337372"/>
                </a:lnTo>
                <a:lnTo>
                  <a:pt x="358348" y="0"/>
                </a:lnTo>
                <a:lnTo>
                  <a:pt x="541685" y="49125"/>
                </a:lnTo>
                <a:cubicBezTo>
                  <a:pt x="642940" y="76256"/>
                  <a:pt x="703029" y="180334"/>
                  <a:pt x="675898" y="281588"/>
                </a:cubicBezTo>
                <a:lnTo>
                  <a:pt x="574914" y="658466"/>
                </a:lnTo>
                <a:lnTo>
                  <a:pt x="1826395" y="1381009"/>
                </a:lnTo>
                <a:cubicBezTo>
                  <a:pt x="1885142" y="1352063"/>
                  <a:pt x="1954182" y="1344264"/>
                  <a:pt x="2022379" y="1362537"/>
                </a:cubicBezTo>
                <a:cubicBezTo>
                  <a:pt x="2176035" y="1403709"/>
                  <a:pt x="2267221" y="1561647"/>
                  <a:pt x="2226049" y="1715303"/>
                </a:cubicBezTo>
                <a:cubicBezTo>
                  <a:pt x="2207347" y="1785100"/>
                  <a:pt x="2164552" y="1842007"/>
                  <a:pt x="2108323" y="1878457"/>
                </a:cubicBezTo>
                <a:lnTo>
                  <a:pt x="1937353" y="2516524"/>
                </a:lnTo>
                <a:lnTo>
                  <a:pt x="2236046" y="2516524"/>
                </a:lnTo>
                <a:lnTo>
                  <a:pt x="2309451" y="2810144"/>
                </a:lnTo>
                <a:lnTo>
                  <a:pt x="2828116" y="2810144"/>
                </a:lnTo>
                <a:lnTo>
                  <a:pt x="2828116" y="2930119"/>
                </a:lnTo>
                <a:lnTo>
                  <a:pt x="2945247" y="2930119"/>
                </a:lnTo>
                <a:lnTo>
                  <a:pt x="3109201" y="2856867"/>
                </a:lnTo>
                <a:cubicBezTo>
                  <a:pt x="3112004" y="2849082"/>
                  <a:pt x="3119624" y="2844415"/>
                  <a:pt x="3128335" y="2844415"/>
                </a:cubicBezTo>
                <a:lnTo>
                  <a:pt x="3223771" y="2844415"/>
                </a:lnTo>
                <a:cubicBezTo>
                  <a:pt x="3236949" y="2844415"/>
                  <a:pt x="3247631" y="2855097"/>
                  <a:pt x="3247631" y="2868275"/>
                </a:cubicBezTo>
                <a:lnTo>
                  <a:pt x="3247631" y="3606750"/>
                </a:lnTo>
                <a:cubicBezTo>
                  <a:pt x="3247631" y="3619928"/>
                  <a:pt x="3236949" y="3630610"/>
                  <a:pt x="3223771" y="3630610"/>
                </a:cubicBezTo>
                <a:lnTo>
                  <a:pt x="3128335" y="3630610"/>
                </a:lnTo>
                <a:cubicBezTo>
                  <a:pt x="3120852" y="3630610"/>
                  <a:pt x="3114174" y="3627166"/>
                  <a:pt x="3110472" y="3621230"/>
                </a:cubicBezTo>
                <a:lnTo>
                  <a:pt x="3110472" y="3624351"/>
                </a:lnTo>
                <a:lnTo>
                  <a:pt x="2954172" y="3554518"/>
                </a:lnTo>
                <a:lnTo>
                  <a:pt x="2954172" y="3558788"/>
                </a:lnTo>
                <a:lnTo>
                  <a:pt x="2828116" y="3558788"/>
                </a:lnTo>
                <a:lnTo>
                  <a:pt x="2828116" y="3630610"/>
                </a:lnTo>
                <a:lnTo>
                  <a:pt x="2038337" y="3226369"/>
                </a:lnTo>
                <a:close/>
                <a:moveTo>
                  <a:pt x="77048" y="4064034"/>
                </a:moveTo>
                <a:lnTo>
                  <a:pt x="77048" y="3342578"/>
                </a:lnTo>
                <a:lnTo>
                  <a:pt x="2050947" y="3342578"/>
                </a:lnTo>
                <a:lnTo>
                  <a:pt x="3370953" y="4058524"/>
                </a:lnTo>
                <a:lnTo>
                  <a:pt x="3370953" y="406403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 Same Side Corner Rectangle 2"/>
          <p:cNvSpPr/>
          <p:nvPr/>
        </p:nvSpPr>
        <p:spPr>
          <a:xfrm rot="5400000" flipH="1">
            <a:off x="5980892" y="2066854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287892" h="3786923">
                <a:moveTo>
                  <a:pt x="2574092" y="3411971"/>
                </a:moveTo>
                <a:cubicBezTo>
                  <a:pt x="2577477" y="3551838"/>
                  <a:pt x="2489596" y="3681234"/>
                  <a:pt x="2347458" y="3745664"/>
                </a:cubicBezTo>
                <a:cubicBezTo>
                  <a:pt x="2228355" y="3799653"/>
                  <a:pt x="2086904" y="3800713"/>
                  <a:pt x="1966757" y="3748519"/>
                </a:cubicBezTo>
                <a:cubicBezTo>
                  <a:pt x="1823914" y="3686464"/>
                  <a:pt x="1733597" y="3559106"/>
                  <a:pt x="1733597" y="3419734"/>
                </a:cubicBezTo>
                <a:cubicBezTo>
                  <a:pt x="2013762" y="3417146"/>
                  <a:pt x="2293927" y="3414559"/>
                  <a:pt x="2574092" y="3411971"/>
                </a:cubicBezTo>
                <a:close/>
                <a:moveTo>
                  <a:pt x="2574187" y="367189"/>
                </a:moveTo>
                <a:cubicBezTo>
                  <a:pt x="2294022" y="369777"/>
                  <a:pt x="2013857" y="372364"/>
                  <a:pt x="1733692" y="374952"/>
                </a:cubicBezTo>
                <a:cubicBezTo>
                  <a:pt x="1730307" y="235085"/>
                  <a:pt x="1818188" y="105689"/>
                  <a:pt x="1960326" y="41259"/>
                </a:cubicBezTo>
                <a:cubicBezTo>
                  <a:pt x="2079429" y="-12730"/>
                  <a:pt x="2220880" y="-13790"/>
                  <a:pt x="2341027" y="38404"/>
                </a:cubicBezTo>
                <a:cubicBezTo>
                  <a:pt x="2483870" y="100459"/>
                  <a:pt x="2574187" y="227817"/>
                  <a:pt x="2574187" y="367189"/>
                </a:cubicBezTo>
                <a:close/>
                <a:moveTo>
                  <a:pt x="2688290" y="635445"/>
                </a:moveTo>
                <a:lnTo>
                  <a:pt x="2688290" y="1612884"/>
                </a:lnTo>
                <a:lnTo>
                  <a:pt x="1619492" y="1612884"/>
                </a:lnTo>
                <a:lnTo>
                  <a:pt x="1619492" y="1396859"/>
                </a:lnTo>
                <a:lnTo>
                  <a:pt x="201708" y="1396859"/>
                </a:lnTo>
                <a:cubicBezTo>
                  <a:pt x="90308" y="1396859"/>
                  <a:pt x="0" y="1306551"/>
                  <a:pt x="0" y="1195151"/>
                </a:cubicBezTo>
                <a:lnTo>
                  <a:pt x="0" y="907003"/>
                </a:lnTo>
                <a:cubicBezTo>
                  <a:pt x="0" y="795603"/>
                  <a:pt x="90308" y="705295"/>
                  <a:pt x="201708" y="705295"/>
                </a:cubicBezTo>
                <a:lnTo>
                  <a:pt x="1619492" y="705295"/>
                </a:lnTo>
                <a:lnTo>
                  <a:pt x="1619492" y="635445"/>
                </a:lnTo>
                <a:cubicBezTo>
                  <a:pt x="1619492" y="537063"/>
                  <a:pt x="1699247" y="457308"/>
                  <a:pt x="1797629" y="457308"/>
                </a:cubicBezTo>
                <a:lnTo>
                  <a:pt x="2510153" y="457308"/>
                </a:lnTo>
                <a:cubicBezTo>
                  <a:pt x="2608535" y="457308"/>
                  <a:pt x="2688290" y="537063"/>
                  <a:pt x="2688290" y="635445"/>
                </a:cubicBezTo>
                <a:close/>
                <a:moveTo>
                  <a:pt x="3177333" y="2901044"/>
                </a:moveTo>
                <a:lnTo>
                  <a:pt x="1130451" y="2901044"/>
                </a:lnTo>
                <a:cubicBezTo>
                  <a:pt x="1350134" y="2526253"/>
                  <a:pt x="1481437" y="2165059"/>
                  <a:pt x="1605942" y="1684892"/>
                </a:cubicBezTo>
                <a:lnTo>
                  <a:pt x="2701842" y="1684892"/>
                </a:lnTo>
                <a:cubicBezTo>
                  <a:pt x="2809350" y="2117470"/>
                  <a:pt x="2933855" y="2516056"/>
                  <a:pt x="3177333" y="2901044"/>
                </a:cubicBezTo>
                <a:close/>
                <a:moveTo>
                  <a:pt x="3287892" y="3137537"/>
                </a:moveTo>
                <a:lnTo>
                  <a:pt x="3287892" y="3248909"/>
                </a:lnTo>
                <a:cubicBezTo>
                  <a:pt x="3287892" y="3295849"/>
                  <a:pt x="3249839" y="3333902"/>
                  <a:pt x="3202899" y="3333902"/>
                </a:cubicBezTo>
                <a:lnTo>
                  <a:pt x="1104885" y="3333902"/>
                </a:lnTo>
                <a:cubicBezTo>
                  <a:pt x="1057945" y="3333902"/>
                  <a:pt x="1019892" y="3295849"/>
                  <a:pt x="1019892" y="3248909"/>
                </a:cubicBezTo>
                <a:lnTo>
                  <a:pt x="1019892" y="3137537"/>
                </a:lnTo>
                <a:cubicBezTo>
                  <a:pt x="1019892" y="3090597"/>
                  <a:pt x="1057945" y="3052544"/>
                  <a:pt x="1104885" y="3052544"/>
                </a:cubicBezTo>
                <a:lnTo>
                  <a:pt x="3202899" y="3052544"/>
                </a:lnTo>
                <a:cubicBezTo>
                  <a:pt x="3249839" y="3052544"/>
                  <a:pt x="3287892" y="3090597"/>
                  <a:pt x="3287892" y="31375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rapezoid 6"/>
          <p:cNvSpPr>
            <a:spLocks/>
          </p:cNvSpPr>
          <p:nvPr/>
        </p:nvSpPr>
        <p:spPr>
          <a:xfrm>
            <a:off x="7738573" y="2066854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2801488" h="2964099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24"/>
          <p:cNvSpPr>
            <a:spLocks noChangeAspect="1"/>
          </p:cNvSpPr>
          <p:nvPr/>
        </p:nvSpPr>
        <p:spPr>
          <a:xfrm>
            <a:off x="709815" y="2148306"/>
            <a:ext cx="720000" cy="557096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1"/>
          <p:cNvSpPr>
            <a:spLocks noChangeAspect="1"/>
          </p:cNvSpPr>
          <p:nvPr/>
        </p:nvSpPr>
        <p:spPr>
          <a:xfrm>
            <a:off x="6580219" y="3651080"/>
            <a:ext cx="426654" cy="720000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Isosceles Triangle 7"/>
          <p:cNvSpPr>
            <a:spLocks noChangeAspect="1"/>
          </p:cNvSpPr>
          <p:nvPr/>
        </p:nvSpPr>
        <p:spPr>
          <a:xfrm>
            <a:off x="709815" y="5265428"/>
            <a:ext cx="720000" cy="501690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Isosceles Triangle 2"/>
          <p:cNvSpPr>
            <a:spLocks/>
          </p:cNvSpPr>
          <p:nvPr/>
        </p:nvSpPr>
        <p:spPr>
          <a:xfrm rot="2498363">
            <a:off x="7738572" y="3651080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860438" h="3938940">
                <a:moveTo>
                  <a:pt x="1862067" y="2433815"/>
                </a:moveTo>
                <a:lnTo>
                  <a:pt x="1970067" y="2433815"/>
                </a:lnTo>
                <a:lnTo>
                  <a:pt x="1970067" y="3362873"/>
                </a:lnTo>
                <a:lnTo>
                  <a:pt x="2004792" y="3362873"/>
                </a:lnTo>
                <a:lnTo>
                  <a:pt x="2004792" y="3650907"/>
                </a:lnTo>
                <a:cubicBezTo>
                  <a:pt x="2004792" y="3808349"/>
                  <a:pt x="1878374" y="3936619"/>
                  <a:pt x="1720949" y="3938909"/>
                </a:cubicBezTo>
                <a:cubicBezTo>
                  <a:pt x="1564029" y="3941192"/>
                  <a:pt x="1434265" y="3817458"/>
                  <a:pt x="1429045" y="3660794"/>
                </a:cubicBezTo>
                <a:lnTo>
                  <a:pt x="1428727" y="3660794"/>
                </a:lnTo>
                <a:lnTo>
                  <a:pt x="1428727" y="3588794"/>
                </a:lnTo>
                <a:cubicBezTo>
                  <a:pt x="1428727" y="3549029"/>
                  <a:pt x="1460962" y="3516794"/>
                  <a:pt x="1500727" y="3516794"/>
                </a:cubicBezTo>
                <a:lnTo>
                  <a:pt x="1536727" y="3516794"/>
                </a:lnTo>
                <a:cubicBezTo>
                  <a:pt x="1576492" y="3516794"/>
                  <a:pt x="1608727" y="3549029"/>
                  <a:pt x="1608727" y="3588794"/>
                </a:cubicBezTo>
                <a:lnTo>
                  <a:pt x="1608727" y="3654789"/>
                </a:lnTo>
                <a:cubicBezTo>
                  <a:pt x="1610687" y="3713589"/>
                  <a:pt x="1659418" y="3760001"/>
                  <a:pt x="1718334" y="3759144"/>
                </a:cubicBezTo>
                <a:cubicBezTo>
                  <a:pt x="1777498" y="3758284"/>
                  <a:pt x="1825008" y="3710077"/>
                  <a:pt x="1825008" y="3650907"/>
                </a:cubicBezTo>
                <a:lnTo>
                  <a:pt x="1824792" y="3650907"/>
                </a:lnTo>
                <a:lnTo>
                  <a:pt x="1824792" y="3362873"/>
                </a:lnTo>
                <a:lnTo>
                  <a:pt x="1862067" y="3362873"/>
                </a:lnTo>
                <a:close/>
                <a:moveTo>
                  <a:pt x="1963773" y="341826"/>
                </a:moveTo>
                <a:cubicBezTo>
                  <a:pt x="2603866" y="1105515"/>
                  <a:pt x="2803203" y="1464631"/>
                  <a:pt x="2867684" y="2396069"/>
                </a:cubicBezTo>
                <a:cubicBezTo>
                  <a:pt x="2523234" y="2107144"/>
                  <a:pt x="2324834" y="2107144"/>
                  <a:pt x="1967684" y="2396069"/>
                </a:cubicBezTo>
                <a:cubicBezTo>
                  <a:pt x="1966380" y="1713514"/>
                  <a:pt x="1965077" y="1024381"/>
                  <a:pt x="1963773" y="341826"/>
                </a:cubicBezTo>
                <a:close/>
                <a:moveTo>
                  <a:pt x="1882676" y="341826"/>
                </a:moveTo>
                <a:cubicBezTo>
                  <a:pt x="1881372" y="1024381"/>
                  <a:pt x="1880069" y="1713514"/>
                  <a:pt x="1878765" y="2396069"/>
                </a:cubicBezTo>
                <a:cubicBezTo>
                  <a:pt x="1521615" y="2107144"/>
                  <a:pt x="1323215" y="2107144"/>
                  <a:pt x="978765" y="2396069"/>
                </a:cubicBezTo>
                <a:cubicBezTo>
                  <a:pt x="1043246" y="1464631"/>
                  <a:pt x="1242583" y="1105515"/>
                  <a:pt x="1882676" y="341826"/>
                </a:cubicBezTo>
                <a:close/>
                <a:moveTo>
                  <a:pt x="2058573" y="335248"/>
                </a:moveTo>
                <a:cubicBezTo>
                  <a:pt x="3026489" y="598978"/>
                  <a:pt x="3714825" y="1273857"/>
                  <a:pt x="3860438" y="2396070"/>
                </a:cubicBezTo>
                <a:cubicBezTo>
                  <a:pt x="3515988" y="2107145"/>
                  <a:pt x="3317588" y="2107145"/>
                  <a:pt x="2960438" y="2396070"/>
                </a:cubicBezTo>
                <a:cubicBezTo>
                  <a:pt x="2910892" y="1313327"/>
                  <a:pt x="2647549" y="1036442"/>
                  <a:pt x="2058573" y="335248"/>
                </a:cubicBezTo>
                <a:close/>
                <a:moveTo>
                  <a:pt x="1801865" y="335248"/>
                </a:moveTo>
                <a:cubicBezTo>
                  <a:pt x="1212889" y="1036442"/>
                  <a:pt x="949546" y="1313327"/>
                  <a:pt x="900000" y="2396070"/>
                </a:cubicBezTo>
                <a:cubicBezTo>
                  <a:pt x="542850" y="2107145"/>
                  <a:pt x="344450" y="2107145"/>
                  <a:pt x="0" y="2396070"/>
                </a:cubicBezTo>
                <a:cubicBezTo>
                  <a:pt x="145613" y="1273857"/>
                  <a:pt x="833949" y="598978"/>
                  <a:pt x="1801865" y="335248"/>
                </a:cubicBezTo>
                <a:close/>
                <a:moveTo>
                  <a:pt x="1902679" y="0"/>
                </a:moveTo>
                <a:lnTo>
                  <a:pt x="1929455" y="0"/>
                </a:lnTo>
                <a:lnTo>
                  <a:pt x="1970067" y="288000"/>
                </a:lnTo>
                <a:lnTo>
                  <a:pt x="1862067" y="288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"/>
          <p:cNvSpPr/>
          <p:nvPr/>
        </p:nvSpPr>
        <p:spPr>
          <a:xfrm rot="18900000">
            <a:off x="6605360" y="5055311"/>
            <a:ext cx="243415" cy="921925"/>
          </a:xfrm>
          <a:custGeom>
            <a:avLst/>
            <a:gdLst/>
            <a:ahLst/>
            <a:cxnLst/>
            <a:rect l="l" t="t" r="r" b="b"/>
            <a:pathLst>
              <a:path w="1323851" h="5014044">
                <a:moveTo>
                  <a:pt x="797140" y="4503940"/>
                </a:moveTo>
                <a:cubicBezTo>
                  <a:pt x="732770" y="4439570"/>
                  <a:pt x="628407" y="4439570"/>
                  <a:pt x="564037" y="4503940"/>
                </a:cubicBezTo>
                <a:cubicBezTo>
                  <a:pt x="499667" y="4568310"/>
                  <a:pt x="499667" y="4672672"/>
                  <a:pt x="564037" y="4737042"/>
                </a:cubicBezTo>
                <a:cubicBezTo>
                  <a:pt x="628407" y="4801412"/>
                  <a:pt x="732770" y="4801413"/>
                  <a:pt x="797140" y="4737043"/>
                </a:cubicBezTo>
                <a:cubicBezTo>
                  <a:pt x="861510" y="4672673"/>
                  <a:pt x="861510" y="4568310"/>
                  <a:pt x="797140" y="4503940"/>
                </a:cubicBezTo>
                <a:close/>
                <a:moveTo>
                  <a:pt x="1019859" y="4396571"/>
                </a:moveTo>
                <a:lnTo>
                  <a:pt x="1019859" y="4844408"/>
                </a:lnTo>
                <a:lnTo>
                  <a:pt x="680589" y="5014044"/>
                </a:lnTo>
                <a:lnTo>
                  <a:pt x="341319" y="4844409"/>
                </a:lnTo>
                <a:lnTo>
                  <a:pt x="341319" y="4396572"/>
                </a:lnTo>
                <a:lnTo>
                  <a:pt x="680589" y="4226937"/>
                </a:lnTo>
                <a:close/>
                <a:moveTo>
                  <a:pt x="800624" y="237293"/>
                </a:moveTo>
                <a:cubicBezTo>
                  <a:pt x="730322" y="166991"/>
                  <a:pt x="616339" y="166991"/>
                  <a:pt x="546037" y="237293"/>
                </a:cubicBezTo>
                <a:cubicBezTo>
                  <a:pt x="475735" y="307595"/>
                  <a:pt x="475735" y="421577"/>
                  <a:pt x="546037" y="491879"/>
                </a:cubicBezTo>
                <a:cubicBezTo>
                  <a:pt x="616339" y="562181"/>
                  <a:pt x="730322" y="562181"/>
                  <a:pt x="800624" y="491879"/>
                </a:cubicBezTo>
                <a:cubicBezTo>
                  <a:pt x="870926" y="421577"/>
                  <a:pt x="870926" y="307595"/>
                  <a:pt x="800624" y="237293"/>
                </a:cubicBezTo>
                <a:close/>
                <a:moveTo>
                  <a:pt x="1079384" y="68015"/>
                </a:moveTo>
                <a:cubicBezTo>
                  <a:pt x="1121407" y="110039"/>
                  <a:pt x="1147399" y="168093"/>
                  <a:pt x="1147399" y="232219"/>
                </a:cubicBezTo>
                <a:cubicBezTo>
                  <a:pt x="1147399" y="1159793"/>
                  <a:pt x="1034554" y="2087367"/>
                  <a:pt x="1023948" y="3014957"/>
                </a:cubicBezTo>
                <a:cubicBezTo>
                  <a:pt x="1133082" y="3060182"/>
                  <a:pt x="1235152" y="3127360"/>
                  <a:pt x="1323851" y="3216059"/>
                </a:cubicBezTo>
                <a:cubicBezTo>
                  <a:pt x="1689423" y="3581630"/>
                  <a:pt x="1689423" y="4174338"/>
                  <a:pt x="1323851" y="4539910"/>
                </a:cubicBezTo>
                <a:cubicBezTo>
                  <a:pt x="1261218" y="4602543"/>
                  <a:pt x="1191917" y="4654446"/>
                  <a:pt x="1117803" y="4694845"/>
                </a:cubicBezTo>
                <a:lnTo>
                  <a:pt x="1117303" y="3872699"/>
                </a:lnTo>
                <a:lnTo>
                  <a:pt x="684319" y="3565900"/>
                </a:lnTo>
                <a:lnTo>
                  <a:pt x="251709" y="3873225"/>
                </a:lnTo>
                <a:lnTo>
                  <a:pt x="252223" y="4718882"/>
                </a:lnTo>
                <a:cubicBezTo>
                  <a:pt x="160837" y="4675423"/>
                  <a:pt x="75567" y="4615476"/>
                  <a:pt x="0" y="4539910"/>
                </a:cubicBezTo>
                <a:cubicBezTo>
                  <a:pt x="-365571" y="4174338"/>
                  <a:pt x="-365571" y="3581630"/>
                  <a:pt x="0" y="3216059"/>
                </a:cubicBezTo>
                <a:cubicBezTo>
                  <a:pt x="100968" y="3115091"/>
                  <a:pt x="219261" y="3042010"/>
                  <a:pt x="345675" y="2997831"/>
                </a:cubicBezTo>
                <a:lnTo>
                  <a:pt x="211295" y="232219"/>
                </a:lnTo>
                <a:cubicBezTo>
                  <a:pt x="211295" y="103968"/>
                  <a:pt x="315263" y="0"/>
                  <a:pt x="443514" y="0"/>
                </a:cubicBezTo>
                <a:lnTo>
                  <a:pt x="915180" y="0"/>
                </a:lnTo>
                <a:cubicBezTo>
                  <a:pt x="979305" y="0"/>
                  <a:pt x="1037360" y="25992"/>
                  <a:pt x="1079384" y="680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 rot="3600000">
            <a:off x="2839700" y="5077726"/>
            <a:ext cx="297059" cy="877095"/>
          </a:xfrm>
          <a:custGeom>
            <a:avLst/>
            <a:gdLst/>
            <a:ahLst/>
            <a:cxnLst/>
            <a:rect l="l" t="t" r="r" b="b"/>
            <a:pathLst>
              <a:path w="1327763" h="3920353">
                <a:moveTo>
                  <a:pt x="483881" y="2840232"/>
                </a:moveTo>
                <a:lnTo>
                  <a:pt x="843881" y="2840232"/>
                </a:lnTo>
                <a:lnTo>
                  <a:pt x="843881" y="3920353"/>
                </a:lnTo>
                <a:lnTo>
                  <a:pt x="483881" y="3920353"/>
                </a:lnTo>
                <a:close/>
                <a:moveTo>
                  <a:pt x="757697" y="168239"/>
                </a:moveTo>
                <a:lnTo>
                  <a:pt x="757697" y="384263"/>
                </a:lnTo>
                <a:lnTo>
                  <a:pt x="930062" y="384263"/>
                </a:lnTo>
                <a:lnTo>
                  <a:pt x="930062" y="168239"/>
                </a:lnTo>
                <a:close/>
                <a:moveTo>
                  <a:pt x="432932" y="168239"/>
                </a:moveTo>
                <a:lnTo>
                  <a:pt x="432932" y="384263"/>
                </a:lnTo>
                <a:lnTo>
                  <a:pt x="605297" y="384263"/>
                </a:lnTo>
                <a:lnTo>
                  <a:pt x="605297" y="168239"/>
                </a:lnTo>
                <a:close/>
                <a:moveTo>
                  <a:pt x="168643" y="0"/>
                </a:moveTo>
                <a:lnTo>
                  <a:pt x="1159119" y="0"/>
                </a:lnTo>
                <a:lnTo>
                  <a:pt x="1159119" y="539093"/>
                </a:lnTo>
                <a:lnTo>
                  <a:pt x="1327763" y="539093"/>
                </a:lnTo>
                <a:lnTo>
                  <a:pt x="1327763" y="2245406"/>
                </a:lnTo>
                <a:lnTo>
                  <a:pt x="1318300" y="2245406"/>
                </a:lnTo>
                <a:lnTo>
                  <a:pt x="1127664" y="2719000"/>
                </a:lnTo>
                <a:lnTo>
                  <a:pt x="200100" y="2719000"/>
                </a:lnTo>
                <a:lnTo>
                  <a:pt x="9464" y="2245406"/>
                </a:lnTo>
                <a:lnTo>
                  <a:pt x="0" y="2245406"/>
                </a:lnTo>
                <a:lnTo>
                  <a:pt x="0" y="539093"/>
                </a:lnTo>
                <a:lnTo>
                  <a:pt x="168643" y="5390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rot="2700000">
            <a:off x="4950442" y="5046849"/>
            <a:ext cx="131254" cy="938849"/>
            <a:chOff x="4163896" y="774790"/>
            <a:chExt cx="792090" cy="5665742"/>
          </a:xfrm>
        </p:grpSpPr>
        <p:sp>
          <p:nvSpPr>
            <p:cNvPr id="27" name="Round Same Side Corner Rectangle 3"/>
            <p:cNvSpPr/>
            <p:nvPr/>
          </p:nvSpPr>
          <p:spPr>
            <a:xfrm rot="10800000">
              <a:off x="4282742" y="774790"/>
              <a:ext cx="554401" cy="2942242"/>
            </a:xfrm>
            <a:custGeom>
              <a:avLst/>
              <a:gdLst>
                <a:gd name="connsiteX0" fmla="*/ 554401 w 554401"/>
                <a:gd name="connsiteY0" fmla="*/ 2942242 h 2942242"/>
                <a:gd name="connsiteX1" fmla="*/ 0 w 554401"/>
                <a:gd name="connsiteY1" fmla="*/ 2942242 h 2942242"/>
                <a:gd name="connsiteX2" fmla="*/ 0 w 554401"/>
                <a:gd name="connsiteY2" fmla="*/ 1810508 h 2942242"/>
                <a:gd name="connsiteX3" fmla="*/ 92402 w 554401"/>
                <a:gd name="connsiteY3" fmla="*/ 1718106 h 2942242"/>
                <a:gd name="connsiteX4" fmla="*/ 164868 w 554401"/>
                <a:gd name="connsiteY4" fmla="*/ 1718106 h 2942242"/>
                <a:gd name="connsiteX5" fmla="*/ 164868 w 554401"/>
                <a:gd name="connsiteY5" fmla="*/ 0 h 2942242"/>
                <a:gd name="connsiteX6" fmla="*/ 380892 w 554401"/>
                <a:gd name="connsiteY6" fmla="*/ 0 h 2942242"/>
                <a:gd name="connsiteX7" fmla="*/ 374954 w 554401"/>
                <a:gd name="connsiteY7" fmla="*/ 1557789 h 2942242"/>
                <a:gd name="connsiteX8" fmla="*/ 461999 w 554401"/>
                <a:gd name="connsiteY8" fmla="*/ 1718106 h 2942242"/>
                <a:gd name="connsiteX9" fmla="*/ 554401 w 554401"/>
                <a:gd name="connsiteY9" fmla="*/ 1810508 h 2942242"/>
                <a:gd name="connsiteX10" fmla="*/ 554401 w 554401"/>
                <a:gd name="connsiteY10" fmla="*/ 2942242 h 2942242"/>
                <a:gd name="connsiteX0" fmla="*/ 554401 w 554401"/>
                <a:gd name="connsiteY0" fmla="*/ 2942242 h 2942242"/>
                <a:gd name="connsiteX1" fmla="*/ 0 w 554401"/>
                <a:gd name="connsiteY1" fmla="*/ 2942242 h 2942242"/>
                <a:gd name="connsiteX2" fmla="*/ 0 w 554401"/>
                <a:gd name="connsiteY2" fmla="*/ 1810508 h 2942242"/>
                <a:gd name="connsiteX3" fmla="*/ 92402 w 554401"/>
                <a:gd name="connsiteY3" fmla="*/ 1718106 h 2942242"/>
                <a:gd name="connsiteX4" fmla="*/ 164868 w 554401"/>
                <a:gd name="connsiteY4" fmla="*/ 1718106 h 2942242"/>
                <a:gd name="connsiteX5" fmla="*/ 164868 w 554401"/>
                <a:gd name="connsiteY5" fmla="*/ 0 h 2942242"/>
                <a:gd name="connsiteX6" fmla="*/ 380892 w 554401"/>
                <a:gd name="connsiteY6" fmla="*/ 0 h 2942242"/>
                <a:gd name="connsiteX7" fmla="*/ 374954 w 554401"/>
                <a:gd name="connsiteY7" fmla="*/ 1557789 h 2942242"/>
                <a:gd name="connsiteX8" fmla="*/ 554401 w 554401"/>
                <a:gd name="connsiteY8" fmla="*/ 1810508 h 2942242"/>
                <a:gd name="connsiteX9" fmla="*/ 554401 w 554401"/>
                <a:gd name="connsiteY9" fmla="*/ 2942242 h 2942242"/>
                <a:gd name="connsiteX0" fmla="*/ 554401 w 554401"/>
                <a:gd name="connsiteY0" fmla="*/ 2942242 h 2942242"/>
                <a:gd name="connsiteX1" fmla="*/ 0 w 554401"/>
                <a:gd name="connsiteY1" fmla="*/ 2942242 h 2942242"/>
                <a:gd name="connsiteX2" fmla="*/ 0 w 554401"/>
                <a:gd name="connsiteY2" fmla="*/ 1810508 h 2942242"/>
                <a:gd name="connsiteX3" fmla="*/ 164868 w 554401"/>
                <a:gd name="connsiteY3" fmla="*/ 1718106 h 2942242"/>
                <a:gd name="connsiteX4" fmla="*/ 164868 w 554401"/>
                <a:gd name="connsiteY4" fmla="*/ 0 h 2942242"/>
                <a:gd name="connsiteX5" fmla="*/ 380892 w 554401"/>
                <a:gd name="connsiteY5" fmla="*/ 0 h 2942242"/>
                <a:gd name="connsiteX6" fmla="*/ 374954 w 554401"/>
                <a:gd name="connsiteY6" fmla="*/ 1557789 h 2942242"/>
                <a:gd name="connsiteX7" fmla="*/ 554401 w 554401"/>
                <a:gd name="connsiteY7" fmla="*/ 1810508 h 2942242"/>
                <a:gd name="connsiteX8" fmla="*/ 554401 w 554401"/>
                <a:gd name="connsiteY8" fmla="*/ 2942242 h 2942242"/>
                <a:gd name="connsiteX0" fmla="*/ 554401 w 554401"/>
                <a:gd name="connsiteY0" fmla="*/ 2942242 h 2942242"/>
                <a:gd name="connsiteX1" fmla="*/ 0 w 554401"/>
                <a:gd name="connsiteY1" fmla="*/ 2942242 h 2942242"/>
                <a:gd name="connsiteX2" fmla="*/ 0 w 554401"/>
                <a:gd name="connsiteY2" fmla="*/ 1810508 h 2942242"/>
                <a:gd name="connsiteX3" fmla="*/ 170806 w 554401"/>
                <a:gd name="connsiteY3" fmla="*/ 1563727 h 2942242"/>
                <a:gd name="connsiteX4" fmla="*/ 164868 w 554401"/>
                <a:gd name="connsiteY4" fmla="*/ 0 h 2942242"/>
                <a:gd name="connsiteX5" fmla="*/ 380892 w 554401"/>
                <a:gd name="connsiteY5" fmla="*/ 0 h 2942242"/>
                <a:gd name="connsiteX6" fmla="*/ 374954 w 554401"/>
                <a:gd name="connsiteY6" fmla="*/ 1557789 h 2942242"/>
                <a:gd name="connsiteX7" fmla="*/ 554401 w 554401"/>
                <a:gd name="connsiteY7" fmla="*/ 1810508 h 2942242"/>
                <a:gd name="connsiteX8" fmla="*/ 554401 w 554401"/>
                <a:gd name="connsiteY8" fmla="*/ 2942242 h 2942242"/>
                <a:gd name="connsiteX0" fmla="*/ 554401 w 554401"/>
                <a:gd name="connsiteY0" fmla="*/ 2942242 h 2942242"/>
                <a:gd name="connsiteX1" fmla="*/ 0 w 554401"/>
                <a:gd name="connsiteY1" fmla="*/ 2942242 h 2942242"/>
                <a:gd name="connsiteX2" fmla="*/ 0 w 554401"/>
                <a:gd name="connsiteY2" fmla="*/ 1810508 h 2942242"/>
                <a:gd name="connsiteX3" fmla="*/ 170806 w 554401"/>
                <a:gd name="connsiteY3" fmla="*/ 1563727 h 2942242"/>
                <a:gd name="connsiteX4" fmla="*/ 164868 w 554401"/>
                <a:gd name="connsiteY4" fmla="*/ 0 h 2942242"/>
                <a:gd name="connsiteX5" fmla="*/ 380892 w 554401"/>
                <a:gd name="connsiteY5" fmla="*/ 0 h 2942242"/>
                <a:gd name="connsiteX6" fmla="*/ 374954 w 554401"/>
                <a:gd name="connsiteY6" fmla="*/ 1557789 h 2942242"/>
                <a:gd name="connsiteX7" fmla="*/ 554401 w 554401"/>
                <a:gd name="connsiteY7" fmla="*/ 1810508 h 2942242"/>
                <a:gd name="connsiteX8" fmla="*/ 554401 w 554401"/>
                <a:gd name="connsiteY8" fmla="*/ 2942242 h 2942242"/>
                <a:gd name="connsiteX0" fmla="*/ 554401 w 554401"/>
                <a:gd name="connsiteY0" fmla="*/ 2942242 h 2942242"/>
                <a:gd name="connsiteX1" fmla="*/ 0 w 554401"/>
                <a:gd name="connsiteY1" fmla="*/ 2942242 h 2942242"/>
                <a:gd name="connsiteX2" fmla="*/ 0 w 554401"/>
                <a:gd name="connsiteY2" fmla="*/ 1810508 h 2942242"/>
                <a:gd name="connsiteX3" fmla="*/ 170806 w 554401"/>
                <a:gd name="connsiteY3" fmla="*/ 1563727 h 2942242"/>
                <a:gd name="connsiteX4" fmla="*/ 164868 w 554401"/>
                <a:gd name="connsiteY4" fmla="*/ 0 h 2942242"/>
                <a:gd name="connsiteX5" fmla="*/ 380892 w 554401"/>
                <a:gd name="connsiteY5" fmla="*/ 0 h 2942242"/>
                <a:gd name="connsiteX6" fmla="*/ 374954 w 554401"/>
                <a:gd name="connsiteY6" fmla="*/ 1557789 h 2942242"/>
                <a:gd name="connsiteX7" fmla="*/ 554401 w 554401"/>
                <a:gd name="connsiteY7" fmla="*/ 1810508 h 2942242"/>
                <a:gd name="connsiteX8" fmla="*/ 554401 w 554401"/>
                <a:gd name="connsiteY8" fmla="*/ 2942242 h 2942242"/>
                <a:gd name="connsiteX0" fmla="*/ 554401 w 554401"/>
                <a:gd name="connsiteY0" fmla="*/ 2942242 h 2942242"/>
                <a:gd name="connsiteX1" fmla="*/ 0 w 554401"/>
                <a:gd name="connsiteY1" fmla="*/ 2942242 h 2942242"/>
                <a:gd name="connsiteX2" fmla="*/ 0 w 554401"/>
                <a:gd name="connsiteY2" fmla="*/ 1810508 h 2942242"/>
                <a:gd name="connsiteX3" fmla="*/ 170806 w 554401"/>
                <a:gd name="connsiteY3" fmla="*/ 1563727 h 2942242"/>
                <a:gd name="connsiteX4" fmla="*/ 164868 w 554401"/>
                <a:gd name="connsiteY4" fmla="*/ 0 h 2942242"/>
                <a:gd name="connsiteX5" fmla="*/ 380892 w 554401"/>
                <a:gd name="connsiteY5" fmla="*/ 0 h 2942242"/>
                <a:gd name="connsiteX6" fmla="*/ 374954 w 554401"/>
                <a:gd name="connsiteY6" fmla="*/ 1557789 h 2942242"/>
                <a:gd name="connsiteX7" fmla="*/ 554401 w 554401"/>
                <a:gd name="connsiteY7" fmla="*/ 1810508 h 2942242"/>
                <a:gd name="connsiteX8" fmla="*/ 554401 w 554401"/>
                <a:gd name="connsiteY8" fmla="*/ 2942242 h 29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01" h="2942242">
                  <a:moveTo>
                    <a:pt x="554401" y="2942242"/>
                  </a:moveTo>
                  <a:lnTo>
                    <a:pt x="0" y="2942242"/>
                  </a:lnTo>
                  <a:lnTo>
                    <a:pt x="0" y="1810508"/>
                  </a:lnTo>
                  <a:cubicBezTo>
                    <a:pt x="27478" y="1606485"/>
                    <a:pt x="173017" y="1717036"/>
                    <a:pt x="170806" y="1563727"/>
                  </a:cubicBezTo>
                  <a:cubicBezTo>
                    <a:pt x="168827" y="1042485"/>
                    <a:pt x="166847" y="521242"/>
                    <a:pt x="164868" y="0"/>
                  </a:cubicBezTo>
                  <a:lnTo>
                    <a:pt x="380892" y="0"/>
                  </a:lnTo>
                  <a:cubicBezTo>
                    <a:pt x="378913" y="519263"/>
                    <a:pt x="376933" y="1038526"/>
                    <a:pt x="374954" y="1557789"/>
                  </a:cubicBezTo>
                  <a:cubicBezTo>
                    <a:pt x="344495" y="1728911"/>
                    <a:pt x="524493" y="1579766"/>
                    <a:pt x="554401" y="1810508"/>
                  </a:cubicBezTo>
                  <a:lnTo>
                    <a:pt x="554401" y="29422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rapezoid 27"/>
            <p:cNvSpPr/>
            <p:nvPr/>
          </p:nvSpPr>
          <p:spPr>
            <a:xfrm>
              <a:off x="4163898" y="3837295"/>
              <a:ext cx="792088" cy="360039"/>
            </a:xfrm>
            <a:prstGeom prst="trapezoid">
              <a:avLst>
                <a:gd name="adj" fmla="val 761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 Same Side Corner Rectangle 28"/>
            <p:cNvSpPr/>
            <p:nvPr/>
          </p:nvSpPr>
          <p:spPr>
            <a:xfrm rot="10800000">
              <a:off x="4163896" y="4197334"/>
              <a:ext cx="792088" cy="2243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4"/>
          <p:cNvSpPr>
            <a:spLocks noChangeAspect="1"/>
          </p:cNvSpPr>
          <p:nvPr/>
        </p:nvSpPr>
        <p:spPr>
          <a:xfrm>
            <a:off x="7968642" y="5156273"/>
            <a:ext cx="259860" cy="720000"/>
          </a:xfrm>
          <a:custGeom>
            <a:avLst/>
            <a:gdLst/>
            <a:ahLst/>
            <a:cxnLst/>
            <a:rect l="l" t="t" r="r" b="b"/>
            <a:pathLst>
              <a:path w="1397263" h="3871427">
                <a:moveTo>
                  <a:pt x="698631" y="1778701"/>
                </a:moveTo>
                <a:cubicBezTo>
                  <a:pt x="609151" y="1778701"/>
                  <a:pt x="536613" y="1851239"/>
                  <a:pt x="536613" y="1940719"/>
                </a:cubicBezTo>
                <a:cubicBezTo>
                  <a:pt x="536613" y="2030199"/>
                  <a:pt x="609151" y="2102737"/>
                  <a:pt x="698631" y="2102737"/>
                </a:cubicBezTo>
                <a:cubicBezTo>
                  <a:pt x="788111" y="2102737"/>
                  <a:pt x="860649" y="2030199"/>
                  <a:pt x="860649" y="1940719"/>
                </a:cubicBezTo>
                <a:cubicBezTo>
                  <a:pt x="860649" y="1851239"/>
                  <a:pt x="788111" y="1778701"/>
                  <a:pt x="698631" y="1778701"/>
                </a:cubicBezTo>
                <a:close/>
                <a:moveTo>
                  <a:pt x="999594" y="0"/>
                </a:moveTo>
                <a:lnTo>
                  <a:pt x="1321063" y="0"/>
                </a:lnTo>
                <a:lnTo>
                  <a:pt x="1390119" y="95250"/>
                </a:lnTo>
                <a:cubicBezTo>
                  <a:pt x="1392500" y="284956"/>
                  <a:pt x="1394882" y="474663"/>
                  <a:pt x="1397263" y="664369"/>
                </a:cubicBezTo>
                <a:lnTo>
                  <a:pt x="1256769" y="833438"/>
                </a:lnTo>
                <a:lnTo>
                  <a:pt x="921013" y="978694"/>
                </a:lnTo>
                <a:lnTo>
                  <a:pt x="913199" y="978651"/>
                </a:lnTo>
                <a:lnTo>
                  <a:pt x="913199" y="1700779"/>
                </a:lnTo>
                <a:cubicBezTo>
                  <a:pt x="979823" y="1759212"/>
                  <a:pt x="1021211" y="1845132"/>
                  <a:pt x="1021211" y="1940719"/>
                </a:cubicBezTo>
                <a:cubicBezTo>
                  <a:pt x="1021211" y="2036306"/>
                  <a:pt x="979823" y="2122226"/>
                  <a:pt x="913199" y="2180659"/>
                </a:cubicBezTo>
                <a:lnTo>
                  <a:pt x="913199" y="2896482"/>
                </a:lnTo>
                <a:lnTo>
                  <a:pt x="1238250" y="3021320"/>
                </a:lnTo>
                <a:lnTo>
                  <a:pt x="1390650" y="3199914"/>
                </a:lnTo>
                <a:lnTo>
                  <a:pt x="1393032" y="3764270"/>
                </a:lnTo>
                <a:lnTo>
                  <a:pt x="1316832" y="3869045"/>
                </a:lnTo>
                <a:lnTo>
                  <a:pt x="997744" y="3869045"/>
                </a:lnTo>
                <a:lnTo>
                  <a:pt x="995363" y="3276114"/>
                </a:lnTo>
                <a:lnTo>
                  <a:pt x="700088" y="3111808"/>
                </a:lnTo>
                <a:lnTo>
                  <a:pt x="409575" y="3288020"/>
                </a:lnTo>
                <a:lnTo>
                  <a:pt x="397669" y="3871427"/>
                </a:lnTo>
                <a:lnTo>
                  <a:pt x="76200" y="3871427"/>
                </a:lnTo>
                <a:lnTo>
                  <a:pt x="7144" y="3776177"/>
                </a:lnTo>
                <a:cubicBezTo>
                  <a:pt x="4763" y="3586471"/>
                  <a:pt x="2381" y="3396764"/>
                  <a:pt x="0" y="3207058"/>
                </a:cubicBezTo>
                <a:lnTo>
                  <a:pt x="140494" y="3037989"/>
                </a:lnTo>
                <a:lnTo>
                  <a:pt x="476250" y="2892733"/>
                </a:lnTo>
                <a:lnTo>
                  <a:pt x="481151" y="2892760"/>
                </a:lnTo>
                <a:lnTo>
                  <a:pt x="481151" y="2180659"/>
                </a:lnTo>
                <a:cubicBezTo>
                  <a:pt x="414527" y="2122226"/>
                  <a:pt x="373139" y="2036306"/>
                  <a:pt x="373139" y="1940719"/>
                </a:cubicBezTo>
                <a:cubicBezTo>
                  <a:pt x="373139" y="1845132"/>
                  <a:pt x="414527" y="1759212"/>
                  <a:pt x="481151" y="1700779"/>
                </a:cubicBezTo>
                <a:lnTo>
                  <a:pt x="481151" y="973827"/>
                </a:lnTo>
                <a:lnTo>
                  <a:pt x="159013" y="850107"/>
                </a:lnTo>
                <a:lnTo>
                  <a:pt x="6613" y="671513"/>
                </a:lnTo>
                <a:lnTo>
                  <a:pt x="4231" y="107157"/>
                </a:lnTo>
                <a:lnTo>
                  <a:pt x="80431" y="2382"/>
                </a:lnTo>
                <a:lnTo>
                  <a:pt x="399519" y="2382"/>
                </a:lnTo>
                <a:cubicBezTo>
                  <a:pt x="400313" y="198438"/>
                  <a:pt x="401106" y="396875"/>
                  <a:pt x="401900" y="595313"/>
                </a:cubicBezTo>
                <a:lnTo>
                  <a:pt x="697175" y="759619"/>
                </a:lnTo>
                <a:lnTo>
                  <a:pt x="987688" y="5834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8"/>
          <p:cNvSpPr>
            <a:spLocks noChangeAspect="1"/>
          </p:cNvSpPr>
          <p:nvPr/>
        </p:nvSpPr>
        <p:spPr>
          <a:xfrm>
            <a:off x="749801" y="3760708"/>
            <a:ext cx="720000" cy="464883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1"/>
          <p:cNvSpPr>
            <a:spLocks noChangeAspect="1"/>
          </p:cNvSpPr>
          <p:nvPr/>
        </p:nvSpPr>
        <p:spPr>
          <a:xfrm>
            <a:off x="7835291" y="3626956"/>
            <a:ext cx="424286" cy="720000"/>
          </a:xfrm>
          <a:custGeom>
            <a:avLst/>
            <a:gdLst/>
            <a:ahLst/>
            <a:cxnLst/>
            <a:rect l="l" t="t" r="r" b="b"/>
            <a:pathLst>
              <a:path w="2376264" h="4032448">
                <a:moveTo>
                  <a:pt x="1188132" y="2537732"/>
                </a:moveTo>
                <a:cubicBezTo>
                  <a:pt x="1052037" y="2537732"/>
                  <a:pt x="941711" y="2648058"/>
                  <a:pt x="941711" y="2784153"/>
                </a:cubicBezTo>
                <a:cubicBezTo>
                  <a:pt x="941711" y="2920248"/>
                  <a:pt x="1052037" y="3030574"/>
                  <a:pt x="1188132" y="3030574"/>
                </a:cubicBezTo>
                <a:cubicBezTo>
                  <a:pt x="1324227" y="3030574"/>
                  <a:pt x="1434553" y="2920248"/>
                  <a:pt x="1434553" y="2784153"/>
                </a:cubicBezTo>
                <a:cubicBezTo>
                  <a:pt x="1434553" y="2648058"/>
                  <a:pt x="1324227" y="2537732"/>
                  <a:pt x="1188132" y="2537732"/>
                </a:cubicBezTo>
                <a:close/>
                <a:moveTo>
                  <a:pt x="1188132" y="2291311"/>
                </a:moveTo>
                <a:cubicBezTo>
                  <a:pt x="1460321" y="2291311"/>
                  <a:pt x="1680974" y="2511964"/>
                  <a:pt x="1680974" y="2784153"/>
                </a:cubicBezTo>
                <a:cubicBezTo>
                  <a:pt x="1680974" y="3056342"/>
                  <a:pt x="1460321" y="3276995"/>
                  <a:pt x="1188132" y="3276995"/>
                </a:cubicBezTo>
                <a:cubicBezTo>
                  <a:pt x="915943" y="3276995"/>
                  <a:pt x="695290" y="3056342"/>
                  <a:pt x="695290" y="2784153"/>
                </a:cubicBezTo>
                <a:cubicBezTo>
                  <a:pt x="695290" y="2511964"/>
                  <a:pt x="915943" y="2291311"/>
                  <a:pt x="1188132" y="2291311"/>
                </a:cubicBezTo>
                <a:close/>
                <a:moveTo>
                  <a:pt x="1188131" y="2016224"/>
                </a:moveTo>
                <a:cubicBezTo>
                  <a:pt x="764016" y="2016224"/>
                  <a:pt x="420202" y="2360038"/>
                  <a:pt x="420202" y="2784153"/>
                </a:cubicBezTo>
                <a:cubicBezTo>
                  <a:pt x="420202" y="3208268"/>
                  <a:pt x="764016" y="3552082"/>
                  <a:pt x="1188131" y="3552082"/>
                </a:cubicBezTo>
                <a:cubicBezTo>
                  <a:pt x="1612246" y="3552082"/>
                  <a:pt x="1956060" y="3208268"/>
                  <a:pt x="1956060" y="2784153"/>
                </a:cubicBezTo>
                <a:cubicBezTo>
                  <a:pt x="1956060" y="2360038"/>
                  <a:pt x="1612246" y="2016224"/>
                  <a:pt x="1188131" y="2016224"/>
                </a:cubicBezTo>
                <a:close/>
                <a:moveTo>
                  <a:pt x="1175817" y="586962"/>
                </a:moveTo>
                <a:cubicBezTo>
                  <a:pt x="1311912" y="586962"/>
                  <a:pt x="1422238" y="697288"/>
                  <a:pt x="1422238" y="833383"/>
                </a:cubicBezTo>
                <a:cubicBezTo>
                  <a:pt x="1422238" y="969478"/>
                  <a:pt x="1311912" y="1079804"/>
                  <a:pt x="1175817" y="1079804"/>
                </a:cubicBezTo>
                <a:cubicBezTo>
                  <a:pt x="1039722" y="1079804"/>
                  <a:pt x="929396" y="969478"/>
                  <a:pt x="929396" y="833383"/>
                </a:cubicBezTo>
                <a:cubicBezTo>
                  <a:pt x="929396" y="697288"/>
                  <a:pt x="1039722" y="586962"/>
                  <a:pt x="1175817" y="586962"/>
                </a:cubicBezTo>
                <a:close/>
                <a:moveTo>
                  <a:pt x="1175816" y="340541"/>
                </a:moveTo>
                <a:cubicBezTo>
                  <a:pt x="903627" y="340541"/>
                  <a:pt x="682974" y="561194"/>
                  <a:pt x="682974" y="833383"/>
                </a:cubicBezTo>
                <a:cubicBezTo>
                  <a:pt x="682974" y="1105572"/>
                  <a:pt x="903627" y="1326225"/>
                  <a:pt x="1175816" y="1326225"/>
                </a:cubicBezTo>
                <a:cubicBezTo>
                  <a:pt x="1448005" y="1326225"/>
                  <a:pt x="1668658" y="1105572"/>
                  <a:pt x="1668658" y="833383"/>
                </a:cubicBezTo>
                <a:cubicBezTo>
                  <a:pt x="1668658" y="561194"/>
                  <a:pt x="1448005" y="340541"/>
                  <a:pt x="1175816" y="340541"/>
                </a:cubicBezTo>
                <a:close/>
                <a:moveTo>
                  <a:pt x="214957" y="0"/>
                </a:moveTo>
                <a:lnTo>
                  <a:pt x="2161307" y="0"/>
                </a:lnTo>
                <a:cubicBezTo>
                  <a:pt x="2280024" y="0"/>
                  <a:pt x="2376264" y="96240"/>
                  <a:pt x="2376264" y="214957"/>
                </a:cubicBezTo>
                <a:lnTo>
                  <a:pt x="2376264" y="3817491"/>
                </a:lnTo>
                <a:cubicBezTo>
                  <a:pt x="2376264" y="3936208"/>
                  <a:pt x="2280024" y="4032448"/>
                  <a:pt x="2161307" y="4032448"/>
                </a:cubicBezTo>
                <a:lnTo>
                  <a:pt x="214957" y="4032448"/>
                </a:lnTo>
                <a:cubicBezTo>
                  <a:pt x="96240" y="4032448"/>
                  <a:pt x="0" y="3936208"/>
                  <a:pt x="0" y="3817491"/>
                </a:cubicBezTo>
                <a:lnTo>
                  <a:pt x="0" y="214957"/>
                </a:lnTo>
                <a:cubicBezTo>
                  <a:pt x="0" y="96240"/>
                  <a:pt x="96240" y="0"/>
                  <a:pt x="2149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Round Same Side Corner Rectangle 11"/>
          <p:cNvSpPr>
            <a:spLocks noChangeAspect="1"/>
          </p:cNvSpPr>
          <p:nvPr/>
        </p:nvSpPr>
        <p:spPr>
          <a:xfrm>
            <a:off x="755213" y="2091875"/>
            <a:ext cx="709176" cy="720000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Oval 1"/>
          <p:cNvSpPr>
            <a:spLocks noChangeAspect="1"/>
          </p:cNvSpPr>
          <p:nvPr/>
        </p:nvSpPr>
        <p:spPr>
          <a:xfrm>
            <a:off x="5921924" y="2091875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672408" h="3672408">
                <a:moveTo>
                  <a:pt x="2130586" y="2381459"/>
                </a:moveTo>
                <a:cubicBezTo>
                  <a:pt x="1952324" y="2484378"/>
                  <a:pt x="1733189" y="2486452"/>
                  <a:pt x="1553013" y="2386923"/>
                </a:cubicBezTo>
                <a:lnTo>
                  <a:pt x="1054300" y="3289743"/>
                </a:lnTo>
                <a:cubicBezTo>
                  <a:pt x="1550929" y="3564077"/>
                  <a:pt x="2154939" y="3558364"/>
                  <a:pt x="2646289" y="3274683"/>
                </a:cubicBezTo>
                <a:close/>
                <a:moveTo>
                  <a:pt x="1836204" y="1440160"/>
                </a:moveTo>
                <a:cubicBezTo>
                  <a:pt x="1617475" y="1440160"/>
                  <a:pt x="1440160" y="1617475"/>
                  <a:pt x="1440160" y="1836204"/>
                </a:cubicBezTo>
                <a:cubicBezTo>
                  <a:pt x="1440160" y="2054933"/>
                  <a:pt x="1617475" y="2232248"/>
                  <a:pt x="1836204" y="2232248"/>
                </a:cubicBezTo>
                <a:cubicBezTo>
                  <a:pt x="2054933" y="2232248"/>
                  <a:pt x="2232248" y="2054933"/>
                  <a:pt x="2232248" y="1836204"/>
                </a:cubicBezTo>
                <a:cubicBezTo>
                  <a:pt x="2232248" y="1617475"/>
                  <a:pt x="2054933" y="1440160"/>
                  <a:pt x="1836204" y="1440160"/>
                </a:cubicBezTo>
                <a:close/>
                <a:moveTo>
                  <a:pt x="2645910" y="452752"/>
                </a:moveTo>
                <a:lnTo>
                  <a:pt x="2130207" y="1345975"/>
                </a:lnTo>
                <a:cubicBezTo>
                  <a:pt x="2308468" y="1448895"/>
                  <a:pt x="2419831" y="1637635"/>
                  <a:pt x="2423725" y="1843437"/>
                </a:cubicBezTo>
                <a:lnTo>
                  <a:pt x="3454947" y="1823924"/>
                </a:lnTo>
                <a:cubicBezTo>
                  <a:pt x="3444213" y="1256664"/>
                  <a:pt x="3137260" y="736433"/>
                  <a:pt x="2645910" y="452752"/>
                </a:cubicBezTo>
                <a:close/>
                <a:moveTo>
                  <a:pt x="1000503" y="449971"/>
                </a:moveTo>
                <a:cubicBezTo>
                  <a:pt x="514608" y="742897"/>
                  <a:pt x="217551" y="1268842"/>
                  <a:pt x="217551" y="1836204"/>
                </a:cubicBezTo>
                <a:lnTo>
                  <a:pt x="1248957" y="1836204"/>
                </a:lnTo>
                <a:cubicBezTo>
                  <a:pt x="1248957" y="1630365"/>
                  <a:pt x="1356729" y="1439552"/>
                  <a:pt x="1533012" y="1333279"/>
                </a:cubicBezTo>
                <a:close/>
                <a:moveTo>
                  <a:pt x="1836204" y="0"/>
                </a:moveTo>
                <a:cubicBezTo>
                  <a:pt x="2850311" y="0"/>
                  <a:pt x="3672408" y="822097"/>
                  <a:pt x="3672408" y="1836204"/>
                </a:cubicBezTo>
                <a:cubicBezTo>
                  <a:pt x="3672408" y="2850311"/>
                  <a:pt x="2850311" y="3672408"/>
                  <a:pt x="1836204" y="3672408"/>
                </a:cubicBezTo>
                <a:cubicBezTo>
                  <a:pt x="822097" y="3672408"/>
                  <a:pt x="0" y="2850311"/>
                  <a:pt x="0" y="1836204"/>
                </a:cubicBezTo>
                <a:cubicBezTo>
                  <a:pt x="0" y="822097"/>
                  <a:pt x="822097" y="0"/>
                  <a:pt x="1836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36"/>
          <p:cNvSpPr/>
          <p:nvPr/>
        </p:nvSpPr>
        <p:spPr>
          <a:xfrm>
            <a:off x="7687434" y="2091875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ound Same Side Corner Rectangle 2"/>
          <p:cNvSpPr>
            <a:spLocks noChangeAspect="1"/>
          </p:cNvSpPr>
          <p:nvPr/>
        </p:nvSpPr>
        <p:spPr>
          <a:xfrm rot="10800000" flipV="1">
            <a:off x="2666340" y="2091875"/>
            <a:ext cx="354857" cy="720000"/>
          </a:xfrm>
          <a:custGeom>
            <a:avLst/>
            <a:gdLst/>
            <a:ahLst/>
            <a:cxnLst/>
            <a:rect l="l" t="t" r="r" b="b"/>
            <a:pathLst>
              <a:path w="1944216" h="3944787">
                <a:moveTo>
                  <a:pt x="970377" y="2108821"/>
                </a:moveTo>
                <a:lnTo>
                  <a:pt x="1212693" y="1866505"/>
                </a:lnTo>
                <a:lnTo>
                  <a:pt x="1043908" y="1866505"/>
                </a:lnTo>
                <a:lnTo>
                  <a:pt x="1043908" y="1030484"/>
                </a:lnTo>
                <a:cubicBezTo>
                  <a:pt x="1149578" y="1014542"/>
                  <a:pt x="1257691" y="1062194"/>
                  <a:pt x="1334021" y="1157305"/>
                </a:cubicBezTo>
                <a:cubicBezTo>
                  <a:pt x="1400801" y="1240514"/>
                  <a:pt x="1436140" y="1351366"/>
                  <a:pt x="1431423" y="1462876"/>
                </a:cubicBezTo>
                <a:cubicBezTo>
                  <a:pt x="1394088" y="1483130"/>
                  <a:pt x="1369945" y="1523015"/>
                  <a:pt x="1369945" y="1568539"/>
                </a:cubicBezTo>
                <a:cubicBezTo>
                  <a:pt x="1369945" y="1638127"/>
                  <a:pt x="1426357" y="1694539"/>
                  <a:pt x="1495945" y="1694539"/>
                </a:cubicBezTo>
                <a:cubicBezTo>
                  <a:pt x="1565533" y="1694539"/>
                  <a:pt x="1621945" y="1638127"/>
                  <a:pt x="1621945" y="1568539"/>
                </a:cubicBezTo>
                <a:cubicBezTo>
                  <a:pt x="1621945" y="1523726"/>
                  <a:pt x="1598550" y="1484377"/>
                  <a:pt x="1562086" y="1463967"/>
                </a:cubicBezTo>
                <a:cubicBezTo>
                  <a:pt x="1568570" y="1314745"/>
                  <a:pt x="1517753" y="1167492"/>
                  <a:pt x="1422952" y="1058709"/>
                </a:cubicBezTo>
                <a:cubicBezTo>
                  <a:pt x="1321954" y="942813"/>
                  <a:pt x="1182572" y="883624"/>
                  <a:pt x="1043908" y="894993"/>
                </a:cubicBezTo>
                <a:lnTo>
                  <a:pt x="1043908" y="817164"/>
                </a:lnTo>
                <a:cubicBezTo>
                  <a:pt x="1102028" y="791132"/>
                  <a:pt x="1141932" y="732565"/>
                  <a:pt x="1141932" y="664677"/>
                </a:cubicBezTo>
                <a:cubicBezTo>
                  <a:pt x="1141932" y="571048"/>
                  <a:pt x="1066031" y="495147"/>
                  <a:pt x="972402" y="495147"/>
                </a:cubicBezTo>
                <a:cubicBezTo>
                  <a:pt x="878773" y="495147"/>
                  <a:pt x="802872" y="571048"/>
                  <a:pt x="802872" y="664677"/>
                </a:cubicBezTo>
                <a:cubicBezTo>
                  <a:pt x="802872" y="730828"/>
                  <a:pt x="840760" y="788131"/>
                  <a:pt x="896846" y="814434"/>
                </a:cubicBezTo>
                <a:lnTo>
                  <a:pt x="896846" y="1098959"/>
                </a:lnTo>
                <a:cubicBezTo>
                  <a:pt x="790407" y="1076173"/>
                  <a:pt x="674866" y="1103676"/>
                  <a:pt x="576963" y="1173867"/>
                </a:cubicBezTo>
                <a:cubicBezTo>
                  <a:pt x="485156" y="1239689"/>
                  <a:pt x="416746" y="1337450"/>
                  <a:pt x="386455" y="1447617"/>
                </a:cubicBezTo>
                <a:lnTo>
                  <a:pt x="324077" y="1447617"/>
                </a:lnTo>
                <a:lnTo>
                  <a:pt x="324077" y="1699617"/>
                </a:lnTo>
                <a:lnTo>
                  <a:pt x="576077" y="1699617"/>
                </a:lnTo>
                <a:lnTo>
                  <a:pt x="576077" y="1447617"/>
                </a:lnTo>
                <a:lnTo>
                  <a:pt x="509350" y="1447617"/>
                </a:lnTo>
                <a:cubicBezTo>
                  <a:pt x="534293" y="1379572"/>
                  <a:pt x="578725" y="1319336"/>
                  <a:pt x="635319" y="1275757"/>
                </a:cubicBezTo>
                <a:cubicBezTo>
                  <a:pt x="715559" y="1213971"/>
                  <a:pt x="812010" y="1191930"/>
                  <a:pt x="896846" y="1216429"/>
                </a:cubicBezTo>
                <a:lnTo>
                  <a:pt x="896846" y="1866505"/>
                </a:lnTo>
                <a:lnTo>
                  <a:pt x="728061" y="1866505"/>
                </a:lnTo>
                <a:close/>
                <a:moveTo>
                  <a:pt x="932091" y="3163979"/>
                </a:moveTo>
                <a:lnTo>
                  <a:pt x="932091" y="3078707"/>
                </a:lnTo>
                <a:lnTo>
                  <a:pt x="850421" y="3078707"/>
                </a:lnTo>
                <a:lnTo>
                  <a:pt x="850421" y="2839940"/>
                </a:lnTo>
                <a:lnTo>
                  <a:pt x="932091" y="2839940"/>
                </a:lnTo>
                <a:lnTo>
                  <a:pt x="932091" y="2840377"/>
                </a:lnTo>
                <a:lnTo>
                  <a:pt x="1072095" y="2840377"/>
                </a:lnTo>
                <a:lnTo>
                  <a:pt x="1072095" y="2635722"/>
                </a:lnTo>
                <a:lnTo>
                  <a:pt x="1013761" y="2635722"/>
                </a:lnTo>
                <a:lnTo>
                  <a:pt x="1013761" y="2755105"/>
                </a:lnTo>
                <a:lnTo>
                  <a:pt x="932091" y="2755105"/>
                </a:lnTo>
                <a:lnTo>
                  <a:pt x="932091" y="2754668"/>
                </a:lnTo>
                <a:lnTo>
                  <a:pt x="792087" y="2754668"/>
                </a:lnTo>
                <a:lnTo>
                  <a:pt x="792087" y="3163979"/>
                </a:lnTo>
                <a:close/>
                <a:moveTo>
                  <a:pt x="684076" y="3628455"/>
                </a:moveTo>
                <a:lnTo>
                  <a:pt x="684076" y="3484455"/>
                </a:lnTo>
                <a:lnTo>
                  <a:pt x="468076" y="3484455"/>
                </a:lnTo>
                <a:lnTo>
                  <a:pt x="468076" y="3628455"/>
                </a:lnTo>
                <a:close/>
                <a:moveTo>
                  <a:pt x="1476164" y="3628455"/>
                </a:moveTo>
                <a:lnTo>
                  <a:pt x="1476164" y="3484455"/>
                </a:lnTo>
                <a:lnTo>
                  <a:pt x="1260164" y="3484455"/>
                </a:lnTo>
                <a:lnTo>
                  <a:pt x="1260164" y="3628455"/>
                </a:lnTo>
                <a:close/>
                <a:moveTo>
                  <a:pt x="1620181" y="3944787"/>
                </a:moveTo>
                <a:lnTo>
                  <a:pt x="1072096" y="3944787"/>
                </a:lnTo>
                <a:lnTo>
                  <a:pt x="1072096" y="3725440"/>
                </a:lnTo>
                <a:lnTo>
                  <a:pt x="935522" y="3725440"/>
                </a:lnTo>
                <a:lnTo>
                  <a:pt x="935522" y="3723724"/>
                </a:lnTo>
                <a:lnTo>
                  <a:pt x="853852" y="3723724"/>
                </a:lnTo>
                <a:lnTo>
                  <a:pt x="853852" y="3484957"/>
                </a:lnTo>
                <a:lnTo>
                  <a:pt x="935522" y="3484957"/>
                </a:lnTo>
                <a:lnTo>
                  <a:pt x="935522" y="3484455"/>
                </a:lnTo>
                <a:lnTo>
                  <a:pt x="1072096" y="3484455"/>
                </a:lnTo>
                <a:lnTo>
                  <a:pt x="1072096" y="3075144"/>
                </a:lnTo>
                <a:lnTo>
                  <a:pt x="932092" y="3075144"/>
                </a:lnTo>
                <a:lnTo>
                  <a:pt x="932092" y="3160416"/>
                </a:lnTo>
                <a:lnTo>
                  <a:pt x="1013762" y="3160416"/>
                </a:lnTo>
                <a:lnTo>
                  <a:pt x="1013762" y="3399183"/>
                </a:lnTo>
                <a:lnTo>
                  <a:pt x="932092" y="3399183"/>
                </a:lnTo>
                <a:lnTo>
                  <a:pt x="932092" y="3399685"/>
                </a:lnTo>
                <a:lnTo>
                  <a:pt x="795518" y="3399685"/>
                </a:lnTo>
                <a:lnTo>
                  <a:pt x="795518" y="3808996"/>
                </a:lnTo>
                <a:lnTo>
                  <a:pt x="932092" y="3808996"/>
                </a:lnTo>
                <a:lnTo>
                  <a:pt x="932092" y="3810712"/>
                </a:lnTo>
                <a:lnTo>
                  <a:pt x="1013762" y="3810712"/>
                </a:lnTo>
                <a:lnTo>
                  <a:pt x="1013762" y="3944787"/>
                </a:lnTo>
                <a:lnTo>
                  <a:pt x="324037" y="3944787"/>
                </a:lnTo>
                <a:lnTo>
                  <a:pt x="324037" y="2635721"/>
                </a:lnTo>
                <a:lnTo>
                  <a:pt x="0" y="2635721"/>
                </a:lnTo>
                <a:lnTo>
                  <a:pt x="0" y="324042"/>
                </a:lnTo>
                <a:cubicBezTo>
                  <a:pt x="0" y="145079"/>
                  <a:pt x="145079" y="0"/>
                  <a:pt x="324042" y="0"/>
                </a:cubicBezTo>
                <a:lnTo>
                  <a:pt x="1620174" y="0"/>
                </a:lnTo>
                <a:cubicBezTo>
                  <a:pt x="1799137" y="0"/>
                  <a:pt x="1944216" y="145079"/>
                  <a:pt x="1944216" y="324042"/>
                </a:cubicBezTo>
                <a:lnTo>
                  <a:pt x="1944216" y="2635721"/>
                </a:lnTo>
                <a:lnTo>
                  <a:pt x="1620181" y="26357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ounded Rectangle 1"/>
          <p:cNvSpPr>
            <a:spLocks noChangeAspect="1"/>
          </p:cNvSpPr>
          <p:nvPr/>
        </p:nvSpPr>
        <p:spPr>
          <a:xfrm>
            <a:off x="4251118" y="2091875"/>
            <a:ext cx="615272" cy="720000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2"/>
          <p:cNvSpPr>
            <a:spLocks noChangeAspect="1"/>
          </p:cNvSpPr>
          <p:nvPr/>
        </p:nvSpPr>
        <p:spPr>
          <a:xfrm>
            <a:off x="4275299" y="3633149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Rounded Rectangle 2"/>
          <p:cNvSpPr>
            <a:spLocks noChangeAspect="1"/>
          </p:cNvSpPr>
          <p:nvPr/>
        </p:nvSpPr>
        <p:spPr>
          <a:xfrm>
            <a:off x="6081525" y="3633149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>
            <a:spLocks noChangeAspect="1"/>
          </p:cNvSpPr>
          <p:nvPr/>
        </p:nvSpPr>
        <p:spPr>
          <a:xfrm>
            <a:off x="2483768" y="3666976"/>
            <a:ext cx="720000" cy="652346"/>
          </a:xfrm>
          <a:custGeom>
            <a:avLst/>
            <a:gdLst/>
            <a:ahLst/>
            <a:cxnLst/>
            <a:rect l="l" t="t" r="r" b="b"/>
            <a:pathLst>
              <a:path w="3815618" h="3457090">
                <a:moveTo>
                  <a:pt x="1554807" y="2882500"/>
                </a:moveTo>
                <a:lnTo>
                  <a:pt x="2260811" y="2882500"/>
                </a:lnTo>
                <a:lnTo>
                  <a:pt x="2509025" y="3241066"/>
                </a:lnTo>
                <a:lnTo>
                  <a:pt x="2843913" y="3241066"/>
                </a:lnTo>
                <a:lnTo>
                  <a:pt x="2843913" y="3457090"/>
                </a:lnTo>
                <a:lnTo>
                  <a:pt x="971705" y="3457090"/>
                </a:lnTo>
                <a:lnTo>
                  <a:pt x="971705" y="3241066"/>
                </a:lnTo>
                <a:lnTo>
                  <a:pt x="1306593" y="3241066"/>
                </a:lnTo>
                <a:close/>
                <a:moveTo>
                  <a:pt x="226819" y="207680"/>
                </a:moveTo>
                <a:lnTo>
                  <a:pt x="226819" y="2382263"/>
                </a:lnTo>
                <a:lnTo>
                  <a:pt x="3588800" y="2382263"/>
                </a:lnTo>
                <a:lnTo>
                  <a:pt x="3588800" y="207680"/>
                </a:lnTo>
                <a:close/>
                <a:moveTo>
                  <a:pt x="0" y="0"/>
                </a:moveTo>
                <a:lnTo>
                  <a:pt x="3815618" y="0"/>
                </a:lnTo>
                <a:lnTo>
                  <a:pt x="3815618" y="2808311"/>
                </a:lnTo>
                <a:lnTo>
                  <a:pt x="0" y="280831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Rectangle 1"/>
          <p:cNvSpPr>
            <a:spLocks noChangeAspect="1"/>
          </p:cNvSpPr>
          <p:nvPr/>
        </p:nvSpPr>
        <p:spPr>
          <a:xfrm>
            <a:off x="7687434" y="5087607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rapezoid 10"/>
          <p:cNvSpPr>
            <a:spLocks noChangeAspect="1"/>
          </p:cNvSpPr>
          <p:nvPr/>
        </p:nvSpPr>
        <p:spPr>
          <a:xfrm>
            <a:off x="789681" y="5087607"/>
            <a:ext cx="720846" cy="72000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ounded Rectangle 12"/>
          <p:cNvSpPr>
            <a:spLocks noChangeAspect="1"/>
          </p:cNvSpPr>
          <p:nvPr/>
        </p:nvSpPr>
        <p:spPr>
          <a:xfrm>
            <a:off x="2541673" y="5087607"/>
            <a:ext cx="604190" cy="720000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1"/>
          <p:cNvSpPr>
            <a:spLocks noChangeAspect="1"/>
          </p:cNvSpPr>
          <p:nvPr/>
        </p:nvSpPr>
        <p:spPr>
          <a:xfrm>
            <a:off x="4198754" y="5095050"/>
            <a:ext cx="720000" cy="705115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ed Rectangle 1"/>
          <p:cNvSpPr>
            <a:spLocks/>
          </p:cNvSpPr>
          <p:nvPr/>
        </p:nvSpPr>
        <p:spPr>
          <a:xfrm>
            <a:off x="5921924" y="508760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703922" y="2095797"/>
            <a:ext cx="871716" cy="886051"/>
          </a:xfrm>
          <a:custGeom>
            <a:avLst/>
            <a:gdLst/>
            <a:ahLst/>
            <a:cxnLst/>
            <a:rect l="l" t="t" r="r" b="b"/>
            <a:pathLst>
              <a:path w="3888432" h="3952377">
                <a:moveTo>
                  <a:pt x="1315388" y="1930637"/>
                </a:moveTo>
                <a:lnTo>
                  <a:pt x="1723436" y="3085769"/>
                </a:lnTo>
                <a:lnTo>
                  <a:pt x="1729795" y="3085769"/>
                </a:lnTo>
                <a:lnTo>
                  <a:pt x="1832967" y="2445710"/>
                </a:lnTo>
                <a:lnTo>
                  <a:pt x="1835598" y="2434490"/>
                </a:lnTo>
                <a:lnTo>
                  <a:pt x="1753796" y="2188461"/>
                </a:lnTo>
                <a:lnTo>
                  <a:pt x="1954335" y="2042270"/>
                </a:lnTo>
                <a:lnTo>
                  <a:pt x="2152072" y="2191267"/>
                </a:lnTo>
                <a:lnTo>
                  <a:pt x="2073076" y="2431686"/>
                </a:lnTo>
                <a:lnTo>
                  <a:pt x="2070357" y="2437295"/>
                </a:lnTo>
                <a:cubicBezTo>
                  <a:pt x="2103558" y="2614317"/>
                  <a:pt x="2155732" y="2916034"/>
                  <a:pt x="2178866" y="3081295"/>
                </a:cubicBezTo>
                <a:lnTo>
                  <a:pt x="2177187" y="3085769"/>
                </a:lnTo>
                <a:lnTo>
                  <a:pt x="2179515" y="3085769"/>
                </a:lnTo>
                <a:lnTo>
                  <a:pt x="2178866" y="3081295"/>
                </a:lnTo>
                <a:lnTo>
                  <a:pt x="2605198" y="1944877"/>
                </a:lnTo>
                <a:lnTo>
                  <a:pt x="3456383" y="2281194"/>
                </a:lnTo>
                <a:lnTo>
                  <a:pt x="3888432" y="3952377"/>
                </a:lnTo>
                <a:lnTo>
                  <a:pt x="0" y="3952377"/>
                </a:lnTo>
                <a:lnTo>
                  <a:pt x="428167" y="2281194"/>
                </a:lnTo>
                <a:close/>
                <a:moveTo>
                  <a:pt x="1992874" y="0"/>
                </a:moveTo>
                <a:lnTo>
                  <a:pt x="1992874" y="2169"/>
                </a:lnTo>
                <a:cubicBezTo>
                  <a:pt x="2352870" y="15386"/>
                  <a:pt x="2618742" y="267733"/>
                  <a:pt x="2644200" y="496891"/>
                </a:cubicBezTo>
                <a:lnTo>
                  <a:pt x="2664501" y="760274"/>
                </a:lnTo>
                <a:cubicBezTo>
                  <a:pt x="2725097" y="792936"/>
                  <a:pt x="2767057" y="850944"/>
                  <a:pt x="2777449" y="919591"/>
                </a:cubicBezTo>
                <a:cubicBezTo>
                  <a:pt x="2791460" y="1012111"/>
                  <a:pt x="2744629" y="1100803"/>
                  <a:pt x="2662100" y="1146383"/>
                </a:cubicBezTo>
                <a:cubicBezTo>
                  <a:pt x="2608586" y="1642740"/>
                  <a:pt x="2235419" y="1797094"/>
                  <a:pt x="1992874" y="1816070"/>
                </a:cubicBezTo>
                <a:lnTo>
                  <a:pt x="1992874" y="1820117"/>
                </a:lnTo>
                <a:cubicBezTo>
                  <a:pt x="1992858" y="1820122"/>
                  <a:pt x="1992842" y="1820122"/>
                  <a:pt x="1992825" y="1820122"/>
                </a:cubicBezTo>
                <a:lnTo>
                  <a:pt x="1944533" y="1820117"/>
                </a:lnTo>
                <a:lnTo>
                  <a:pt x="1944533" y="1816070"/>
                </a:lnTo>
                <a:cubicBezTo>
                  <a:pt x="1701988" y="1797094"/>
                  <a:pt x="1328821" y="1642740"/>
                  <a:pt x="1275307" y="1146383"/>
                </a:cubicBezTo>
                <a:cubicBezTo>
                  <a:pt x="1192778" y="1100803"/>
                  <a:pt x="1145947" y="1012111"/>
                  <a:pt x="1159958" y="919591"/>
                </a:cubicBezTo>
                <a:cubicBezTo>
                  <a:pt x="1170350" y="850944"/>
                  <a:pt x="1212310" y="792936"/>
                  <a:pt x="1272906" y="760274"/>
                </a:cubicBezTo>
                <a:lnTo>
                  <a:pt x="1293207" y="496891"/>
                </a:lnTo>
                <a:cubicBezTo>
                  <a:pt x="1318666" y="267733"/>
                  <a:pt x="1584538" y="15386"/>
                  <a:pt x="1944533" y="216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ound Same Side Corner Rectangle 3"/>
          <p:cNvSpPr/>
          <p:nvPr/>
        </p:nvSpPr>
        <p:spPr>
          <a:xfrm>
            <a:off x="2526292" y="2099002"/>
            <a:ext cx="774858" cy="879640"/>
          </a:xfrm>
          <a:custGeom>
            <a:avLst/>
            <a:gdLst/>
            <a:ahLst/>
            <a:cxnLst/>
            <a:rect l="l" t="t" r="r" b="b"/>
            <a:pathLst>
              <a:path w="3456384" h="3923782">
                <a:moveTo>
                  <a:pt x="1728192" y="2510620"/>
                </a:moveTo>
                <a:cubicBezTo>
                  <a:pt x="1827614" y="2510620"/>
                  <a:pt x="1908212" y="2591218"/>
                  <a:pt x="1908212" y="2690640"/>
                </a:cubicBezTo>
                <a:cubicBezTo>
                  <a:pt x="1908212" y="2790062"/>
                  <a:pt x="1827614" y="2870660"/>
                  <a:pt x="1728192" y="2870660"/>
                </a:cubicBezTo>
                <a:cubicBezTo>
                  <a:pt x="1628770" y="2870660"/>
                  <a:pt x="1548172" y="2790062"/>
                  <a:pt x="1548172" y="2690640"/>
                </a:cubicBezTo>
                <a:cubicBezTo>
                  <a:pt x="1548172" y="2591218"/>
                  <a:pt x="1628770" y="2510620"/>
                  <a:pt x="1728192" y="2510620"/>
                </a:cubicBezTo>
                <a:close/>
                <a:moveTo>
                  <a:pt x="1998222" y="2406185"/>
                </a:moveTo>
                <a:cubicBezTo>
                  <a:pt x="2047933" y="2406185"/>
                  <a:pt x="2088232" y="2446484"/>
                  <a:pt x="2088232" y="2496195"/>
                </a:cubicBezTo>
                <a:cubicBezTo>
                  <a:pt x="2088232" y="2545906"/>
                  <a:pt x="2047933" y="2586205"/>
                  <a:pt x="1998222" y="2586205"/>
                </a:cubicBezTo>
                <a:cubicBezTo>
                  <a:pt x="1948511" y="2586205"/>
                  <a:pt x="1908212" y="2545906"/>
                  <a:pt x="1908212" y="2496195"/>
                </a:cubicBezTo>
                <a:cubicBezTo>
                  <a:pt x="1908212" y="2446484"/>
                  <a:pt x="1948511" y="2406185"/>
                  <a:pt x="1998222" y="2406185"/>
                </a:cubicBezTo>
                <a:close/>
                <a:moveTo>
                  <a:pt x="1458162" y="2406185"/>
                </a:moveTo>
                <a:cubicBezTo>
                  <a:pt x="1507873" y="2406185"/>
                  <a:pt x="1548172" y="2446484"/>
                  <a:pt x="1548172" y="2496195"/>
                </a:cubicBezTo>
                <a:cubicBezTo>
                  <a:pt x="1548172" y="2545906"/>
                  <a:pt x="1507873" y="2586205"/>
                  <a:pt x="1458162" y="2586205"/>
                </a:cubicBezTo>
                <a:cubicBezTo>
                  <a:pt x="1408451" y="2586205"/>
                  <a:pt x="1368152" y="2545906"/>
                  <a:pt x="1368152" y="2496195"/>
                </a:cubicBezTo>
                <a:cubicBezTo>
                  <a:pt x="1368152" y="2446484"/>
                  <a:pt x="1408451" y="2406185"/>
                  <a:pt x="1458162" y="2406185"/>
                </a:cubicBezTo>
                <a:close/>
                <a:moveTo>
                  <a:pt x="2147410" y="2195590"/>
                </a:moveTo>
                <a:cubicBezTo>
                  <a:pt x="2197121" y="2195590"/>
                  <a:pt x="2237420" y="2235889"/>
                  <a:pt x="2237420" y="2285600"/>
                </a:cubicBezTo>
                <a:cubicBezTo>
                  <a:pt x="2237420" y="2335311"/>
                  <a:pt x="2197121" y="2375610"/>
                  <a:pt x="2147410" y="2375610"/>
                </a:cubicBezTo>
                <a:cubicBezTo>
                  <a:pt x="2097699" y="2375610"/>
                  <a:pt x="2057400" y="2335311"/>
                  <a:pt x="2057400" y="2285600"/>
                </a:cubicBezTo>
                <a:cubicBezTo>
                  <a:pt x="2057400" y="2235889"/>
                  <a:pt x="2097699" y="2195590"/>
                  <a:pt x="2147410" y="2195590"/>
                </a:cubicBezTo>
                <a:close/>
                <a:moveTo>
                  <a:pt x="1289267" y="2195590"/>
                </a:moveTo>
                <a:cubicBezTo>
                  <a:pt x="1338978" y="2195590"/>
                  <a:pt x="1379277" y="2235889"/>
                  <a:pt x="1379277" y="2285600"/>
                </a:cubicBezTo>
                <a:cubicBezTo>
                  <a:pt x="1379277" y="2335311"/>
                  <a:pt x="1338978" y="2375610"/>
                  <a:pt x="1289267" y="2375610"/>
                </a:cubicBezTo>
                <a:cubicBezTo>
                  <a:pt x="1239556" y="2375610"/>
                  <a:pt x="1199257" y="2335311"/>
                  <a:pt x="1199257" y="2285600"/>
                </a:cubicBezTo>
                <a:cubicBezTo>
                  <a:pt x="1199257" y="2235889"/>
                  <a:pt x="1239556" y="2195590"/>
                  <a:pt x="1289267" y="2195590"/>
                </a:cubicBezTo>
                <a:close/>
                <a:moveTo>
                  <a:pt x="921575" y="2195590"/>
                </a:moveTo>
                <a:lnTo>
                  <a:pt x="1071271" y="2195590"/>
                </a:lnTo>
                <a:lnTo>
                  <a:pt x="1727297" y="3256125"/>
                </a:lnTo>
                <a:lnTo>
                  <a:pt x="2383325" y="2195590"/>
                </a:lnTo>
                <a:lnTo>
                  <a:pt x="2534809" y="2195590"/>
                </a:lnTo>
                <a:cubicBezTo>
                  <a:pt x="3043781" y="2195590"/>
                  <a:pt x="3456384" y="2582459"/>
                  <a:pt x="3456384" y="3059686"/>
                </a:cubicBezTo>
                <a:lnTo>
                  <a:pt x="3456384" y="3923782"/>
                </a:lnTo>
                <a:lnTo>
                  <a:pt x="0" y="3923782"/>
                </a:lnTo>
                <a:lnTo>
                  <a:pt x="0" y="3059686"/>
                </a:lnTo>
                <a:cubicBezTo>
                  <a:pt x="0" y="2582459"/>
                  <a:pt x="412603" y="2195590"/>
                  <a:pt x="921575" y="2195590"/>
                </a:cubicBezTo>
                <a:close/>
                <a:moveTo>
                  <a:pt x="1709173" y="0"/>
                </a:moveTo>
                <a:lnTo>
                  <a:pt x="1747214" y="0"/>
                </a:lnTo>
                <a:cubicBezTo>
                  <a:pt x="2225760" y="0"/>
                  <a:pt x="2613699" y="387939"/>
                  <a:pt x="2613699" y="866485"/>
                </a:cubicBezTo>
                <a:cubicBezTo>
                  <a:pt x="2658890" y="1263006"/>
                  <a:pt x="2718504" y="1656643"/>
                  <a:pt x="2749272" y="2056048"/>
                </a:cubicBezTo>
                <a:cubicBezTo>
                  <a:pt x="2510692" y="2076240"/>
                  <a:pt x="2283651" y="2076240"/>
                  <a:pt x="2016225" y="2056048"/>
                </a:cubicBezTo>
                <a:lnTo>
                  <a:pt x="2016225" y="1894589"/>
                </a:lnTo>
                <a:cubicBezTo>
                  <a:pt x="2190666" y="1814359"/>
                  <a:pt x="2279267" y="1663719"/>
                  <a:pt x="2325420" y="1447475"/>
                </a:cubicBezTo>
                <a:cubicBezTo>
                  <a:pt x="2353028" y="1313514"/>
                  <a:pt x="2214385" y="1188793"/>
                  <a:pt x="2181871" y="1090825"/>
                </a:cubicBezTo>
                <a:cubicBezTo>
                  <a:pt x="2149358" y="992857"/>
                  <a:pt x="2142004" y="934630"/>
                  <a:pt x="2130339" y="859666"/>
                </a:cubicBezTo>
                <a:cubicBezTo>
                  <a:pt x="2097242" y="737999"/>
                  <a:pt x="2068552" y="627368"/>
                  <a:pt x="1898783" y="519391"/>
                </a:cubicBezTo>
                <a:cubicBezTo>
                  <a:pt x="1645203" y="1013021"/>
                  <a:pt x="1123749" y="1056740"/>
                  <a:pt x="1145387" y="1433052"/>
                </a:cubicBezTo>
                <a:cubicBezTo>
                  <a:pt x="1159810" y="1646413"/>
                  <a:pt x="1265719" y="1814361"/>
                  <a:pt x="1440161" y="1894590"/>
                </a:cubicBezTo>
                <a:lnTo>
                  <a:pt x="1440161" y="2056048"/>
                </a:lnTo>
                <a:cubicBezTo>
                  <a:pt x="1201581" y="2057009"/>
                  <a:pt x="1006270" y="2089701"/>
                  <a:pt x="724422" y="2058932"/>
                </a:cubicBezTo>
                <a:cubicBezTo>
                  <a:pt x="723460" y="1667219"/>
                  <a:pt x="803266" y="1263967"/>
                  <a:pt x="842688" y="866485"/>
                </a:cubicBezTo>
                <a:cubicBezTo>
                  <a:pt x="842688" y="387939"/>
                  <a:pt x="1230627" y="0"/>
                  <a:pt x="1709173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21510"/>
          <p:cNvSpPr/>
          <p:nvPr/>
        </p:nvSpPr>
        <p:spPr>
          <a:xfrm>
            <a:off x="5950220" y="3565675"/>
            <a:ext cx="745897" cy="884163"/>
          </a:xfrm>
          <a:custGeom>
            <a:avLst/>
            <a:gdLst/>
            <a:ahLst/>
            <a:cxnLst/>
            <a:rect l="l" t="t" r="r" b="b"/>
            <a:pathLst>
              <a:path w="3327196" h="3943955">
                <a:moveTo>
                  <a:pt x="2971152" y="708347"/>
                </a:moveTo>
                <a:lnTo>
                  <a:pt x="2970996" y="708609"/>
                </a:lnTo>
                <a:lnTo>
                  <a:pt x="2970527" y="708609"/>
                </a:lnTo>
                <a:close/>
                <a:moveTo>
                  <a:pt x="755089" y="708347"/>
                </a:moveTo>
                <a:lnTo>
                  <a:pt x="754932" y="708609"/>
                </a:lnTo>
                <a:lnTo>
                  <a:pt x="754463" y="708609"/>
                </a:lnTo>
                <a:close/>
                <a:moveTo>
                  <a:pt x="1445437" y="679639"/>
                </a:moveTo>
                <a:lnTo>
                  <a:pt x="1568420" y="1154030"/>
                </a:lnTo>
                <a:lnTo>
                  <a:pt x="1566722" y="1154030"/>
                </a:lnTo>
                <a:lnTo>
                  <a:pt x="1589052" y="1240515"/>
                </a:lnTo>
                <a:lnTo>
                  <a:pt x="1647266" y="854860"/>
                </a:lnTo>
                <a:lnTo>
                  <a:pt x="1639091" y="854860"/>
                </a:lnTo>
                <a:lnTo>
                  <a:pt x="1613689" y="771390"/>
                </a:lnTo>
                <a:lnTo>
                  <a:pt x="1680190" y="719802"/>
                </a:lnTo>
                <a:lnTo>
                  <a:pt x="1746691" y="771390"/>
                </a:lnTo>
                <a:lnTo>
                  <a:pt x="1721290" y="854860"/>
                </a:lnTo>
                <a:lnTo>
                  <a:pt x="1709853" y="854860"/>
                </a:lnTo>
                <a:lnTo>
                  <a:pt x="1765639" y="1224433"/>
                </a:lnTo>
                <a:lnTo>
                  <a:pt x="1782252" y="1154030"/>
                </a:lnTo>
                <a:lnTo>
                  <a:pt x="1780701" y="1154030"/>
                </a:lnTo>
                <a:lnTo>
                  <a:pt x="1891883" y="684762"/>
                </a:lnTo>
                <a:lnTo>
                  <a:pt x="2186506" y="805762"/>
                </a:lnTo>
                <a:lnTo>
                  <a:pt x="2182890" y="812053"/>
                </a:lnTo>
                <a:lnTo>
                  <a:pt x="2191576" y="812053"/>
                </a:lnTo>
                <a:lnTo>
                  <a:pt x="2280997" y="1178884"/>
                </a:lnTo>
                <a:lnTo>
                  <a:pt x="2334126" y="960932"/>
                </a:lnTo>
                <a:lnTo>
                  <a:pt x="2339376" y="960932"/>
                </a:lnTo>
                <a:lnTo>
                  <a:pt x="2336380" y="955719"/>
                </a:lnTo>
                <a:lnTo>
                  <a:pt x="2590853" y="851209"/>
                </a:lnTo>
                <a:lnTo>
                  <a:pt x="2692761" y="1244309"/>
                </a:lnTo>
                <a:lnTo>
                  <a:pt x="2691354" y="1244309"/>
                </a:lnTo>
                <a:lnTo>
                  <a:pt x="2709858" y="1315974"/>
                </a:lnTo>
                <a:lnTo>
                  <a:pt x="2758096" y="996404"/>
                </a:lnTo>
                <a:lnTo>
                  <a:pt x="2751322" y="996404"/>
                </a:lnTo>
                <a:lnTo>
                  <a:pt x="2730273" y="927237"/>
                </a:lnTo>
                <a:lnTo>
                  <a:pt x="2785379" y="884489"/>
                </a:lnTo>
                <a:lnTo>
                  <a:pt x="2840484" y="927237"/>
                </a:lnTo>
                <a:lnTo>
                  <a:pt x="2819436" y="996404"/>
                </a:lnTo>
                <a:lnTo>
                  <a:pt x="2809959" y="996404"/>
                </a:lnTo>
                <a:lnTo>
                  <a:pt x="2856185" y="1302647"/>
                </a:lnTo>
                <a:lnTo>
                  <a:pt x="2869951" y="1244309"/>
                </a:lnTo>
                <a:lnTo>
                  <a:pt x="2868666" y="1244309"/>
                </a:lnTo>
                <a:lnTo>
                  <a:pt x="2960796" y="855454"/>
                </a:lnTo>
                <a:lnTo>
                  <a:pt x="3204933" y="955719"/>
                </a:lnTo>
                <a:lnTo>
                  <a:pt x="3201936" y="960932"/>
                </a:lnTo>
                <a:lnTo>
                  <a:pt x="3209134" y="960932"/>
                </a:lnTo>
                <a:lnTo>
                  <a:pt x="3327196" y="1445260"/>
                </a:lnTo>
                <a:lnTo>
                  <a:pt x="3327196" y="1445261"/>
                </a:lnTo>
                <a:lnTo>
                  <a:pt x="3327196" y="2179829"/>
                </a:lnTo>
                <a:cubicBezTo>
                  <a:pt x="3327196" y="2260970"/>
                  <a:pt x="3261420" y="2326746"/>
                  <a:pt x="3180279" y="2326746"/>
                </a:cubicBezTo>
                <a:lnTo>
                  <a:pt x="3132861" y="2326746"/>
                </a:lnTo>
                <a:lnTo>
                  <a:pt x="3132861" y="3377167"/>
                </a:lnTo>
                <a:cubicBezTo>
                  <a:pt x="3132861" y="3476019"/>
                  <a:pt x="3052726" y="3556153"/>
                  <a:pt x="2953874" y="3556153"/>
                </a:cubicBezTo>
                <a:cubicBezTo>
                  <a:pt x="2871541" y="3556153"/>
                  <a:pt x="2802192" y="3500562"/>
                  <a:pt x="2782069" y="3424659"/>
                </a:cubicBezTo>
                <a:cubicBezTo>
                  <a:pt x="2761947" y="3500563"/>
                  <a:pt x="2692598" y="3556154"/>
                  <a:pt x="2610264" y="3556154"/>
                </a:cubicBezTo>
                <a:cubicBezTo>
                  <a:pt x="2511412" y="3556154"/>
                  <a:pt x="2431277" y="3476020"/>
                  <a:pt x="2431277" y="3377168"/>
                </a:cubicBezTo>
                <a:lnTo>
                  <a:pt x="2431277" y="2326747"/>
                </a:lnTo>
                <a:lnTo>
                  <a:pt x="2774888" y="2326747"/>
                </a:lnTo>
                <a:lnTo>
                  <a:pt x="2774888" y="2326746"/>
                </a:lnTo>
                <a:lnTo>
                  <a:pt x="2362980" y="2326746"/>
                </a:lnTo>
                <a:lnTo>
                  <a:pt x="2326703" y="2319422"/>
                </a:lnTo>
                <a:cubicBezTo>
                  <a:pt x="2313083" y="2400245"/>
                  <a:pt x="2241934" y="2460311"/>
                  <a:pt x="2156754" y="2460311"/>
                </a:cubicBezTo>
                <a:lnTo>
                  <a:pt x="2099530" y="2460311"/>
                </a:lnTo>
                <a:lnTo>
                  <a:pt x="2099530" y="3727954"/>
                </a:lnTo>
                <a:cubicBezTo>
                  <a:pt x="2099530" y="3847248"/>
                  <a:pt x="2002824" y="3943954"/>
                  <a:pt x="1883530" y="3943954"/>
                </a:cubicBezTo>
                <a:cubicBezTo>
                  <a:pt x="1784170" y="3943954"/>
                  <a:pt x="1700480" y="3876867"/>
                  <a:pt x="1676196" y="3785267"/>
                </a:cubicBezTo>
                <a:cubicBezTo>
                  <a:pt x="1651913" y="3876868"/>
                  <a:pt x="1568223" y="3943955"/>
                  <a:pt x="1468862" y="3943955"/>
                </a:cubicBezTo>
                <a:cubicBezTo>
                  <a:pt x="1349568" y="3943955"/>
                  <a:pt x="1252862" y="3847249"/>
                  <a:pt x="1252862" y="3727955"/>
                </a:cubicBezTo>
                <a:lnTo>
                  <a:pt x="1252862" y="2460312"/>
                </a:lnTo>
                <a:lnTo>
                  <a:pt x="1667530" y="2460312"/>
                </a:lnTo>
                <a:lnTo>
                  <a:pt x="1667530" y="2460311"/>
                </a:lnTo>
                <a:lnTo>
                  <a:pt x="1170442" y="2460311"/>
                </a:lnTo>
                <a:cubicBezTo>
                  <a:pt x="1085262" y="2460311"/>
                  <a:pt x="1014113" y="2400245"/>
                  <a:pt x="1000494" y="2319422"/>
                </a:cubicBezTo>
                <a:cubicBezTo>
                  <a:pt x="989367" y="2325118"/>
                  <a:pt x="976982" y="2326746"/>
                  <a:pt x="964216" y="2326746"/>
                </a:cubicBezTo>
                <a:lnTo>
                  <a:pt x="916797" y="2326746"/>
                </a:lnTo>
                <a:lnTo>
                  <a:pt x="916797" y="3377167"/>
                </a:lnTo>
                <a:cubicBezTo>
                  <a:pt x="916797" y="3476019"/>
                  <a:pt x="836663" y="3556153"/>
                  <a:pt x="737811" y="3556153"/>
                </a:cubicBezTo>
                <a:cubicBezTo>
                  <a:pt x="655477" y="3556153"/>
                  <a:pt x="586128" y="3500562"/>
                  <a:pt x="566006" y="3424659"/>
                </a:cubicBezTo>
                <a:cubicBezTo>
                  <a:pt x="545884" y="3500563"/>
                  <a:pt x="476535" y="3556154"/>
                  <a:pt x="394200" y="3556154"/>
                </a:cubicBezTo>
                <a:cubicBezTo>
                  <a:pt x="295348" y="3556154"/>
                  <a:pt x="215214" y="3476020"/>
                  <a:pt x="215214" y="3377168"/>
                </a:cubicBezTo>
                <a:lnTo>
                  <a:pt x="215214" y="2326747"/>
                </a:lnTo>
                <a:lnTo>
                  <a:pt x="558825" y="2326747"/>
                </a:lnTo>
                <a:lnTo>
                  <a:pt x="558825" y="2326746"/>
                </a:lnTo>
                <a:lnTo>
                  <a:pt x="146917" y="2326746"/>
                </a:lnTo>
                <a:cubicBezTo>
                  <a:pt x="65777" y="2326746"/>
                  <a:pt x="0" y="2260970"/>
                  <a:pt x="0" y="2179829"/>
                </a:cubicBezTo>
                <a:lnTo>
                  <a:pt x="0" y="1445261"/>
                </a:lnTo>
                <a:lnTo>
                  <a:pt x="0" y="1445260"/>
                </a:lnTo>
                <a:lnTo>
                  <a:pt x="118063" y="960932"/>
                </a:lnTo>
                <a:lnTo>
                  <a:pt x="123312" y="960932"/>
                </a:lnTo>
                <a:lnTo>
                  <a:pt x="120317" y="955719"/>
                </a:lnTo>
                <a:lnTo>
                  <a:pt x="374789" y="851209"/>
                </a:lnTo>
                <a:lnTo>
                  <a:pt x="476698" y="1244309"/>
                </a:lnTo>
                <a:lnTo>
                  <a:pt x="475291" y="1244309"/>
                </a:lnTo>
                <a:lnTo>
                  <a:pt x="493794" y="1315974"/>
                </a:lnTo>
                <a:lnTo>
                  <a:pt x="542033" y="996404"/>
                </a:lnTo>
                <a:lnTo>
                  <a:pt x="535259" y="996404"/>
                </a:lnTo>
                <a:lnTo>
                  <a:pt x="514210" y="927237"/>
                </a:lnTo>
                <a:lnTo>
                  <a:pt x="569315" y="884489"/>
                </a:lnTo>
                <a:lnTo>
                  <a:pt x="624421" y="927237"/>
                </a:lnTo>
                <a:lnTo>
                  <a:pt x="603372" y="996404"/>
                </a:lnTo>
                <a:lnTo>
                  <a:pt x="593895" y="996404"/>
                </a:lnTo>
                <a:lnTo>
                  <a:pt x="640122" y="1302647"/>
                </a:lnTo>
                <a:lnTo>
                  <a:pt x="653888" y="1244309"/>
                </a:lnTo>
                <a:lnTo>
                  <a:pt x="652603" y="1244309"/>
                </a:lnTo>
                <a:lnTo>
                  <a:pt x="744733" y="855454"/>
                </a:lnTo>
                <a:lnTo>
                  <a:pt x="988869" y="955719"/>
                </a:lnTo>
                <a:lnTo>
                  <a:pt x="985873" y="960932"/>
                </a:lnTo>
                <a:lnTo>
                  <a:pt x="993071" y="960932"/>
                </a:lnTo>
                <a:lnTo>
                  <a:pt x="1046200" y="1178884"/>
                </a:lnTo>
                <a:lnTo>
                  <a:pt x="1135621" y="812053"/>
                </a:lnTo>
                <a:lnTo>
                  <a:pt x="1141956" y="812053"/>
                </a:lnTo>
                <a:lnTo>
                  <a:pt x="1138341" y="805762"/>
                </a:lnTo>
                <a:close/>
                <a:moveTo>
                  <a:pt x="1904381" y="507234"/>
                </a:moveTo>
                <a:lnTo>
                  <a:pt x="1904192" y="507550"/>
                </a:lnTo>
                <a:lnTo>
                  <a:pt x="1903626" y="507550"/>
                </a:lnTo>
                <a:close/>
                <a:moveTo>
                  <a:pt x="2776428" y="288199"/>
                </a:moveTo>
                <a:cubicBezTo>
                  <a:pt x="2901132" y="286008"/>
                  <a:pt x="2971259" y="346295"/>
                  <a:pt x="2979754" y="415876"/>
                </a:cubicBezTo>
                <a:lnTo>
                  <a:pt x="2981631" y="415876"/>
                </a:lnTo>
                <a:lnTo>
                  <a:pt x="2981631" y="433886"/>
                </a:lnTo>
                <a:lnTo>
                  <a:pt x="2981631" y="493532"/>
                </a:lnTo>
                <a:cubicBezTo>
                  <a:pt x="3008633" y="499981"/>
                  <a:pt x="3029439" y="521949"/>
                  <a:pt x="3033494" y="549788"/>
                </a:cubicBezTo>
                <a:cubicBezTo>
                  <a:pt x="3038538" y="584409"/>
                  <a:pt x="3016091" y="617230"/>
                  <a:pt x="2981181" y="626278"/>
                </a:cubicBezTo>
                <a:lnTo>
                  <a:pt x="2980501" y="621619"/>
                </a:lnTo>
                <a:lnTo>
                  <a:pt x="2976379" y="647538"/>
                </a:lnTo>
                <a:cubicBezTo>
                  <a:pt x="2976284" y="741285"/>
                  <a:pt x="2897689" y="817248"/>
                  <a:pt x="2800755" y="817248"/>
                </a:cubicBezTo>
                <a:lnTo>
                  <a:pt x="2762303" y="817248"/>
                </a:lnTo>
                <a:cubicBezTo>
                  <a:pt x="2672700" y="817248"/>
                  <a:pt x="2598766" y="752340"/>
                  <a:pt x="2588851" y="668376"/>
                </a:cubicBezTo>
                <a:cubicBezTo>
                  <a:pt x="2582868" y="652358"/>
                  <a:pt x="2579874" y="635182"/>
                  <a:pt x="2579357" y="617401"/>
                </a:cubicBezTo>
                <a:cubicBezTo>
                  <a:pt x="2555686" y="603812"/>
                  <a:pt x="2542254" y="577371"/>
                  <a:pt x="2546273" y="549788"/>
                </a:cubicBezTo>
                <a:cubicBezTo>
                  <a:pt x="2549253" y="529322"/>
                  <a:pt x="2561288" y="512029"/>
                  <a:pt x="2578668" y="502291"/>
                </a:cubicBezTo>
                <a:lnTo>
                  <a:pt x="2578668" y="433890"/>
                </a:lnTo>
                <a:lnTo>
                  <a:pt x="2578668" y="415876"/>
                </a:lnTo>
                <a:lnTo>
                  <a:pt x="2580544" y="415876"/>
                </a:lnTo>
                <a:cubicBezTo>
                  <a:pt x="2586130" y="366857"/>
                  <a:pt x="2642005" y="283818"/>
                  <a:pt x="2776428" y="288199"/>
                </a:cubicBezTo>
                <a:close/>
                <a:moveTo>
                  <a:pt x="560365" y="288199"/>
                </a:moveTo>
                <a:cubicBezTo>
                  <a:pt x="685069" y="286008"/>
                  <a:pt x="755196" y="346295"/>
                  <a:pt x="763690" y="415876"/>
                </a:cubicBezTo>
                <a:lnTo>
                  <a:pt x="765567" y="415876"/>
                </a:lnTo>
                <a:lnTo>
                  <a:pt x="765567" y="433886"/>
                </a:lnTo>
                <a:lnTo>
                  <a:pt x="765567" y="493532"/>
                </a:lnTo>
                <a:cubicBezTo>
                  <a:pt x="792570" y="499981"/>
                  <a:pt x="813376" y="521949"/>
                  <a:pt x="817431" y="549788"/>
                </a:cubicBezTo>
                <a:cubicBezTo>
                  <a:pt x="822475" y="584409"/>
                  <a:pt x="800028" y="617230"/>
                  <a:pt x="765117" y="626278"/>
                </a:cubicBezTo>
                <a:lnTo>
                  <a:pt x="764438" y="621619"/>
                </a:lnTo>
                <a:lnTo>
                  <a:pt x="760315" y="647538"/>
                </a:lnTo>
                <a:cubicBezTo>
                  <a:pt x="760221" y="741285"/>
                  <a:pt x="681626" y="817248"/>
                  <a:pt x="584691" y="817248"/>
                </a:cubicBezTo>
                <a:lnTo>
                  <a:pt x="546240" y="817248"/>
                </a:lnTo>
                <a:cubicBezTo>
                  <a:pt x="456637" y="817248"/>
                  <a:pt x="382703" y="752340"/>
                  <a:pt x="372787" y="668376"/>
                </a:cubicBezTo>
                <a:cubicBezTo>
                  <a:pt x="366804" y="652358"/>
                  <a:pt x="363811" y="635182"/>
                  <a:pt x="363293" y="617401"/>
                </a:cubicBezTo>
                <a:cubicBezTo>
                  <a:pt x="339623" y="603812"/>
                  <a:pt x="326190" y="577371"/>
                  <a:pt x="330209" y="549788"/>
                </a:cubicBezTo>
                <a:cubicBezTo>
                  <a:pt x="333190" y="529322"/>
                  <a:pt x="345225" y="512029"/>
                  <a:pt x="362605" y="502291"/>
                </a:cubicBezTo>
                <a:lnTo>
                  <a:pt x="362605" y="433890"/>
                </a:lnTo>
                <a:lnTo>
                  <a:pt x="362605" y="415876"/>
                </a:lnTo>
                <a:lnTo>
                  <a:pt x="364481" y="415876"/>
                </a:lnTo>
                <a:cubicBezTo>
                  <a:pt x="370067" y="366857"/>
                  <a:pt x="425942" y="283818"/>
                  <a:pt x="560365" y="288199"/>
                </a:cubicBezTo>
                <a:close/>
                <a:moveTo>
                  <a:pt x="1669389" y="201"/>
                </a:moveTo>
                <a:cubicBezTo>
                  <a:pt x="1819881" y="-2443"/>
                  <a:pt x="1904510" y="70311"/>
                  <a:pt x="1914761" y="154282"/>
                </a:cubicBezTo>
                <a:lnTo>
                  <a:pt x="1917026" y="154282"/>
                </a:lnTo>
                <a:lnTo>
                  <a:pt x="1917026" y="176016"/>
                </a:lnTo>
                <a:lnTo>
                  <a:pt x="1917026" y="247996"/>
                </a:lnTo>
                <a:cubicBezTo>
                  <a:pt x="1949613" y="255779"/>
                  <a:pt x="1974721" y="282290"/>
                  <a:pt x="1979615" y="315886"/>
                </a:cubicBezTo>
                <a:cubicBezTo>
                  <a:pt x="1985702" y="357666"/>
                  <a:pt x="1958613" y="397274"/>
                  <a:pt x="1916483" y="408194"/>
                </a:cubicBezTo>
                <a:lnTo>
                  <a:pt x="1915663" y="402571"/>
                </a:lnTo>
                <a:lnTo>
                  <a:pt x="1910688" y="433850"/>
                </a:lnTo>
                <a:cubicBezTo>
                  <a:pt x="1910574" y="546984"/>
                  <a:pt x="1815726" y="638655"/>
                  <a:pt x="1698746" y="638655"/>
                </a:cubicBezTo>
                <a:lnTo>
                  <a:pt x="1652343" y="638655"/>
                </a:lnTo>
                <a:cubicBezTo>
                  <a:pt x="1544210" y="638655"/>
                  <a:pt x="1454987" y="560325"/>
                  <a:pt x="1443021" y="458997"/>
                </a:cubicBezTo>
                <a:cubicBezTo>
                  <a:pt x="1435801" y="439667"/>
                  <a:pt x="1432188" y="418939"/>
                  <a:pt x="1431564" y="397481"/>
                </a:cubicBezTo>
                <a:cubicBezTo>
                  <a:pt x="1402998" y="381082"/>
                  <a:pt x="1386788" y="349173"/>
                  <a:pt x="1391638" y="315886"/>
                </a:cubicBezTo>
                <a:cubicBezTo>
                  <a:pt x="1395235" y="291188"/>
                  <a:pt x="1409759" y="270318"/>
                  <a:pt x="1430733" y="258567"/>
                </a:cubicBezTo>
                <a:lnTo>
                  <a:pt x="1430733" y="176021"/>
                </a:lnTo>
                <a:lnTo>
                  <a:pt x="1430733" y="154282"/>
                </a:lnTo>
                <a:lnTo>
                  <a:pt x="1432997" y="154282"/>
                </a:lnTo>
                <a:cubicBezTo>
                  <a:pt x="1439738" y="95126"/>
                  <a:pt x="1507168" y="-5085"/>
                  <a:pt x="1669389" y="20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9"/>
          <p:cNvSpPr/>
          <p:nvPr/>
        </p:nvSpPr>
        <p:spPr>
          <a:xfrm>
            <a:off x="5902147" y="4919818"/>
            <a:ext cx="872059" cy="886837"/>
          </a:xfrm>
          <a:custGeom>
            <a:avLst/>
            <a:gdLst/>
            <a:ahLst/>
            <a:cxnLst/>
            <a:rect l="l" t="t" r="r" b="b"/>
            <a:pathLst>
              <a:path w="3889964" h="3955882">
                <a:moveTo>
                  <a:pt x="2935971" y="3206293"/>
                </a:moveTo>
                <a:lnTo>
                  <a:pt x="3087261" y="3634575"/>
                </a:lnTo>
                <a:lnTo>
                  <a:pt x="3089619" y="3634575"/>
                </a:lnTo>
                <a:lnTo>
                  <a:pt x="3127871" y="3397264"/>
                </a:lnTo>
                <a:lnTo>
                  <a:pt x="3128847" y="3393104"/>
                </a:lnTo>
                <a:lnTo>
                  <a:pt x="3098517" y="3301885"/>
                </a:lnTo>
                <a:lnTo>
                  <a:pt x="3172870" y="3247683"/>
                </a:lnTo>
                <a:lnTo>
                  <a:pt x="3246184" y="3302926"/>
                </a:lnTo>
                <a:lnTo>
                  <a:pt x="3216895" y="3392064"/>
                </a:lnTo>
                <a:lnTo>
                  <a:pt x="3215887" y="3394144"/>
                </a:lnTo>
                <a:cubicBezTo>
                  <a:pt x="3228197" y="3459777"/>
                  <a:pt x="3247541" y="3571643"/>
                  <a:pt x="3256118" y="3632916"/>
                </a:cubicBezTo>
                <a:lnTo>
                  <a:pt x="3255496" y="3634575"/>
                </a:lnTo>
                <a:lnTo>
                  <a:pt x="3256359" y="3634575"/>
                </a:lnTo>
                <a:lnTo>
                  <a:pt x="3256118" y="3632916"/>
                </a:lnTo>
                <a:lnTo>
                  <a:pt x="3414187" y="3211573"/>
                </a:lnTo>
                <a:lnTo>
                  <a:pt x="3729776" y="3336267"/>
                </a:lnTo>
                <a:lnTo>
                  <a:pt x="3889964" y="3955882"/>
                </a:lnTo>
                <a:lnTo>
                  <a:pt x="2448272" y="3955882"/>
                </a:lnTo>
                <a:lnTo>
                  <a:pt x="2607021" y="3336267"/>
                </a:lnTo>
                <a:close/>
                <a:moveTo>
                  <a:pt x="487699" y="3206293"/>
                </a:moveTo>
                <a:lnTo>
                  <a:pt x="638988" y="3634575"/>
                </a:lnTo>
                <a:lnTo>
                  <a:pt x="641346" y="3634575"/>
                </a:lnTo>
                <a:lnTo>
                  <a:pt x="679599" y="3397264"/>
                </a:lnTo>
                <a:lnTo>
                  <a:pt x="680574" y="3393104"/>
                </a:lnTo>
                <a:lnTo>
                  <a:pt x="650245" y="3301885"/>
                </a:lnTo>
                <a:lnTo>
                  <a:pt x="724598" y="3247683"/>
                </a:lnTo>
                <a:lnTo>
                  <a:pt x="797911" y="3302926"/>
                </a:lnTo>
                <a:lnTo>
                  <a:pt x="768623" y="3392064"/>
                </a:lnTo>
                <a:lnTo>
                  <a:pt x="767614" y="3394144"/>
                </a:lnTo>
                <a:cubicBezTo>
                  <a:pt x="779924" y="3459777"/>
                  <a:pt x="799268" y="3571643"/>
                  <a:pt x="807846" y="3632916"/>
                </a:cubicBezTo>
                <a:lnTo>
                  <a:pt x="807223" y="3634575"/>
                </a:lnTo>
                <a:lnTo>
                  <a:pt x="808086" y="3634575"/>
                </a:lnTo>
                <a:lnTo>
                  <a:pt x="807846" y="3632916"/>
                </a:lnTo>
                <a:lnTo>
                  <a:pt x="965914" y="3211573"/>
                </a:lnTo>
                <a:lnTo>
                  <a:pt x="1281504" y="3336267"/>
                </a:lnTo>
                <a:lnTo>
                  <a:pt x="1441692" y="3955882"/>
                </a:lnTo>
                <a:lnTo>
                  <a:pt x="0" y="3955882"/>
                </a:lnTo>
                <a:lnTo>
                  <a:pt x="158749" y="3336267"/>
                </a:lnTo>
                <a:close/>
                <a:moveTo>
                  <a:pt x="3187159" y="2490482"/>
                </a:moveTo>
                <a:lnTo>
                  <a:pt x="3187159" y="2491286"/>
                </a:lnTo>
                <a:cubicBezTo>
                  <a:pt x="3320633" y="2496187"/>
                  <a:pt x="3419208" y="2589748"/>
                  <a:pt x="3428647" y="2674712"/>
                </a:cubicBezTo>
                <a:lnTo>
                  <a:pt x="3436174" y="2772365"/>
                </a:lnTo>
                <a:cubicBezTo>
                  <a:pt x="3458641" y="2784475"/>
                  <a:pt x="3474198" y="2805982"/>
                  <a:pt x="3478051" y="2831434"/>
                </a:cubicBezTo>
                <a:cubicBezTo>
                  <a:pt x="3483246" y="2865737"/>
                  <a:pt x="3465883" y="2898621"/>
                  <a:pt x="3435284" y="2915520"/>
                </a:cubicBezTo>
                <a:cubicBezTo>
                  <a:pt x="3415443" y="3099551"/>
                  <a:pt x="3277086" y="3156780"/>
                  <a:pt x="3187159" y="3163816"/>
                </a:cubicBezTo>
                <a:lnTo>
                  <a:pt x="3187159" y="3165316"/>
                </a:lnTo>
                <a:cubicBezTo>
                  <a:pt x="3187153" y="3165318"/>
                  <a:pt x="3187147" y="3165318"/>
                  <a:pt x="3187141" y="3165318"/>
                </a:cubicBezTo>
                <a:lnTo>
                  <a:pt x="3169236" y="3165316"/>
                </a:lnTo>
                <a:lnTo>
                  <a:pt x="3169236" y="3163816"/>
                </a:lnTo>
                <a:cubicBezTo>
                  <a:pt x="3079309" y="3156780"/>
                  <a:pt x="2940952" y="3099551"/>
                  <a:pt x="2921111" y="2915520"/>
                </a:cubicBezTo>
                <a:cubicBezTo>
                  <a:pt x="2890512" y="2898621"/>
                  <a:pt x="2873149" y="2865737"/>
                  <a:pt x="2878343" y="2831434"/>
                </a:cubicBezTo>
                <a:cubicBezTo>
                  <a:pt x="2882196" y="2805982"/>
                  <a:pt x="2897754" y="2784475"/>
                  <a:pt x="2920220" y="2772365"/>
                </a:cubicBezTo>
                <a:lnTo>
                  <a:pt x="2927747" y="2674712"/>
                </a:lnTo>
                <a:cubicBezTo>
                  <a:pt x="2937187" y="2589748"/>
                  <a:pt x="3035762" y="2496187"/>
                  <a:pt x="3169236" y="2491286"/>
                </a:cubicBezTo>
                <a:close/>
                <a:moveTo>
                  <a:pt x="738886" y="2490482"/>
                </a:moveTo>
                <a:lnTo>
                  <a:pt x="738886" y="2491286"/>
                </a:lnTo>
                <a:cubicBezTo>
                  <a:pt x="872360" y="2496187"/>
                  <a:pt x="970936" y="2589748"/>
                  <a:pt x="980375" y="2674712"/>
                </a:cubicBezTo>
                <a:lnTo>
                  <a:pt x="987902" y="2772365"/>
                </a:lnTo>
                <a:cubicBezTo>
                  <a:pt x="1010369" y="2784475"/>
                  <a:pt x="1025926" y="2805982"/>
                  <a:pt x="1029779" y="2831434"/>
                </a:cubicBezTo>
                <a:cubicBezTo>
                  <a:pt x="1034974" y="2865737"/>
                  <a:pt x="1017610" y="2898621"/>
                  <a:pt x="987012" y="2915520"/>
                </a:cubicBezTo>
                <a:cubicBezTo>
                  <a:pt x="967171" y="3099551"/>
                  <a:pt x="828814" y="3156780"/>
                  <a:pt x="738886" y="3163816"/>
                </a:cubicBezTo>
                <a:lnTo>
                  <a:pt x="738886" y="3165316"/>
                </a:lnTo>
                <a:cubicBezTo>
                  <a:pt x="738881" y="3165318"/>
                  <a:pt x="738875" y="3165318"/>
                  <a:pt x="738868" y="3165318"/>
                </a:cubicBezTo>
                <a:lnTo>
                  <a:pt x="720963" y="3165316"/>
                </a:lnTo>
                <a:lnTo>
                  <a:pt x="720963" y="3163816"/>
                </a:lnTo>
                <a:cubicBezTo>
                  <a:pt x="631036" y="3156780"/>
                  <a:pt x="492679" y="3099551"/>
                  <a:pt x="472838" y="2915520"/>
                </a:cubicBezTo>
                <a:cubicBezTo>
                  <a:pt x="442239" y="2898621"/>
                  <a:pt x="424876" y="2865737"/>
                  <a:pt x="430071" y="2831434"/>
                </a:cubicBezTo>
                <a:cubicBezTo>
                  <a:pt x="433924" y="2805982"/>
                  <a:pt x="449481" y="2784475"/>
                  <a:pt x="471948" y="2772365"/>
                </a:cubicBezTo>
                <a:lnTo>
                  <a:pt x="479475" y="2674712"/>
                </a:lnTo>
                <a:cubicBezTo>
                  <a:pt x="488914" y="2589748"/>
                  <a:pt x="587490" y="2496187"/>
                  <a:pt x="720963" y="2491286"/>
                </a:cubicBezTo>
                <a:close/>
                <a:moveTo>
                  <a:pt x="1800216" y="1683881"/>
                </a:moveTo>
                <a:lnTo>
                  <a:pt x="2088216" y="1683881"/>
                </a:lnTo>
                <a:lnTo>
                  <a:pt x="2088216" y="2215965"/>
                </a:lnTo>
                <a:lnTo>
                  <a:pt x="2577864" y="2705613"/>
                </a:lnTo>
                <a:lnTo>
                  <a:pt x="2374218" y="2909260"/>
                </a:lnTo>
                <a:lnTo>
                  <a:pt x="1957358" y="2492400"/>
                </a:lnTo>
                <a:lnTo>
                  <a:pt x="1569639" y="2880119"/>
                </a:lnTo>
                <a:lnTo>
                  <a:pt x="1365992" y="2676472"/>
                </a:lnTo>
                <a:lnTo>
                  <a:pt x="1800216" y="2242249"/>
                </a:lnTo>
                <a:close/>
                <a:moveTo>
                  <a:pt x="1703118" y="715811"/>
                </a:moveTo>
                <a:lnTo>
                  <a:pt x="1854408" y="1144093"/>
                </a:lnTo>
                <a:lnTo>
                  <a:pt x="1856766" y="1144093"/>
                </a:lnTo>
                <a:lnTo>
                  <a:pt x="1895018" y="906782"/>
                </a:lnTo>
                <a:lnTo>
                  <a:pt x="1895994" y="902622"/>
                </a:lnTo>
                <a:lnTo>
                  <a:pt x="1865664" y="811403"/>
                </a:lnTo>
                <a:lnTo>
                  <a:pt x="1940017" y="757201"/>
                </a:lnTo>
                <a:lnTo>
                  <a:pt x="2013331" y="812444"/>
                </a:lnTo>
                <a:lnTo>
                  <a:pt x="1984042" y="901582"/>
                </a:lnTo>
                <a:lnTo>
                  <a:pt x="1983034" y="903662"/>
                </a:lnTo>
                <a:cubicBezTo>
                  <a:pt x="1995344" y="969295"/>
                  <a:pt x="2014688" y="1081161"/>
                  <a:pt x="2023265" y="1142434"/>
                </a:cubicBezTo>
                <a:lnTo>
                  <a:pt x="2022643" y="1144093"/>
                </a:lnTo>
                <a:lnTo>
                  <a:pt x="2023506" y="1144093"/>
                </a:lnTo>
                <a:lnTo>
                  <a:pt x="2023265" y="1142434"/>
                </a:lnTo>
                <a:lnTo>
                  <a:pt x="2181334" y="721091"/>
                </a:lnTo>
                <a:lnTo>
                  <a:pt x="2496923" y="845785"/>
                </a:lnTo>
                <a:lnTo>
                  <a:pt x="2657111" y="1465400"/>
                </a:lnTo>
                <a:lnTo>
                  <a:pt x="1215419" y="1465400"/>
                </a:lnTo>
                <a:lnTo>
                  <a:pt x="1374168" y="845785"/>
                </a:lnTo>
                <a:close/>
                <a:moveTo>
                  <a:pt x="1954306" y="0"/>
                </a:moveTo>
                <a:lnTo>
                  <a:pt x="1954306" y="804"/>
                </a:lnTo>
                <a:cubicBezTo>
                  <a:pt x="2087780" y="5705"/>
                  <a:pt x="2186355" y="99266"/>
                  <a:pt x="2195794" y="184229"/>
                </a:cubicBezTo>
                <a:lnTo>
                  <a:pt x="2203321" y="281882"/>
                </a:lnTo>
                <a:cubicBezTo>
                  <a:pt x="2225788" y="293992"/>
                  <a:pt x="2241345" y="315500"/>
                  <a:pt x="2245198" y="340952"/>
                </a:cubicBezTo>
                <a:cubicBezTo>
                  <a:pt x="2250393" y="375255"/>
                  <a:pt x="2233030" y="408138"/>
                  <a:pt x="2202431" y="425038"/>
                </a:cubicBezTo>
                <a:cubicBezTo>
                  <a:pt x="2182590" y="609069"/>
                  <a:pt x="2044233" y="666298"/>
                  <a:pt x="1954306" y="673334"/>
                </a:cubicBezTo>
                <a:lnTo>
                  <a:pt x="1954306" y="674834"/>
                </a:lnTo>
                <a:cubicBezTo>
                  <a:pt x="1954300" y="674836"/>
                  <a:pt x="1954294" y="674836"/>
                  <a:pt x="1954288" y="674836"/>
                </a:cubicBezTo>
                <a:lnTo>
                  <a:pt x="1936383" y="674834"/>
                </a:lnTo>
                <a:lnTo>
                  <a:pt x="1936383" y="673334"/>
                </a:lnTo>
                <a:cubicBezTo>
                  <a:pt x="1846456" y="666298"/>
                  <a:pt x="1708099" y="609069"/>
                  <a:pt x="1688258" y="425038"/>
                </a:cubicBezTo>
                <a:cubicBezTo>
                  <a:pt x="1657659" y="408138"/>
                  <a:pt x="1640296" y="375255"/>
                  <a:pt x="1645490" y="340952"/>
                </a:cubicBezTo>
                <a:cubicBezTo>
                  <a:pt x="1649343" y="315500"/>
                  <a:pt x="1664901" y="293992"/>
                  <a:pt x="1687367" y="281882"/>
                </a:cubicBezTo>
                <a:lnTo>
                  <a:pt x="1694894" y="184229"/>
                </a:lnTo>
                <a:cubicBezTo>
                  <a:pt x="1704334" y="99266"/>
                  <a:pt x="1802909" y="5705"/>
                  <a:pt x="1936383" y="80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21510"/>
          <p:cNvSpPr/>
          <p:nvPr/>
        </p:nvSpPr>
        <p:spPr>
          <a:xfrm>
            <a:off x="2437745" y="4953036"/>
            <a:ext cx="887773" cy="820401"/>
          </a:xfrm>
          <a:custGeom>
            <a:avLst/>
            <a:gdLst/>
            <a:ahLst/>
            <a:cxnLst/>
            <a:rect l="l" t="t" r="r" b="b"/>
            <a:pathLst>
              <a:path w="3960060" h="3659536">
                <a:moveTo>
                  <a:pt x="520260" y="2834909"/>
                </a:moveTo>
                <a:lnTo>
                  <a:pt x="661723" y="3380586"/>
                </a:lnTo>
                <a:lnTo>
                  <a:pt x="659771" y="3380586"/>
                </a:lnTo>
                <a:lnTo>
                  <a:pt x="685456" y="3480067"/>
                </a:lnTo>
                <a:lnTo>
                  <a:pt x="752417" y="3036461"/>
                </a:lnTo>
                <a:lnTo>
                  <a:pt x="743014" y="3036461"/>
                </a:lnTo>
                <a:lnTo>
                  <a:pt x="713795" y="2940448"/>
                </a:lnTo>
                <a:lnTo>
                  <a:pt x="790289" y="2881107"/>
                </a:lnTo>
                <a:lnTo>
                  <a:pt x="866783" y="2940448"/>
                </a:lnTo>
                <a:lnTo>
                  <a:pt x="837565" y="3036461"/>
                </a:lnTo>
                <a:lnTo>
                  <a:pt x="824409" y="3036461"/>
                </a:lnTo>
                <a:lnTo>
                  <a:pt x="888579" y="3461569"/>
                </a:lnTo>
                <a:lnTo>
                  <a:pt x="907688" y="3380586"/>
                </a:lnTo>
                <a:lnTo>
                  <a:pt x="905904" y="3380586"/>
                </a:lnTo>
                <a:lnTo>
                  <a:pt x="1033793" y="2840802"/>
                </a:lnTo>
                <a:lnTo>
                  <a:pt x="1372689" y="2979985"/>
                </a:lnTo>
                <a:lnTo>
                  <a:pt x="1368530" y="2987221"/>
                </a:lnTo>
                <a:lnTo>
                  <a:pt x="1372714" y="2987221"/>
                </a:lnTo>
                <a:lnTo>
                  <a:pt x="1378521" y="2987221"/>
                </a:lnTo>
                <a:lnTo>
                  <a:pt x="1380001" y="2987221"/>
                </a:lnTo>
                <a:lnTo>
                  <a:pt x="1375842" y="2979985"/>
                </a:lnTo>
                <a:lnTo>
                  <a:pt x="1729086" y="2834909"/>
                </a:lnTo>
                <a:lnTo>
                  <a:pt x="1870550" y="3380586"/>
                </a:lnTo>
                <a:lnTo>
                  <a:pt x="1868597" y="3380586"/>
                </a:lnTo>
                <a:lnTo>
                  <a:pt x="1894282" y="3480067"/>
                </a:lnTo>
                <a:lnTo>
                  <a:pt x="1961243" y="3036461"/>
                </a:lnTo>
                <a:lnTo>
                  <a:pt x="1951840" y="3036461"/>
                </a:lnTo>
                <a:lnTo>
                  <a:pt x="1922621" y="2940448"/>
                </a:lnTo>
                <a:lnTo>
                  <a:pt x="1999115" y="2881107"/>
                </a:lnTo>
                <a:lnTo>
                  <a:pt x="2075609" y="2940448"/>
                </a:lnTo>
                <a:lnTo>
                  <a:pt x="2046391" y="3036461"/>
                </a:lnTo>
                <a:lnTo>
                  <a:pt x="2033236" y="3036461"/>
                </a:lnTo>
                <a:lnTo>
                  <a:pt x="2097405" y="3461569"/>
                </a:lnTo>
                <a:lnTo>
                  <a:pt x="2116514" y="3380586"/>
                </a:lnTo>
                <a:lnTo>
                  <a:pt x="2114730" y="3380586"/>
                </a:lnTo>
                <a:lnTo>
                  <a:pt x="2242619" y="2840802"/>
                </a:lnTo>
                <a:lnTo>
                  <a:pt x="2581515" y="2979985"/>
                </a:lnTo>
                <a:lnTo>
                  <a:pt x="2577356" y="2987221"/>
                </a:lnTo>
                <a:lnTo>
                  <a:pt x="2581540" y="2987221"/>
                </a:lnTo>
                <a:lnTo>
                  <a:pt x="2587347" y="2987221"/>
                </a:lnTo>
                <a:lnTo>
                  <a:pt x="2588827" y="2987221"/>
                </a:lnTo>
                <a:lnTo>
                  <a:pt x="2584669" y="2979985"/>
                </a:lnTo>
                <a:lnTo>
                  <a:pt x="2937912" y="2834909"/>
                </a:lnTo>
                <a:lnTo>
                  <a:pt x="3079376" y="3380586"/>
                </a:lnTo>
                <a:lnTo>
                  <a:pt x="3077423" y="3380586"/>
                </a:lnTo>
                <a:lnTo>
                  <a:pt x="3103108" y="3480067"/>
                </a:lnTo>
                <a:lnTo>
                  <a:pt x="3170069" y="3036461"/>
                </a:lnTo>
                <a:lnTo>
                  <a:pt x="3160666" y="3036461"/>
                </a:lnTo>
                <a:lnTo>
                  <a:pt x="3131447" y="2940448"/>
                </a:lnTo>
                <a:lnTo>
                  <a:pt x="3207941" y="2881107"/>
                </a:lnTo>
                <a:lnTo>
                  <a:pt x="3284435" y="2940448"/>
                </a:lnTo>
                <a:lnTo>
                  <a:pt x="3255217" y="3036461"/>
                </a:lnTo>
                <a:lnTo>
                  <a:pt x="3242062" y="3036461"/>
                </a:lnTo>
                <a:lnTo>
                  <a:pt x="3306231" y="3461569"/>
                </a:lnTo>
                <a:lnTo>
                  <a:pt x="3325340" y="3380586"/>
                </a:lnTo>
                <a:lnTo>
                  <a:pt x="3323556" y="3380586"/>
                </a:lnTo>
                <a:lnTo>
                  <a:pt x="3451445" y="2840802"/>
                </a:lnTo>
                <a:lnTo>
                  <a:pt x="3790341" y="2979985"/>
                </a:lnTo>
                <a:lnTo>
                  <a:pt x="3786182" y="2987221"/>
                </a:lnTo>
                <a:lnTo>
                  <a:pt x="3796173" y="2987221"/>
                </a:lnTo>
                <a:lnTo>
                  <a:pt x="3960060" y="3659536"/>
                </a:lnTo>
                <a:lnTo>
                  <a:pt x="2906823" y="3659536"/>
                </a:lnTo>
                <a:lnTo>
                  <a:pt x="2751234" y="3659536"/>
                </a:lnTo>
                <a:lnTo>
                  <a:pt x="2716610" y="3659536"/>
                </a:lnTo>
                <a:lnTo>
                  <a:pt x="2643798" y="3659536"/>
                </a:lnTo>
                <a:lnTo>
                  <a:pt x="2550883" y="3659536"/>
                </a:lnTo>
                <a:lnTo>
                  <a:pt x="2417652" y="3659536"/>
                </a:lnTo>
                <a:lnTo>
                  <a:pt x="1697997" y="3659536"/>
                </a:lnTo>
                <a:lnTo>
                  <a:pt x="1542408" y="3659536"/>
                </a:lnTo>
                <a:lnTo>
                  <a:pt x="1507784" y="3659536"/>
                </a:lnTo>
                <a:lnTo>
                  <a:pt x="1434972" y="3659536"/>
                </a:lnTo>
                <a:lnTo>
                  <a:pt x="1342057" y="3659536"/>
                </a:lnTo>
                <a:lnTo>
                  <a:pt x="1208826" y="3659536"/>
                </a:lnTo>
                <a:lnTo>
                  <a:pt x="489171" y="3659536"/>
                </a:lnTo>
                <a:lnTo>
                  <a:pt x="298957" y="3659536"/>
                </a:lnTo>
                <a:lnTo>
                  <a:pt x="226146" y="3659536"/>
                </a:lnTo>
                <a:lnTo>
                  <a:pt x="133230" y="3659536"/>
                </a:lnTo>
                <a:lnTo>
                  <a:pt x="0" y="3659536"/>
                </a:lnTo>
                <a:lnTo>
                  <a:pt x="163888" y="2987221"/>
                </a:lnTo>
                <a:lnTo>
                  <a:pt x="171175" y="2987221"/>
                </a:lnTo>
                <a:lnTo>
                  <a:pt x="167016" y="2979985"/>
                </a:lnTo>
                <a:close/>
                <a:moveTo>
                  <a:pt x="3465821" y="2636598"/>
                </a:moveTo>
                <a:lnTo>
                  <a:pt x="3465604" y="2636961"/>
                </a:lnTo>
                <a:lnTo>
                  <a:pt x="3464953" y="2636961"/>
                </a:lnTo>
                <a:close/>
                <a:moveTo>
                  <a:pt x="2256995" y="2636598"/>
                </a:moveTo>
                <a:lnTo>
                  <a:pt x="2256778" y="2636961"/>
                </a:lnTo>
                <a:lnTo>
                  <a:pt x="2256127" y="2636961"/>
                </a:lnTo>
                <a:close/>
                <a:moveTo>
                  <a:pt x="1048169" y="2636598"/>
                </a:moveTo>
                <a:lnTo>
                  <a:pt x="1047951" y="2636961"/>
                </a:lnTo>
                <a:lnTo>
                  <a:pt x="1047300" y="2636961"/>
                </a:lnTo>
                <a:close/>
                <a:moveTo>
                  <a:pt x="3200246" y="2042264"/>
                </a:moveTo>
                <a:cubicBezTo>
                  <a:pt x="3359297" y="2042265"/>
                  <a:pt x="3465970" y="2134018"/>
                  <a:pt x="3477761" y="2230608"/>
                </a:cubicBezTo>
                <a:lnTo>
                  <a:pt x="3480367" y="2230608"/>
                </a:lnTo>
                <a:lnTo>
                  <a:pt x="3480367" y="2255607"/>
                </a:lnTo>
                <a:lnTo>
                  <a:pt x="3480367" y="2338404"/>
                </a:lnTo>
                <a:cubicBezTo>
                  <a:pt x="3517850" y="2347357"/>
                  <a:pt x="3546731" y="2377852"/>
                  <a:pt x="3552360" y="2416495"/>
                </a:cubicBezTo>
                <a:cubicBezTo>
                  <a:pt x="3559362" y="2464554"/>
                  <a:pt x="3528203" y="2510113"/>
                  <a:pt x="3479742" y="2522675"/>
                </a:cubicBezTo>
                <a:lnTo>
                  <a:pt x="3478799" y="2516206"/>
                </a:lnTo>
                <a:lnTo>
                  <a:pt x="3473076" y="2552186"/>
                </a:lnTo>
                <a:cubicBezTo>
                  <a:pt x="3472945" y="2682320"/>
                  <a:pt x="3363844" y="2787767"/>
                  <a:pt x="3229286" y="2787767"/>
                </a:cubicBezTo>
                <a:lnTo>
                  <a:pt x="3175910" y="2787767"/>
                </a:lnTo>
                <a:cubicBezTo>
                  <a:pt x="3051527" y="2787767"/>
                  <a:pt x="2948898" y="2697666"/>
                  <a:pt x="2935133" y="2581112"/>
                </a:cubicBezTo>
                <a:cubicBezTo>
                  <a:pt x="2926828" y="2558877"/>
                  <a:pt x="2922672" y="2535034"/>
                  <a:pt x="2921955" y="2510352"/>
                </a:cubicBezTo>
                <a:cubicBezTo>
                  <a:pt x="2889096" y="2491489"/>
                  <a:pt x="2870450" y="2454785"/>
                  <a:pt x="2876029" y="2416495"/>
                </a:cubicBezTo>
                <a:cubicBezTo>
                  <a:pt x="2880167" y="2388086"/>
                  <a:pt x="2896873" y="2364080"/>
                  <a:pt x="2920998" y="2350564"/>
                </a:cubicBezTo>
                <a:lnTo>
                  <a:pt x="2920998" y="2255613"/>
                </a:lnTo>
                <a:lnTo>
                  <a:pt x="2920998" y="2230608"/>
                </a:lnTo>
                <a:lnTo>
                  <a:pt x="2923603" y="2230608"/>
                </a:lnTo>
                <a:cubicBezTo>
                  <a:pt x="2952956" y="2133328"/>
                  <a:pt x="3043428" y="2046561"/>
                  <a:pt x="3200246" y="2042264"/>
                </a:cubicBezTo>
                <a:close/>
                <a:moveTo>
                  <a:pt x="1991420" y="2042264"/>
                </a:moveTo>
                <a:cubicBezTo>
                  <a:pt x="2150471" y="2042265"/>
                  <a:pt x="2257144" y="2134018"/>
                  <a:pt x="2268935" y="2230608"/>
                </a:cubicBezTo>
                <a:lnTo>
                  <a:pt x="2271541" y="2230608"/>
                </a:lnTo>
                <a:lnTo>
                  <a:pt x="2271541" y="2255607"/>
                </a:lnTo>
                <a:lnTo>
                  <a:pt x="2271541" y="2338404"/>
                </a:lnTo>
                <a:cubicBezTo>
                  <a:pt x="2309024" y="2347357"/>
                  <a:pt x="2337905" y="2377852"/>
                  <a:pt x="2343534" y="2416495"/>
                </a:cubicBezTo>
                <a:cubicBezTo>
                  <a:pt x="2350536" y="2464554"/>
                  <a:pt x="2319377" y="2510113"/>
                  <a:pt x="2270916" y="2522675"/>
                </a:cubicBezTo>
                <a:lnTo>
                  <a:pt x="2269973" y="2516206"/>
                </a:lnTo>
                <a:lnTo>
                  <a:pt x="2264250" y="2552186"/>
                </a:lnTo>
                <a:cubicBezTo>
                  <a:pt x="2264119" y="2682320"/>
                  <a:pt x="2155018" y="2787767"/>
                  <a:pt x="2020460" y="2787767"/>
                </a:cubicBezTo>
                <a:lnTo>
                  <a:pt x="1967084" y="2787767"/>
                </a:lnTo>
                <a:cubicBezTo>
                  <a:pt x="1842701" y="2787767"/>
                  <a:pt x="1740072" y="2697666"/>
                  <a:pt x="1726307" y="2581112"/>
                </a:cubicBezTo>
                <a:cubicBezTo>
                  <a:pt x="1718002" y="2558877"/>
                  <a:pt x="1713846" y="2535034"/>
                  <a:pt x="1713129" y="2510352"/>
                </a:cubicBezTo>
                <a:cubicBezTo>
                  <a:pt x="1680270" y="2491489"/>
                  <a:pt x="1661624" y="2454785"/>
                  <a:pt x="1667203" y="2416495"/>
                </a:cubicBezTo>
                <a:cubicBezTo>
                  <a:pt x="1671341" y="2388086"/>
                  <a:pt x="1688047" y="2364080"/>
                  <a:pt x="1712172" y="2350564"/>
                </a:cubicBezTo>
                <a:lnTo>
                  <a:pt x="1712172" y="2255613"/>
                </a:lnTo>
                <a:lnTo>
                  <a:pt x="1712172" y="2230608"/>
                </a:lnTo>
                <a:lnTo>
                  <a:pt x="1714777" y="2230608"/>
                </a:lnTo>
                <a:cubicBezTo>
                  <a:pt x="1744130" y="2133328"/>
                  <a:pt x="1834602" y="2046561"/>
                  <a:pt x="1991420" y="2042264"/>
                </a:cubicBezTo>
                <a:close/>
                <a:moveTo>
                  <a:pt x="782594" y="2042264"/>
                </a:moveTo>
                <a:cubicBezTo>
                  <a:pt x="941645" y="2042265"/>
                  <a:pt x="1048318" y="2134018"/>
                  <a:pt x="1060109" y="2230608"/>
                </a:cubicBezTo>
                <a:lnTo>
                  <a:pt x="1062715" y="2230608"/>
                </a:lnTo>
                <a:lnTo>
                  <a:pt x="1062715" y="2255607"/>
                </a:lnTo>
                <a:lnTo>
                  <a:pt x="1062715" y="2338404"/>
                </a:lnTo>
                <a:cubicBezTo>
                  <a:pt x="1100198" y="2347357"/>
                  <a:pt x="1129079" y="2377852"/>
                  <a:pt x="1134708" y="2416495"/>
                </a:cubicBezTo>
                <a:cubicBezTo>
                  <a:pt x="1141710" y="2464554"/>
                  <a:pt x="1110550" y="2510113"/>
                  <a:pt x="1062090" y="2522675"/>
                </a:cubicBezTo>
                <a:lnTo>
                  <a:pt x="1061147" y="2516206"/>
                </a:lnTo>
                <a:lnTo>
                  <a:pt x="1055424" y="2552186"/>
                </a:lnTo>
                <a:cubicBezTo>
                  <a:pt x="1055293" y="2682320"/>
                  <a:pt x="946192" y="2787767"/>
                  <a:pt x="811633" y="2787767"/>
                </a:cubicBezTo>
                <a:lnTo>
                  <a:pt x="758257" y="2787767"/>
                </a:lnTo>
                <a:cubicBezTo>
                  <a:pt x="633875" y="2787767"/>
                  <a:pt x="531245" y="2697666"/>
                  <a:pt x="517480" y="2581112"/>
                </a:cubicBezTo>
                <a:cubicBezTo>
                  <a:pt x="509176" y="2558877"/>
                  <a:pt x="505020" y="2535034"/>
                  <a:pt x="504302" y="2510352"/>
                </a:cubicBezTo>
                <a:cubicBezTo>
                  <a:pt x="471443" y="2491489"/>
                  <a:pt x="452798" y="2454785"/>
                  <a:pt x="458376" y="2416495"/>
                </a:cubicBezTo>
                <a:cubicBezTo>
                  <a:pt x="462514" y="2388086"/>
                  <a:pt x="479220" y="2364080"/>
                  <a:pt x="503346" y="2350564"/>
                </a:cubicBezTo>
                <a:lnTo>
                  <a:pt x="503346" y="2255613"/>
                </a:lnTo>
                <a:lnTo>
                  <a:pt x="503346" y="2230608"/>
                </a:lnTo>
                <a:lnTo>
                  <a:pt x="505951" y="2230608"/>
                </a:lnTo>
                <a:cubicBezTo>
                  <a:pt x="535303" y="2133328"/>
                  <a:pt x="625776" y="2046561"/>
                  <a:pt x="782594" y="2042264"/>
                </a:cubicBezTo>
                <a:close/>
                <a:moveTo>
                  <a:pt x="2322401" y="1857226"/>
                </a:moveTo>
                <a:lnTo>
                  <a:pt x="2463865" y="2402903"/>
                </a:lnTo>
                <a:lnTo>
                  <a:pt x="2461912" y="2402903"/>
                </a:lnTo>
                <a:lnTo>
                  <a:pt x="2487597" y="2502384"/>
                </a:lnTo>
                <a:lnTo>
                  <a:pt x="2554558" y="2058778"/>
                </a:lnTo>
                <a:lnTo>
                  <a:pt x="2545155" y="2058778"/>
                </a:lnTo>
                <a:lnTo>
                  <a:pt x="2515936" y="1962765"/>
                </a:lnTo>
                <a:lnTo>
                  <a:pt x="2592430" y="1903424"/>
                </a:lnTo>
                <a:lnTo>
                  <a:pt x="2668924" y="1962765"/>
                </a:lnTo>
                <a:lnTo>
                  <a:pt x="2639706" y="2058778"/>
                </a:lnTo>
                <a:lnTo>
                  <a:pt x="2626551" y="2058778"/>
                </a:lnTo>
                <a:lnTo>
                  <a:pt x="2690720" y="2483886"/>
                </a:lnTo>
                <a:lnTo>
                  <a:pt x="2709829" y="2402903"/>
                </a:lnTo>
                <a:lnTo>
                  <a:pt x="2708045" y="2402903"/>
                </a:lnTo>
                <a:lnTo>
                  <a:pt x="2835934" y="1863119"/>
                </a:lnTo>
                <a:lnTo>
                  <a:pt x="3090067" y="1967490"/>
                </a:lnTo>
                <a:cubicBezTo>
                  <a:pt x="2961449" y="1995634"/>
                  <a:pt x="2885076" y="2084007"/>
                  <a:pt x="2857253" y="2181179"/>
                </a:cubicBezTo>
                <a:lnTo>
                  <a:pt x="2854307" y="2181179"/>
                </a:lnTo>
                <a:lnTo>
                  <a:pt x="2854307" y="2210982"/>
                </a:lnTo>
                <a:lnTo>
                  <a:pt x="2854307" y="2324154"/>
                </a:lnTo>
                <a:cubicBezTo>
                  <a:pt x="2827022" y="2340263"/>
                  <a:pt x="2808128" y="2368876"/>
                  <a:pt x="2803448" y="2402737"/>
                </a:cubicBezTo>
                <a:cubicBezTo>
                  <a:pt x="2797139" y="2448374"/>
                  <a:pt x="2818226" y="2492121"/>
                  <a:pt x="2855389" y="2514603"/>
                </a:cubicBezTo>
                <a:cubicBezTo>
                  <a:pt x="2856200" y="2544022"/>
                  <a:pt x="2860901" y="2572440"/>
                  <a:pt x="2870293" y="2598942"/>
                </a:cubicBezTo>
                <a:cubicBezTo>
                  <a:pt x="2873591" y="2628365"/>
                  <a:pt x="2881396" y="2656374"/>
                  <a:pt x="2893869" y="2681853"/>
                </a:cubicBezTo>
                <a:lnTo>
                  <a:pt x="2891308" y="2681853"/>
                </a:lnTo>
                <a:lnTo>
                  <a:pt x="2930850" y="2778552"/>
                </a:lnTo>
                <a:lnTo>
                  <a:pt x="2582447" y="2926421"/>
                </a:lnTo>
                <a:lnTo>
                  <a:pt x="2245951" y="2785696"/>
                </a:lnTo>
                <a:lnTo>
                  <a:pt x="2304244" y="2635189"/>
                </a:lnTo>
                <a:cubicBezTo>
                  <a:pt x="2308926" y="2624149"/>
                  <a:pt x="2309627" y="2612470"/>
                  <a:pt x="2309638" y="2600625"/>
                </a:cubicBezTo>
                <a:lnTo>
                  <a:pt x="2316385" y="2555927"/>
                </a:lnTo>
                <a:lnTo>
                  <a:pt x="2317497" y="2563964"/>
                </a:lnTo>
                <a:cubicBezTo>
                  <a:pt x="2374624" y="2548357"/>
                  <a:pt x="2411356" y="2491757"/>
                  <a:pt x="2403101" y="2432053"/>
                </a:cubicBezTo>
                <a:cubicBezTo>
                  <a:pt x="2396466" y="2384044"/>
                  <a:pt x="2362420" y="2346159"/>
                  <a:pt x="2318233" y="2335038"/>
                </a:cubicBezTo>
                <a:lnTo>
                  <a:pt x="2318233" y="2232176"/>
                </a:lnTo>
                <a:lnTo>
                  <a:pt x="2318233" y="2201118"/>
                </a:lnTo>
                <a:lnTo>
                  <a:pt x="2315161" y="2201118"/>
                </a:lnTo>
                <a:cubicBezTo>
                  <a:pt x="2302707" y="2093595"/>
                  <a:pt x="2200447" y="1990897"/>
                  <a:pt x="2044337" y="1971426"/>
                </a:cubicBezTo>
                <a:close/>
                <a:moveTo>
                  <a:pt x="1113576" y="1857226"/>
                </a:moveTo>
                <a:lnTo>
                  <a:pt x="1255039" y="2402903"/>
                </a:lnTo>
                <a:lnTo>
                  <a:pt x="1253087" y="2402903"/>
                </a:lnTo>
                <a:lnTo>
                  <a:pt x="1278772" y="2502384"/>
                </a:lnTo>
                <a:lnTo>
                  <a:pt x="1345733" y="2058778"/>
                </a:lnTo>
                <a:lnTo>
                  <a:pt x="1336330" y="2058778"/>
                </a:lnTo>
                <a:lnTo>
                  <a:pt x="1307111" y="1962765"/>
                </a:lnTo>
                <a:lnTo>
                  <a:pt x="1383605" y="1903424"/>
                </a:lnTo>
                <a:lnTo>
                  <a:pt x="1460099" y="1962765"/>
                </a:lnTo>
                <a:lnTo>
                  <a:pt x="1430881" y="2058778"/>
                </a:lnTo>
                <a:lnTo>
                  <a:pt x="1417726" y="2058778"/>
                </a:lnTo>
                <a:lnTo>
                  <a:pt x="1481895" y="2483886"/>
                </a:lnTo>
                <a:lnTo>
                  <a:pt x="1501004" y="2402903"/>
                </a:lnTo>
                <a:lnTo>
                  <a:pt x="1499220" y="2402903"/>
                </a:lnTo>
                <a:lnTo>
                  <a:pt x="1627109" y="1863119"/>
                </a:lnTo>
                <a:lnTo>
                  <a:pt x="1906528" y="1977875"/>
                </a:lnTo>
                <a:cubicBezTo>
                  <a:pt x="1771290" y="2006813"/>
                  <a:pt x="1691042" y="2099334"/>
                  <a:pt x="1661900" y="2201118"/>
                </a:cubicBezTo>
                <a:lnTo>
                  <a:pt x="1658829" y="2201118"/>
                </a:lnTo>
                <a:lnTo>
                  <a:pt x="1658829" y="2232182"/>
                </a:lnTo>
                <a:lnTo>
                  <a:pt x="1658829" y="2350144"/>
                </a:lnTo>
                <a:cubicBezTo>
                  <a:pt x="1630389" y="2366935"/>
                  <a:pt x="1610695" y="2396759"/>
                  <a:pt x="1605817" y="2432053"/>
                </a:cubicBezTo>
                <a:cubicBezTo>
                  <a:pt x="1599241" y="2479621"/>
                  <a:pt x="1621221" y="2525220"/>
                  <a:pt x="1659956" y="2548653"/>
                </a:cubicBezTo>
                <a:cubicBezTo>
                  <a:pt x="1660802" y="2579317"/>
                  <a:pt x="1665701" y="2608938"/>
                  <a:pt x="1675491" y="2636562"/>
                </a:cubicBezTo>
                <a:lnTo>
                  <a:pt x="1683449" y="2675173"/>
                </a:lnTo>
                <a:lnTo>
                  <a:pt x="1725722" y="2778551"/>
                </a:lnTo>
                <a:lnTo>
                  <a:pt x="1377319" y="2926420"/>
                </a:lnTo>
                <a:lnTo>
                  <a:pt x="1040823" y="2785695"/>
                </a:lnTo>
                <a:lnTo>
                  <a:pt x="1081042" y="2681853"/>
                </a:lnTo>
                <a:lnTo>
                  <a:pt x="1079865" y="2681853"/>
                </a:lnTo>
                <a:cubicBezTo>
                  <a:pt x="1092016" y="2651476"/>
                  <a:pt x="1098221" y="2618240"/>
                  <a:pt x="1098254" y="2583530"/>
                </a:cubicBezTo>
                <a:lnTo>
                  <a:pt x="1104727" y="2540646"/>
                </a:lnTo>
                <a:lnTo>
                  <a:pt x="1105793" y="2548357"/>
                </a:lnTo>
                <a:cubicBezTo>
                  <a:pt x="1160601" y="2533384"/>
                  <a:pt x="1195841" y="2479082"/>
                  <a:pt x="1187922" y="2421802"/>
                </a:cubicBezTo>
                <a:cubicBezTo>
                  <a:pt x="1181556" y="2375743"/>
                  <a:pt x="1148893" y="2339396"/>
                  <a:pt x="1106500" y="2328726"/>
                </a:cubicBezTo>
                <a:lnTo>
                  <a:pt x="1106500" y="2230041"/>
                </a:lnTo>
                <a:lnTo>
                  <a:pt x="1106500" y="2200244"/>
                </a:lnTo>
                <a:lnTo>
                  <a:pt x="1103553" y="2200244"/>
                </a:lnTo>
                <a:cubicBezTo>
                  <a:pt x="1090969" y="2091606"/>
                  <a:pt x="982828" y="1988102"/>
                  <a:pt x="819439" y="1978027"/>
                </a:cubicBezTo>
                <a:close/>
                <a:moveTo>
                  <a:pt x="2850310" y="1658915"/>
                </a:moveTo>
                <a:lnTo>
                  <a:pt x="2850093" y="1659278"/>
                </a:lnTo>
                <a:lnTo>
                  <a:pt x="2849442" y="1659278"/>
                </a:lnTo>
                <a:close/>
                <a:moveTo>
                  <a:pt x="1641485" y="1658915"/>
                </a:moveTo>
                <a:lnTo>
                  <a:pt x="1641268" y="1659278"/>
                </a:lnTo>
                <a:lnTo>
                  <a:pt x="1640617" y="1659278"/>
                </a:lnTo>
                <a:close/>
                <a:moveTo>
                  <a:pt x="2584735" y="1064581"/>
                </a:moveTo>
                <a:cubicBezTo>
                  <a:pt x="2743786" y="1064582"/>
                  <a:pt x="2850459" y="1156335"/>
                  <a:pt x="2862250" y="1252925"/>
                </a:cubicBezTo>
                <a:lnTo>
                  <a:pt x="2864856" y="1252925"/>
                </a:lnTo>
                <a:lnTo>
                  <a:pt x="2864856" y="1277924"/>
                </a:lnTo>
                <a:lnTo>
                  <a:pt x="2864856" y="1360721"/>
                </a:lnTo>
                <a:cubicBezTo>
                  <a:pt x="2902339" y="1369674"/>
                  <a:pt x="2931220" y="1400169"/>
                  <a:pt x="2936849" y="1438812"/>
                </a:cubicBezTo>
                <a:cubicBezTo>
                  <a:pt x="2943851" y="1486871"/>
                  <a:pt x="2912692" y="1532430"/>
                  <a:pt x="2864231" y="1544992"/>
                </a:cubicBezTo>
                <a:lnTo>
                  <a:pt x="2863288" y="1538523"/>
                </a:lnTo>
                <a:lnTo>
                  <a:pt x="2857565" y="1574503"/>
                </a:lnTo>
                <a:cubicBezTo>
                  <a:pt x="2857434" y="1704637"/>
                  <a:pt x="2748333" y="1810084"/>
                  <a:pt x="2613775" y="1810084"/>
                </a:cubicBezTo>
                <a:lnTo>
                  <a:pt x="2560399" y="1810084"/>
                </a:lnTo>
                <a:cubicBezTo>
                  <a:pt x="2436016" y="1810084"/>
                  <a:pt x="2333387" y="1719983"/>
                  <a:pt x="2319622" y="1603429"/>
                </a:cubicBezTo>
                <a:cubicBezTo>
                  <a:pt x="2311317" y="1581194"/>
                  <a:pt x="2307161" y="1557351"/>
                  <a:pt x="2306444" y="1532669"/>
                </a:cubicBezTo>
                <a:cubicBezTo>
                  <a:pt x="2273585" y="1513806"/>
                  <a:pt x="2254939" y="1477102"/>
                  <a:pt x="2260518" y="1438812"/>
                </a:cubicBezTo>
                <a:cubicBezTo>
                  <a:pt x="2264656" y="1410403"/>
                  <a:pt x="2281362" y="1386397"/>
                  <a:pt x="2305487" y="1372881"/>
                </a:cubicBezTo>
                <a:lnTo>
                  <a:pt x="2305487" y="1277930"/>
                </a:lnTo>
                <a:lnTo>
                  <a:pt x="2305487" y="1252925"/>
                </a:lnTo>
                <a:lnTo>
                  <a:pt x="2308092" y="1252925"/>
                </a:lnTo>
                <a:cubicBezTo>
                  <a:pt x="2337445" y="1155645"/>
                  <a:pt x="2427917" y="1068878"/>
                  <a:pt x="2584735" y="1064581"/>
                </a:cubicBezTo>
                <a:close/>
                <a:moveTo>
                  <a:pt x="1375910" y="1064581"/>
                </a:moveTo>
                <a:cubicBezTo>
                  <a:pt x="1534961" y="1064582"/>
                  <a:pt x="1641634" y="1156335"/>
                  <a:pt x="1653425" y="1252925"/>
                </a:cubicBezTo>
                <a:lnTo>
                  <a:pt x="1656031" y="1252925"/>
                </a:lnTo>
                <a:lnTo>
                  <a:pt x="1656031" y="1277924"/>
                </a:lnTo>
                <a:lnTo>
                  <a:pt x="1656031" y="1360721"/>
                </a:lnTo>
                <a:cubicBezTo>
                  <a:pt x="1693514" y="1369674"/>
                  <a:pt x="1722395" y="1400169"/>
                  <a:pt x="1728024" y="1438812"/>
                </a:cubicBezTo>
                <a:cubicBezTo>
                  <a:pt x="1735026" y="1486871"/>
                  <a:pt x="1703867" y="1532430"/>
                  <a:pt x="1655406" y="1544992"/>
                </a:cubicBezTo>
                <a:lnTo>
                  <a:pt x="1654463" y="1538523"/>
                </a:lnTo>
                <a:lnTo>
                  <a:pt x="1648740" y="1574503"/>
                </a:lnTo>
                <a:cubicBezTo>
                  <a:pt x="1648609" y="1704637"/>
                  <a:pt x="1539508" y="1810084"/>
                  <a:pt x="1404950" y="1810084"/>
                </a:cubicBezTo>
                <a:lnTo>
                  <a:pt x="1351573" y="1810084"/>
                </a:lnTo>
                <a:cubicBezTo>
                  <a:pt x="1227191" y="1810084"/>
                  <a:pt x="1124561" y="1719983"/>
                  <a:pt x="1110797" y="1603429"/>
                </a:cubicBezTo>
                <a:cubicBezTo>
                  <a:pt x="1102492" y="1581194"/>
                  <a:pt x="1098336" y="1557351"/>
                  <a:pt x="1097618" y="1532669"/>
                </a:cubicBezTo>
                <a:cubicBezTo>
                  <a:pt x="1064759" y="1513806"/>
                  <a:pt x="1046114" y="1477102"/>
                  <a:pt x="1051692" y="1438812"/>
                </a:cubicBezTo>
                <a:cubicBezTo>
                  <a:pt x="1055831" y="1410403"/>
                  <a:pt x="1072537" y="1386397"/>
                  <a:pt x="1096662" y="1372881"/>
                </a:cubicBezTo>
                <a:lnTo>
                  <a:pt x="1096662" y="1277930"/>
                </a:lnTo>
                <a:lnTo>
                  <a:pt x="1096662" y="1252925"/>
                </a:lnTo>
                <a:lnTo>
                  <a:pt x="1099267" y="1252925"/>
                </a:lnTo>
                <a:cubicBezTo>
                  <a:pt x="1128620" y="1155645"/>
                  <a:pt x="1219092" y="1068878"/>
                  <a:pt x="1375910" y="1064581"/>
                </a:cubicBezTo>
                <a:close/>
                <a:moveTo>
                  <a:pt x="1717376" y="792645"/>
                </a:moveTo>
                <a:lnTo>
                  <a:pt x="1858840" y="1338322"/>
                </a:lnTo>
                <a:lnTo>
                  <a:pt x="1856887" y="1338322"/>
                </a:lnTo>
                <a:lnTo>
                  <a:pt x="1882572" y="1437803"/>
                </a:lnTo>
                <a:lnTo>
                  <a:pt x="1949533" y="994197"/>
                </a:lnTo>
                <a:lnTo>
                  <a:pt x="1940130" y="994197"/>
                </a:lnTo>
                <a:lnTo>
                  <a:pt x="1910911" y="898184"/>
                </a:lnTo>
                <a:lnTo>
                  <a:pt x="1987405" y="838843"/>
                </a:lnTo>
                <a:lnTo>
                  <a:pt x="2063899" y="898184"/>
                </a:lnTo>
                <a:lnTo>
                  <a:pt x="2034681" y="994197"/>
                </a:lnTo>
                <a:lnTo>
                  <a:pt x="2021526" y="994197"/>
                </a:lnTo>
                <a:lnTo>
                  <a:pt x="2085695" y="1419305"/>
                </a:lnTo>
                <a:lnTo>
                  <a:pt x="2104804" y="1338322"/>
                </a:lnTo>
                <a:lnTo>
                  <a:pt x="2103020" y="1338322"/>
                </a:lnTo>
                <a:lnTo>
                  <a:pt x="2230909" y="798538"/>
                </a:lnTo>
                <a:lnTo>
                  <a:pt x="2569805" y="937721"/>
                </a:lnTo>
                <a:lnTo>
                  <a:pt x="2565646" y="944957"/>
                </a:lnTo>
                <a:lnTo>
                  <a:pt x="2575637" y="944957"/>
                </a:lnTo>
                <a:lnTo>
                  <a:pt x="2588401" y="997319"/>
                </a:lnTo>
                <a:lnTo>
                  <a:pt x="2561615" y="995277"/>
                </a:lnTo>
                <a:cubicBezTo>
                  <a:pt x="2384259" y="1000399"/>
                  <a:pt x="2281938" y="1103816"/>
                  <a:pt x="2248740" y="1219762"/>
                </a:cubicBezTo>
                <a:lnTo>
                  <a:pt x="2245794" y="1219762"/>
                </a:lnTo>
                <a:lnTo>
                  <a:pt x="2245794" y="1249565"/>
                </a:lnTo>
                <a:lnTo>
                  <a:pt x="2245794" y="1362737"/>
                </a:lnTo>
                <a:cubicBezTo>
                  <a:pt x="2218509" y="1378846"/>
                  <a:pt x="2199615" y="1407459"/>
                  <a:pt x="2194935" y="1441320"/>
                </a:cubicBezTo>
                <a:cubicBezTo>
                  <a:pt x="2188626" y="1486957"/>
                  <a:pt x="2209713" y="1530704"/>
                  <a:pt x="2246876" y="1553186"/>
                </a:cubicBezTo>
                <a:cubicBezTo>
                  <a:pt x="2247490" y="1575468"/>
                  <a:pt x="2250336" y="1597175"/>
                  <a:pt x="2258201" y="1617272"/>
                </a:cubicBezTo>
                <a:lnTo>
                  <a:pt x="2256543" y="1617272"/>
                </a:lnTo>
                <a:lnTo>
                  <a:pt x="2323416" y="1780807"/>
                </a:lnTo>
                <a:lnTo>
                  <a:pt x="1975013" y="1928676"/>
                </a:lnTo>
                <a:lnTo>
                  <a:pt x="1638517" y="1787951"/>
                </a:lnTo>
                <a:lnTo>
                  <a:pt x="1704623" y="1617272"/>
                </a:lnTo>
                <a:lnTo>
                  <a:pt x="1700930" y="1617272"/>
                </a:lnTo>
                <a:lnTo>
                  <a:pt x="1702350" y="1603048"/>
                </a:lnTo>
                <a:lnTo>
                  <a:pt x="1708823" y="1560164"/>
                </a:lnTo>
                <a:lnTo>
                  <a:pt x="1709890" y="1567875"/>
                </a:lnTo>
                <a:cubicBezTo>
                  <a:pt x="1764697" y="1552902"/>
                  <a:pt x="1799937" y="1498600"/>
                  <a:pt x="1792018" y="1441320"/>
                </a:cubicBezTo>
                <a:cubicBezTo>
                  <a:pt x="1785652" y="1395261"/>
                  <a:pt x="1752989" y="1358914"/>
                  <a:pt x="1710596" y="1348244"/>
                </a:cubicBezTo>
                <a:lnTo>
                  <a:pt x="1710596" y="1249559"/>
                </a:lnTo>
                <a:lnTo>
                  <a:pt x="1710596" y="1219762"/>
                </a:lnTo>
                <a:lnTo>
                  <a:pt x="1707649" y="1219762"/>
                </a:lnTo>
                <a:cubicBezTo>
                  <a:pt x="1694314" y="1104637"/>
                  <a:pt x="1573669" y="995278"/>
                  <a:pt x="1393787" y="995277"/>
                </a:cubicBezTo>
                <a:lnTo>
                  <a:pt x="1347601" y="999940"/>
                </a:lnTo>
                <a:lnTo>
                  <a:pt x="1361004" y="944957"/>
                </a:lnTo>
                <a:lnTo>
                  <a:pt x="1368291" y="944957"/>
                </a:lnTo>
                <a:lnTo>
                  <a:pt x="1364132" y="937721"/>
                </a:lnTo>
                <a:close/>
                <a:moveTo>
                  <a:pt x="2245285" y="594334"/>
                </a:moveTo>
                <a:lnTo>
                  <a:pt x="2245068" y="594697"/>
                </a:lnTo>
                <a:lnTo>
                  <a:pt x="2244417" y="594697"/>
                </a:lnTo>
                <a:close/>
                <a:moveTo>
                  <a:pt x="1979710" y="0"/>
                </a:moveTo>
                <a:cubicBezTo>
                  <a:pt x="2138761" y="1"/>
                  <a:pt x="2245434" y="91754"/>
                  <a:pt x="2257225" y="188343"/>
                </a:cubicBezTo>
                <a:lnTo>
                  <a:pt x="2259831" y="188343"/>
                </a:lnTo>
                <a:lnTo>
                  <a:pt x="2259831" y="213343"/>
                </a:lnTo>
                <a:lnTo>
                  <a:pt x="2259831" y="296140"/>
                </a:lnTo>
                <a:cubicBezTo>
                  <a:pt x="2297314" y="305093"/>
                  <a:pt x="2326195" y="335588"/>
                  <a:pt x="2331824" y="374231"/>
                </a:cubicBezTo>
                <a:cubicBezTo>
                  <a:pt x="2338826" y="422290"/>
                  <a:pt x="2307667" y="467849"/>
                  <a:pt x="2259206" y="480411"/>
                </a:cubicBezTo>
                <a:lnTo>
                  <a:pt x="2258263" y="473942"/>
                </a:lnTo>
                <a:lnTo>
                  <a:pt x="2252540" y="509922"/>
                </a:lnTo>
                <a:cubicBezTo>
                  <a:pt x="2252409" y="640056"/>
                  <a:pt x="2143308" y="745503"/>
                  <a:pt x="2008750" y="745503"/>
                </a:cubicBezTo>
                <a:lnTo>
                  <a:pt x="1955374" y="745503"/>
                </a:lnTo>
                <a:cubicBezTo>
                  <a:pt x="1830991" y="745503"/>
                  <a:pt x="1728362" y="655402"/>
                  <a:pt x="1714597" y="538848"/>
                </a:cubicBezTo>
                <a:cubicBezTo>
                  <a:pt x="1706292" y="516613"/>
                  <a:pt x="1702136" y="492770"/>
                  <a:pt x="1701419" y="468088"/>
                </a:cubicBezTo>
                <a:cubicBezTo>
                  <a:pt x="1668560" y="449225"/>
                  <a:pt x="1649914" y="412521"/>
                  <a:pt x="1655493" y="374231"/>
                </a:cubicBezTo>
                <a:cubicBezTo>
                  <a:pt x="1659631" y="345822"/>
                  <a:pt x="1676337" y="321816"/>
                  <a:pt x="1700462" y="308300"/>
                </a:cubicBezTo>
                <a:lnTo>
                  <a:pt x="1700462" y="213349"/>
                </a:lnTo>
                <a:lnTo>
                  <a:pt x="1700462" y="188343"/>
                </a:lnTo>
                <a:lnTo>
                  <a:pt x="1703067" y="188343"/>
                </a:lnTo>
                <a:cubicBezTo>
                  <a:pt x="1732420" y="91064"/>
                  <a:pt x="1822892" y="4297"/>
                  <a:pt x="197971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21510"/>
          <p:cNvSpPr/>
          <p:nvPr/>
        </p:nvSpPr>
        <p:spPr>
          <a:xfrm>
            <a:off x="692699" y="4920346"/>
            <a:ext cx="894162" cy="885780"/>
          </a:xfrm>
          <a:custGeom>
            <a:avLst/>
            <a:gdLst/>
            <a:ahLst/>
            <a:cxnLst/>
            <a:rect l="l" t="t" r="r" b="b"/>
            <a:pathLst>
              <a:path w="3988556" h="3951167">
                <a:moveTo>
                  <a:pt x="647469" y="3169110"/>
                </a:moveTo>
                <a:lnTo>
                  <a:pt x="866011" y="3211135"/>
                </a:lnTo>
                <a:lnTo>
                  <a:pt x="694048" y="3804550"/>
                </a:lnTo>
                <a:lnTo>
                  <a:pt x="650900" y="3945250"/>
                </a:lnTo>
                <a:cubicBezTo>
                  <a:pt x="184364" y="3939040"/>
                  <a:pt x="254808" y="3935903"/>
                  <a:pt x="0" y="3945036"/>
                </a:cubicBezTo>
                <a:lnTo>
                  <a:pt x="20846" y="3416022"/>
                </a:lnTo>
                <a:lnTo>
                  <a:pt x="28413" y="3414490"/>
                </a:lnTo>
                <a:lnTo>
                  <a:pt x="24154" y="3409648"/>
                </a:lnTo>
                <a:lnTo>
                  <a:pt x="259468" y="3252293"/>
                </a:lnTo>
                <a:lnTo>
                  <a:pt x="439064" y="3641474"/>
                </a:lnTo>
                <a:lnTo>
                  <a:pt x="437713" y="3641747"/>
                </a:lnTo>
                <a:lnTo>
                  <a:pt x="464598" y="3700147"/>
                </a:lnTo>
                <a:lnTo>
                  <a:pt x="448029" y="3368372"/>
                </a:lnTo>
                <a:lnTo>
                  <a:pt x="438067" y="3370388"/>
                </a:lnTo>
                <a:lnTo>
                  <a:pt x="401221" y="3302155"/>
                </a:lnTo>
                <a:lnTo>
                  <a:pt x="450055" y="3245490"/>
                </a:lnTo>
                <a:lnTo>
                  <a:pt x="517081" y="3278704"/>
                </a:lnTo>
                <a:lnTo>
                  <a:pt x="509671" y="3355894"/>
                </a:lnTo>
                <a:lnTo>
                  <a:pt x="502550" y="3357336"/>
                </a:lnTo>
                <a:lnTo>
                  <a:pt x="621261" y="3683019"/>
                </a:lnTo>
                <a:lnTo>
                  <a:pt x="625463" y="3603744"/>
                </a:lnTo>
                <a:lnTo>
                  <a:pt x="623984" y="3604043"/>
                </a:lnTo>
                <a:close/>
                <a:moveTo>
                  <a:pt x="3359498" y="3159494"/>
                </a:moveTo>
                <a:lnTo>
                  <a:pt x="3382982" y="3594427"/>
                </a:lnTo>
                <a:lnTo>
                  <a:pt x="3381503" y="3594127"/>
                </a:lnTo>
                <a:lnTo>
                  <a:pt x="3385705" y="3673403"/>
                </a:lnTo>
                <a:lnTo>
                  <a:pt x="3504417" y="3347719"/>
                </a:lnTo>
                <a:lnTo>
                  <a:pt x="3497296" y="3346278"/>
                </a:lnTo>
                <a:lnTo>
                  <a:pt x="3489886" y="3269087"/>
                </a:lnTo>
                <a:lnTo>
                  <a:pt x="3556912" y="3235874"/>
                </a:lnTo>
                <a:lnTo>
                  <a:pt x="3605745" y="3292539"/>
                </a:lnTo>
                <a:lnTo>
                  <a:pt x="3568900" y="3360772"/>
                </a:lnTo>
                <a:lnTo>
                  <a:pt x="3558938" y="3358755"/>
                </a:lnTo>
                <a:lnTo>
                  <a:pt x="3542368" y="3690531"/>
                </a:lnTo>
                <a:lnTo>
                  <a:pt x="3569254" y="3632131"/>
                </a:lnTo>
                <a:lnTo>
                  <a:pt x="3567903" y="3631857"/>
                </a:lnTo>
                <a:lnTo>
                  <a:pt x="3747499" y="3242677"/>
                </a:lnTo>
                <a:lnTo>
                  <a:pt x="3982813" y="3400032"/>
                </a:lnTo>
                <a:lnTo>
                  <a:pt x="3978554" y="3404874"/>
                </a:lnTo>
                <a:lnTo>
                  <a:pt x="3986120" y="3406406"/>
                </a:lnTo>
                <a:lnTo>
                  <a:pt x="3988556" y="3938489"/>
                </a:lnTo>
                <a:cubicBezTo>
                  <a:pt x="3727546" y="3943825"/>
                  <a:pt x="3570861" y="3943022"/>
                  <a:pt x="3362014" y="3945288"/>
                </a:cubicBezTo>
                <a:lnTo>
                  <a:pt x="3140955" y="3201519"/>
                </a:lnTo>
                <a:close/>
                <a:moveTo>
                  <a:pt x="217278" y="3099851"/>
                </a:moveTo>
                <a:lnTo>
                  <a:pt x="217991" y="3099993"/>
                </a:lnTo>
                <a:lnTo>
                  <a:pt x="217498" y="3100093"/>
                </a:lnTo>
                <a:close/>
                <a:moveTo>
                  <a:pt x="3789688" y="3090235"/>
                </a:moveTo>
                <a:lnTo>
                  <a:pt x="3789468" y="3090477"/>
                </a:lnTo>
                <a:lnTo>
                  <a:pt x="3788975" y="3090377"/>
                </a:lnTo>
                <a:close/>
                <a:moveTo>
                  <a:pt x="409698" y="2606210"/>
                </a:moveTo>
                <a:cubicBezTo>
                  <a:pt x="484830" y="2615264"/>
                  <a:pt x="537815" y="2657394"/>
                  <a:pt x="565671" y="2709273"/>
                </a:cubicBezTo>
                <a:lnTo>
                  <a:pt x="567644" y="2708874"/>
                </a:lnTo>
                <a:lnTo>
                  <a:pt x="571477" y="2727810"/>
                </a:lnTo>
                <a:lnTo>
                  <a:pt x="586032" y="2799718"/>
                </a:lnTo>
                <a:cubicBezTo>
                  <a:pt x="606374" y="2806255"/>
                  <a:pt x="622706" y="2821875"/>
                  <a:pt x="630195" y="2842755"/>
                </a:cubicBezTo>
                <a:cubicBezTo>
                  <a:pt x="640289" y="2870897"/>
                  <a:pt x="631795" y="2901552"/>
                  <a:pt x="609802" y="2920874"/>
                </a:cubicBezTo>
                <a:cubicBezTo>
                  <a:pt x="613042" y="2939676"/>
                  <a:pt x="613550" y="2958369"/>
                  <a:pt x="610669" y="2976481"/>
                </a:cubicBezTo>
                <a:cubicBezTo>
                  <a:pt x="618111" y="3066859"/>
                  <a:pt x="554201" y="3150825"/>
                  <a:pt x="460004" y="3169892"/>
                </a:cubicBezTo>
                <a:lnTo>
                  <a:pt x="419582" y="3178074"/>
                </a:lnTo>
                <a:cubicBezTo>
                  <a:pt x="317680" y="3198701"/>
                  <a:pt x="218892" y="3135569"/>
                  <a:pt x="198844" y="3037037"/>
                </a:cubicBezTo>
                <a:lnTo>
                  <a:pt x="188995" y="3010666"/>
                </a:lnTo>
                <a:lnTo>
                  <a:pt x="189272" y="3015710"/>
                </a:lnTo>
                <a:cubicBezTo>
                  <a:pt x="150647" y="3013625"/>
                  <a:pt x="120066" y="2983899"/>
                  <a:pt x="118002" y="2946430"/>
                </a:cubicBezTo>
                <a:cubicBezTo>
                  <a:pt x="116341" y="2916303"/>
                  <a:pt x="133538" y="2888781"/>
                  <a:pt x="160552" y="2876255"/>
                </a:cubicBezTo>
                <a:lnTo>
                  <a:pt x="147860" y="2813552"/>
                </a:lnTo>
                <a:lnTo>
                  <a:pt x="144028" y="2794620"/>
                </a:lnTo>
                <a:lnTo>
                  <a:pt x="146001" y="2794221"/>
                </a:lnTo>
                <a:cubicBezTo>
                  <a:pt x="140124" y="2719264"/>
                  <a:pt x="206844" y="2633427"/>
                  <a:pt x="327295" y="2609045"/>
                </a:cubicBezTo>
                <a:cubicBezTo>
                  <a:pt x="357150" y="2603849"/>
                  <a:pt x="384654" y="2603192"/>
                  <a:pt x="409698" y="2606210"/>
                </a:cubicBezTo>
                <a:close/>
                <a:moveTo>
                  <a:pt x="3597268" y="2596594"/>
                </a:moveTo>
                <a:cubicBezTo>
                  <a:pt x="3622312" y="2593576"/>
                  <a:pt x="3649817" y="2594233"/>
                  <a:pt x="3679671" y="2599429"/>
                </a:cubicBezTo>
                <a:cubicBezTo>
                  <a:pt x="3800123" y="2623811"/>
                  <a:pt x="3866842" y="2709648"/>
                  <a:pt x="3860965" y="2784604"/>
                </a:cubicBezTo>
                <a:lnTo>
                  <a:pt x="3862939" y="2785004"/>
                </a:lnTo>
                <a:lnTo>
                  <a:pt x="3859107" y="2803936"/>
                </a:lnTo>
                <a:lnTo>
                  <a:pt x="3846415" y="2866639"/>
                </a:lnTo>
                <a:cubicBezTo>
                  <a:pt x="3873429" y="2879165"/>
                  <a:pt x="3890626" y="2906687"/>
                  <a:pt x="3888965" y="2936814"/>
                </a:cubicBezTo>
                <a:cubicBezTo>
                  <a:pt x="3886901" y="2974283"/>
                  <a:pt x="3856320" y="3004009"/>
                  <a:pt x="3817694" y="3006094"/>
                </a:cubicBezTo>
                <a:lnTo>
                  <a:pt x="3817972" y="3001050"/>
                </a:lnTo>
                <a:lnTo>
                  <a:pt x="3808122" y="3027421"/>
                </a:lnTo>
                <a:cubicBezTo>
                  <a:pt x="3788075" y="3125953"/>
                  <a:pt x="3689287" y="3189085"/>
                  <a:pt x="3587385" y="3168458"/>
                </a:cubicBezTo>
                <a:lnTo>
                  <a:pt x="3546963" y="3160276"/>
                </a:lnTo>
                <a:cubicBezTo>
                  <a:pt x="3452766" y="3141209"/>
                  <a:pt x="3388855" y="3057243"/>
                  <a:pt x="3396298" y="2966865"/>
                </a:cubicBezTo>
                <a:cubicBezTo>
                  <a:pt x="3393417" y="2948753"/>
                  <a:pt x="3393924" y="2930059"/>
                  <a:pt x="3397165" y="2911258"/>
                </a:cubicBezTo>
                <a:cubicBezTo>
                  <a:pt x="3375172" y="2891935"/>
                  <a:pt x="3366677" y="2861281"/>
                  <a:pt x="3376772" y="2833139"/>
                </a:cubicBezTo>
                <a:cubicBezTo>
                  <a:pt x="3384261" y="2812259"/>
                  <a:pt x="3400592" y="2796639"/>
                  <a:pt x="3420934" y="2790102"/>
                </a:cubicBezTo>
                <a:lnTo>
                  <a:pt x="3435489" y="2718194"/>
                </a:lnTo>
                <a:lnTo>
                  <a:pt x="3439322" y="2699258"/>
                </a:lnTo>
                <a:lnTo>
                  <a:pt x="3441295" y="2699657"/>
                </a:lnTo>
                <a:cubicBezTo>
                  <a:pt x="3469151" y="2647778"/>
                  <a:pt x="3522137" y="2605648"/>
                  <a:pt x="3597268" y="2596594"/>
                </a:cubicBezTo>
                <a:close/>
                <a:moveTo>
                  <a:pt x="963732" y="2334348"/>
                </a:moveTo>
                <a:lnTo>
                  <a:pt x="1111838" y="2362828"/>
                </a:lnTo>
                <a:lnTo>
                  <a:pt x="1088776" y="2442412"/>
                </a:lnTo>
                <a:lnTo>
                  <a:pt x="990886" y="2780214"/>
                </a:lnTo>
                <a:lnTo>
                  <a:pt x="877073" y="3172962"/>
                </a:lnTo>
                <a:lnTo>
                  <a:pt x="644178" y="3125348"/>
                </a:lnTo>
                <a:lnTo>
                  <a:pt x="659301" y="3046055"/>
                </a:lnTo>
                <a:lnTo>
                  <a:pt x="657361" y="3046448"/>
                </a:lnTo>
                <a:cubicBezTo>
                  <a:pt x="662902" y="3025241"/>
                  <a:pt x="664519" y="3002833"/>
                  <a:pt x="662506" y="2980045"/>
                </a:cubicBezTo>
                <a:cubicBezTo>
                  <a:pt x="665556" y="2958535"/>
                  <a:pt x="664760" y="2936293"/>
                  <a:pt x="660865" y="2913889"/>
                </a:cubicBezTo>
                <a:cubicBezTo>
                  <a:pt x="685562" y="2891166"/>
                  <a:pt x="694826" y="2854804"/>
                  <a:pt x="683052" y="2821210"/>
                </a:cubicBezTo>
                <a:cubicBezTo>
                  <a:pt x="674317" y="2796284"/>
                  <a:pt x="655623" y="2777511"/>
                  <a:pt x="632490" y="2769494"/>
                </a:cubicBezTo>
                <a:lnTo>
                  <a:pt x="615142" y="2683788"/>
                </a:lnTo>
                <a:lnTo>
                  <a:pt x="610573" y="2661217"/>
                </a:lnTo>
                <a:lnTo>
                  <a:pt x="608342" y="2661669"/>
                </a:lnTo>
                <a:cubicBezTo>
                  <a:pt x="572376" y="2592345"/>
                  <a:pt x="500991" y="2537126"/>
                  <a:pt x="399273" y="2535528"/>
                </a:cubicBezTo>
                <a:lnTo>
                  <a:pt x="575731" y="2417531"/>
                </a:lnTo>
                <a:lnTo>
                  <a:pt x="755327" y="2806711"/>
                </a:lnTo>
                <a:lnTo>
                  <a:pt x="753976" y="2806984"/>
                </a:lnTo>
                <a:lnTo>
                  <a:pt x="780862" y="2865384"/>
                </a:lnTo>
                <a:lnTo>
                  <a:pt x="764292" y="2533609"/>
                </a:lnTo>
                <a:lnTo>
                  <a:pt x="754330" y="2535625"/>
                </a:lnTo>
                <a:lnTo>
                  <a:pt x="717485" y="2467392"/>
                </a:lnTo>
                <a:lnTo>
                  <a:pt x="766318" y="2410727"/>
                </a:lnTo>
                <a:lnTo>
                  <a:pt x="833344" y="2443941"/>
                </a:lnTo>
                <a:lnTo>
                  <a:pt x="825934" y="2521132"/>
                </a:lnTo>
                <a:lnTo>
                  <a:pt x="818813" y="2522573"/>
                </a:lnTo>
                <a:lnTo>
                  <a:pt x="937525" y="2848256"/>
                </a:lnTo>
                <a:lnTo>
                  <a:pt x="941727" y="2768981"/>
                </a:lnTo>
                <a:lnTo>
                  <a:pt x="940248" y="2769280"/>
                </a:lnTo>
                <a:close/>
                <a:moveTo>
                  <a:pt x="3043234" y="2324732"/>
                </a:moveTo>
                <a:lnTo>
                  <a:pt x="3066719" y="2759664"/>
                </a:lnTo>
                <a:lnTo>
                  <a:pt x="3065240" y="2759365"/>
                </a:lnTo>
                <a:lnTo>
                  <a:pt x="3069442" y="2838640"/>
                </a:lnTo>
                <a:lnTo>
                  <a:pt x="3188153" y="2512957"/>
                </a:lnTo>
                <a:lnTo>
                  <a:pt x="3181032" y="2511515"/>
                </a:lnTo>
                <a:lnTo>
                  <a:pt x="3173622" y="2434325"/>
                </a:lnTo>
                <a:lnTo>
                  <a:pt x="3240649" y="2401111"/>
                </a:lnTo>
                <a:lnTo>
                  <a:pt x="3289482" y="2457776"/>
                </a:lnTo>
                <a:lnTo>
                  <a:pt x="3252637" y="2526009"/>
                </a:lnTo>
                <a:lnTo>
                  <a:pt x="3242674" y="2523993"/>
                </a:lnTo>
                <a:lnTo>
                  <a:pt x="3226105" y="2855768"/>
                </a:lnTo>
                <a:lnTo>
                  <a:pt x="3252990" y="2797368"/>
                </a:lnTo>
                <a:lnTo>
                  <a:pt x="3251639" y="2797095"/>
                </a:lnTo>
                <a:lnTo>
                  <a:pt x="3431235" y="2407915"/>
                </a:lnTo>
                <a:lnTo>
                  <a:pt x="3607694" y="2525912"/>
                </a:lnTo>
                <a:cubicBezTo>
                  <a:pt x="3505976" y="2527510"/>
                  <a:pt x="3434591" y="2582728"/>
                  <a:pt x="3398625" y="2652053"/>
                </a:cubicBezTo>
                <a:lnTo>
                  <a:pt x="3396394" y="2651601"/>
                </a:lnTo>
                <a:lnTo>
                  <a:pt x="3391825" y="2674171"/>
                </a:lnTo>
                <a:lnTo>
                  <a:pt x="3374477" y="2759878"/>
                </a:lnTo>
                <a:cubicBezTo>
                  <a:pt x="3351344" y="2767895"/>
                  <a:pt x="3332649" y="2786668"/>
                  <a:pt x="3323915" y="2811594"/>
                </a:cubicBezTo>
                <a:cubicBezTo>
                  <a:pt x="3312141" y="2845188"/>
                  <a:pt x="3321404" y="2881550"/>
                  <a:pt x="3346102" y="2904273"/>
                </a:cubicBezTo>
                <a:cubicBezTo>
                  <a:pt x="3342207" y="2926677"/>
                  <a:pt x="3341410" y="2948918"/>
                  <a:pt x="3344461" y="2970428"/>
                </a:cubicBezTo>
                <a:cubicBezTo>
                  <a:pt x="3342448" y="2993216"/>
                  <a:pt x="3344065" y="3015624"/>
                  <a:pt x="3349605" y="3036832"/>
                </a:cubicBezTo>
                <a:lnTo>
                  <a:pt x="3347666" y="3036439"/>
                </a:lnTo>
                <a:lnTo>
                  <a:pt x="3362788" y="3115732"/>
                </a:lnTo>
                <a:lnTo>
                  <a:pt x="3129894" y="3163346"/>
                </a:lnTo>
                <a:lnTo>
                  <a:pt x="3016081" y="2770598"/>
                </a:lnTo>
                <a:lnTo>
                  <a:pt x="2976998" y="2635729"/>
                </a:lnTo>
                <a:lnTo>
                  <a:pt x="2918191" y="2432796"/>
                </a:lnTo>
                <a:lnTo>
                  <a:pt x="2895128" y="2353212"/>
                </a:lnTo>
                <a:close/>
                <a:moveTo>
                  <a:pt x="533542" y="2265088"/>
                </a:moveTo>
                <a:lnTo>
                  <a:pt x="534255" y="2265230"/>
                </a:lnTo>
                <a:lnTo>
                  <a:pt x="533762" y="2265330"/>
                </a:lnTo>
                <a:close/>
                <a:moveTo>
                  <a:pt x="3473425" y="2255472"/>
                </a:moveTo>
                <a:lnTo>
                  <a:pt x="3473205" y="2255714"/>
                </a:lnTo>
                <a:lnTo>
                  <a:pt x="3472712" y="2255614"/>
                </a:lnTo>
                <a:close/>
                <a:moveTo>
                  <a:pt x="725961" y="1771447"/>
                </a:moveTo>
                <a:cubicBezTo>
                  <a:pt x="801093" y="1780501"/>
                  <a:pt x="854079" y="1822632"/>
                  <a:pt x="881935" y="1874510"/>
                </a:cubicBezTo>
                <a:lnTo>
                  <a:pt x="883908" y="1874111"/>
                </a:lnTo>
                <a:lnTo>
                  <a:pt x="887741" y="1893048"/>
                </a:lnTo>
                <a:lnTo>
                  <a:pt x="902296" y="1964955"/>
                </a:lnTo>
                <a:cubicBezTo>
                  <a:pt x="922638" y="1971493"/>
                  <a:pt x="938969" y="1987112"/>
                  <a:pt x="946458" y="2007992"/>
                </a:cubicBezTo>
                <a:cubicBezTo>
                  <a:pt x="956553" y="2036134"/>
                  <a:pt x="948058" y="2066789"/>
                  <a:pt x="926065" y="2086111"/>
                </a:cubicBezTo>
                <a:cubicBezTo>
                  <a:pt x="929306" y="2104913"/>
                  <a:pt x="929813" y="2123607"/>
                  <a:pt x="926932" y="2141718"/>
                </a:cubicBezTo>
                <a:cubicBezTo>
                  <a:pt x="934375" y="2232096"/>
                  <a:pt x="870464" y="2316063"/>
                  <a:pt x="776267" y="2335129"/>
                </a:cubicBezTo>
                <a:lnTo>
                  <a:pt x="735845" y="2343312"/>
                </a:lnTo>
                <a:cubicBezTo>
                  <a:pt x="633943" y="2363938"/>
                  <a:pt x="535155" y="2300806"/>
                  <a:pt x="515108" y="2202274"/>
                </a:cubicBezTo>
                <a:lnTo>
                  <a:pt x="505258" y="2175904"/>
                </a:lnTo>
                <a:lnTo>
                  <a:pt x="505536" y="2180947"/>
                </a:lnTo>
                <a:cubicBezTo>
                  <a:pt x="466910" y="2178862"/>
                  <a:pt x="436329" y="2149137"/>
                  <a:pt x="434265" y="2111668"/>
                </a:cubicBezTo>
                <a:cubicBezTo>
                  <a:pt x="432604" y="2081540"/>
                  <a:pt x="449801" y="2054019"/>
                  <a:pt x="476815" y="2041493"/>
                </a:cubicBezTo>
                <a:lnTo>
                  <a:pt x="464123" y="1978789"/>
                </a:lnTo>
                <a:lnTo>
                  <a:pt x="460291" y="1959857"/>
                </a:lnTo>
                <a:lnTo>
                  <a:pt x="462265" y="1959458"/>
                </a:lnTo>
                <a:cubicBezTo>
                  <a:pt x="456388" y="1884502"/>
                  <a:pt x="523108" y="1798664"/>
                  <a:pt x="643558" y="1774282"/>
                </a:cubicBezTo>
                <a:cubicBezTo>
                  <a:pt x="673413" y="1769086"/>
                  <a:pt x="700918" y="1768429"/>
                  <a:pt x="725961" y="1771447"/>
                </a:cubicBezTo>
                <a:close/>
                <a:moveTo>
                  <a:pt x="3281005" y="1761831"/>
                </a:moveTo>
                <a:cubicBezTo>
                  <a:pt x="3306049" y="1758813"/>
                  <a:pt x="3333553" y="1759470"/>
                  <a:pt x="3363408" y="1764666"/>
                </a:cubicBezTo>
                <a:cubicBezTo>
                  <a:pt x="3483859" y="1789048"/>
                  <a:pt x="3550579" y="1874886"/>
                  <a:pt x="3544702" y="1949842"/>
                </a:cubicBezTo>
                <a:lnTo>
                  <a:pt x="3546675" y="1950241"/>
                </a:lnTo>
                <a:lnTo>
                  <a:pt x="3542843" y="1969173"/>
                </a:lnTo>
                <a:lnTo>
                  <a:pt x="3530151" y="2031876"/>
                </a:lnTo>
                <a:cubicBezTo>
                  <a:pt x="3557165" y="2044403"/>
                  <a:pt x="3574362" y="2071924"/>
                  <a:pt x="3572702" y="2102051"/>
                </a:cubicBezTo>
                <a:cubicBezTo>
                  <a:pt x="3570637" y="2139520"/>
                  <a:pt x="3540057" y="2169246"/>
                  <a:pt x="3501431" y="2171331"/>
                </a:cubicBezTo>
                <a:lnTo>
                  <a:pt x="3501708" y="2166287"/>
                </a:lnTo>
                <a:lnTo>
                  <a:pt x="3491859" y="2192658"/>
                </a:lnTo>
                <a:cubicBezTo>
                  <a:pt x="3471811" y="2291190"/>
                  <a:pt x="3373024" y="2354322"/>
                  <a:pt x="3271121" y="2333696"/>
                </a:cubicBezTo>
                <a:lnTo>
                  <a:pt x="3230699" y="2325513"/>
                </a:lnTo>
                <a:cubicBezTo>
                  <a:pt x="3136503" y="2306447"/>
                  <a:pt x="3072592" y="2222480"/>
                  <a:pt x="3080034" y="2132102"/>
                </a:cubicBezTo>
                <a:cubicBezTo>
                  <a:pt x="3077153" y="2113990"/>
                  <a:pt x="3077661" y="2095297"/>
                  <a:pt x="3080902" y="2076495"/>
                </a:cubicBezTo>
                <a:cubicBezTo>
                  <a:pt x="3058909" y="2057173"/>
                  <a:pt x="3050414" y="2026518"/>
                  <a:pt x="3060509" y="1998376"/>
                </a:cubicBezTo>
                <a:cubicBezTo>
                  <a:pt x="3067997" y="1977496"/>
                  <a:pt x="3084329" y="1961877"/>
                  <a:pt x="3104671" y="1955339"/>
                </a:cubicBezTo>
                <a:lnTo>
                  <a:pt x="3119226" y="1883432"/>
                </a:lnTo>
                <a:lnTo>
                  <a:pt x="3123059" y="1864495"/>
                </a:lnTo>
                <a:lnTo>
                  <a:pt x="3125032" y="1864894"/>
                </a:lnTo>
                <a:cubicBezTo>
                  <a:pt x="3152888" y="1813016"/>
                  <a:pt x="3205873" y="1770885"/>
                  <a:pt x="3281005" y="1761831"/>
                </a:cubicBezTo>
                <a:close/>
                <a:moveTo>
                  <a:pt x="1061320" y="1511763"/>
                </a:moveTo>
                <a:lnTo>
                  <a:pt x="1128346" y="1544977"/>
                </a:lnTo>
                <a:lnTo>
                  <a:pt x="1120936" y="1622168"/>
                </a:lnTo>
                <a:lnTo>
                  <a:pt x="1113815" y="1623609"/>
                </a:lnTo>
                <a:lnTo>
                  <a:pt x="1232051" y="1947991"/>
                </a:lnTo>
                <a:lnTo>
                  <a:pt x="1126438" y="2312447"/>
                </a:lnTo>
                <a:lnTo>
                  <a:pt x="951249" y="2276630"/>
                </a:lnTo>
                <a:lnTo>
                  <a:pt x="976825" y="2142532"/>
                </a:lnTo>
                <a:lnTo>
                  <a:pt x="975569" y="2142787"/>
                </a:lnTo>
                <a:cubicBezTo>
                  <a:pt x="978445" y="2126361"/>
                  <a:pt x="977272" y="2109486"/>
                  <a:pt x="974322" y="2092517"/>
                </a:cubicBezTo>
                <a:cubicBezTo>
                  <a:pt x="999019" y="2069795"/>
                  <a:pt x="1008283" y="2033432"/>
                  <a:pt x="996509" y="1999838"/>
                </a:cubicBezTo>
                <a:cubicBezTo>
                  <a:pt x="987774" y="1974912"/>
                  <a:pt x="969080" y="1956140"/>
                  <a:pt x="945947" y="1948123"/>
                </a:cubicBezTo>
                <a:lnTo>
                  <a:pt x="928599" y="1862416"/>
                </a:lnTo>
                <a:lnTo>
                  <a:pt x="924030" y="1839846"/>
                </a:lnTo>
                <a:lnTo>
                  <a:pt x="921799" y="1840298"/>
                </a:lnTo>
                <a:cubicBezTo>
                  <a:pt x="878884" y="1757579"/>
                  <a:pt x="785543" y="1694945"/>
                  <a:pt x="650444" y="1718254"/>
                </a:cubicBezTo>
                <a:lnTo>
                  <a:pt x="630472" y="1723906"/>
                </a:lnTo>
                <a:lnTo>
                  <a:pt x="632111" y="1682295"/>
                </a:lnTo>
                <a:lnTo>
                  <a:pt x="639677" y="1680764"/>
                </a:lnTo>
                <a:lnTo>
                  <a:pt x="635419" y="1675921"/>
                </a:lnTo>
                <a:lnTo>
                  <a:pt x="870733" y="1518567"/>
                </a:lnTo>
                <a:lnTo>
                  <a:pt x="1050329" y="1907747"/>
                </a:lnTo>
                <a:lnTo>
                  <a:pt x="1048978" y="1908020"/>
                </a:lnTo>
                <a:lnTo>
                  <a:pt x="1075863" y="1966420"/>
                </a:lnTo>
                <a:lnTo>
                  <a:pt x="1059294" y="1634645"/>
                </a:lnTo>
                <a:lnTo>
                  <a:pt x="1049331" y="1636661"/>
                </a:lnTo>
                <a:lnTo>
                  <a:pt x="1012486" y="1568428"/>
                </a:lnTo>
                <a:close/>
                <a:moveTo>
                  <a:pt x="2945647" y="1502147"/>
                </a:moveTo>
                <a:lnTo>
                  <a:pt x="2994480" y="1558812"/>
                </a:lnTo>
                <a:lnTo>
                  <a:pt x="2957635" y="1627045"/>
                </a:lnTo>
                <a:lnTo>
                  <a:pt x="2947673" y="1625029"/>
                </a:lnTo>
                <a:lnTo>
                  <a:pt x="2931103" y="1956804"/>
                </a:lnTo>
                <a:lnTo>
                  <a:pt x="2957989" y="1898404"/>
                </a:lnTo>
                <a:lnTo>
                  <a:pt x="2956638" y="1898131"/>
                </a:lnTo>
                <a:lnTo>
                  <a:pt x="3136234" y="1508951"/>
                </a:lnTo>
                <a:lnTo>
                  <a:pt x="3371548" y="1666305"/>
                </a:lnTo>
                <a:lnTo>
                  <a:pt x="3367289" y="1671148"/>
                </a:lnTo>
                <a:lnTo>
                  <a:pt x="3374855" y="1672679"/>
                </a:lnTo>
                <a:lnTo>
                  <a:pt x="3376495" y="1714290"/>
                </a:lnTo>
                <a:lnTo>
                  <a:pt x="3356523" y="1708638"/>
                </a:lnTo>
                <a:cubicBezTo>
                  <a:pt x="3221424" y="1685329"/>
                  <a:pt x="3128082" y="1747963"/>
                  <a:pt x="3085167" y="1830681"/>
                </a:cubicBezTo>
                <a:lnTo>
                  <a:pt x="3082936" y="1830230"/>
                </a:lnTo>
                <a:lnTo>
                  <a:pt x="3078368" y="1852800"/>
                </a:lnTo>
                <a:lnTo>
                  <a:pt x="3061020" y="1938506"/>
                </a:lnTo>
                <a:cubicBezTo>
                  <a:pt x="3037887" y="1946523"/>
                  <a:pt x="3019192" y="1965296"/>
                  <a:pt x="3010457" y="1990222"/>
                </a:cubicBezTo>
                <a:cubicBezTo>
                  <a:pt x="2998684" y="2023816"/>
                  <a:pt x="3007947" y="2060179"/>
                  <a:pt x="3032645" y="2082901"/>
                </a:cubicBezTo>
                <a:cubicBezTo>
                  <a:pt x="3029694" y="2099870"/>
                  <a:pt x="3028522" y="2116745"/>
                  <a:pt x="3031398" y="2133171"/>
                </a:cubicBezTo>
                <a:lnTo>
                  <a:pt x="3030142" y="2132916"/>
                </a:lnTo>
                <a:lnTo>
                  <a:pt x="3055717" y="2267014"/>
                </a:lnTo>
                <a:lnTo>
                  <a:pt x="2880529" y="2302830"/>
                </a:lnTo>
                <a:lnTo>
                  <a:pt x="2774915" y="1938375"/>
                </a:lnTo>
                <a:lnTo>
                  <a:pt x="2893152" y="1613993"/>
                </a:lnTo>
                <a:lnTo>
                  <a:pt x="2886031" y="1612551"/>
                </a:lnTo>
                <a:lnTo>
                  <a:pt x="2878621" y="1535361"/>
                </a:lnTo>
                <a:close/>
                <a:moveTo>
                  <a:pt x="1258734" y="1435384"/>
                </a:moveTo>
                <a:lnTo>
                  <a:pt x="1374165" y="1457581"/>
                </a:lnTo>
                <a:lnTo>
                  <a:pt x="1232717" y="1945697"/>
                </a:lnTo>
                <a:lnTo>
                  <a:pt x="1236728" y="1870017"/>
                </a:lnTo>
                <a:lnTo>
                  <a:pt x="1235249" y="1870316"/>
                </a:lnTo>
                <a:close/>
                <a:moveTo>
                  <a:pt x="2748233" y="1425768"/>
                </a:moveTo>
                <a:lnTo>
                  <a:pt x="2771718" y="1860700"/>
                </a:lnTo>
                <a:lnTo>
                  <a:pt x="2770239" y="1860401"/>
                </a:lnTo>
                <a:lnTo>
                  <a:pt x="2774250" y="1936080"/>
                </a:lnTo>
                <a:lnTo>
                  <a:pt x="2632801" y="1447965"/>
                </a:lnTo>
                <a:close/>
                <a:moveTo>
                  <a:pt x="1998530" y="1415765"/>
                </a:moveTo>
                <a:lnTo>
                  <a:pt x="1998530" y="1423043"/>
                </a:lnTo>
                <a:lnTo>
                  <a:pt x="1671780" y="1966696"/>
                </a:lnTo>
                <a:lnTo>
                  <a:pt x="1852261" y="1961566"/>
                </a:lnTo>
                <a:lnTo>
                  <a:pt x="1533090" y="3707373"/>
                </a:lnTo>
                <a:lnTo>
                  <a:pt x="2000717" y="3698265"/>
                </a:lnTo>
                <a:lnTo>
                  <a:pt x="2468344" y="3707373"/>
                </a:lnTo>
                <a:lnTo>
                  <a:pt x="2154615" y="1958845"/>
                </a:lnTo>
                <a:lnTo>
                  <a:pt x="2329654" y="1966696"/>
                </a:lnTo>
                <a:lnTo>
                  <a:pt x="2002904" y="1423043"/>
                </a:lnTo>
                <a:lnTo>
                  <a:pt x="2002904" y="1415765"/>
                </a:lnTo>
                <a:lnTo>
                  <a:pt x="2000717" y="1419404"/>
                </a:lnTo>
                <a:close/>
                <a:moveTo>
                  <a:pt x="828543" y="1366124"/>
                </a:moveTo>
                <a:lnTo>
                  <a:pt x="829256" y="1366266"/>
                </a:lnTo>
                <a:lnTo>
                  <a:pt x="828763" y="1366366"/>
                </a:lnTo>
                <a:close/>
                <a:moveTo>
                  <a:pt x="3178423" y="1356508"/>
                </a:moveTo>
                <a:lnTo>
                  <a:pt x="3178204" y="1356750"/>
                </a:lnTo>
                <a:lnTo>
                  <a:pt x="3177710" y="1356650"/>
                </a:lnTo>
                <a:close/>
                <a:moveTo>
                  <a:pt x="1590606" y="1275132"/>
                </a:moveTo>
                <a:lnTo>
                  <a:pt x="2425606" y="1275132"/>
                </a:lnTo>
                <a:lnTo>
                  <a:pt x="3172810" y="3951167"/>
                </a:lnTo>
                <a:lnTo>
                  <a:pt x="843402" y="3951167"/>
                </a:lnTo>
                <a:close/>
                <a:moveTo>
                  <a:pt x="1020963" y="872483"/>
                </a:moveTo>
                <a:cubicBezTo>
                  <a:pt x="1096095" y="881537"/>
                  <a:pt x="1149080" y="923668"/>
                  <a:pt x="1176936" y="975546"/>
                </a:cubicBezTo>
                <a:lnTo>
                  <a:pt x="1178909" y="975146"/>
                </a:lnTo>
                <a:lnTo>
                  <a:pt x="1182742" y="994084"/>
                </a:lnTo>
                <a:lnTo>
                  <a:pt x="1197297" y="1065991"/>
                </a:lnTo>
                <a:cubicBezTo>
                  <a:pt x="1217639" y="1072529"/>
                  <a:pt x="1233971" y="1088148"/>
                  <a:pt x="1241459" y="1109028"/>
                </a:cubicBezTo>
                <a:cubicBezTo>
                  <a:pt x="1251554" y="1137170"/>
                  <a:pt x="1243060" y="1167825"/>
                  <a:pt x="1221067" y="1187147"/>
                </a:cubicBezTo>
                <a:cubicBezTo>
                  <a:pt x="1224307" y="1205949"/>
                  <a:pt x="1224815" y="1224643"/>
                  <a:pt x="1221934" y="1242754"/>
                </a:cubicBezTo>
                <a:cubicBezTo>
                  <a:pt x="1229376" y="1333132"/>
                  <a:pt x="1165466" y="1417099"/>
                  <a:pt x="1071269" y="1436166"/>
                </a:cubicBezTo>
                <a:lnTo>
                  <a:pt x="1030847" y="1444348"/>
                </a:lnTo>
                <a:cubicBezTo>
                  <a:pt x="928944" y="1464974"/>
                  <a:pt x="830157" y="1401842"/>
                  <a:pt x="810109" y="1303310"/>
                </a:cubicBezTo>
                <a:lnTo>
                  <a:pt x="800260" y="1276940"/>
                </a:lnTo>
                <a:lnTo>
                  <a:pt x="800537" y="1281983"/>
                </a:lnTo>
                <a:cubicBezTo>
                  <a:pt x="761912" y="1279899"/>
                  <a:pt x="731331" y="1250173"/>
                  <a:pt x="729266" y="1212704"/>
                </a:cubicBezTo>
                <a:cubicBezTo>
                  <a:pt x="727606" y="1182576"/>
                  <a:pt x="744803" y="1155055"/>
                  <a:pt x="771817" y="1142529"/>
                </a:cubicBezTo>
                <a:lnTo>
                  <a:pt x="759125" y="1079825"/>
                </a:lnTo>
                <a:lnTo>
                  <a:pt x="755293" y="1060893"/>
                </a:lnTo>
                <a:lnTo>
                  <a:pt x="757266" y="1060493"/>
                </a:lnTo>
                <a:cubicBezTo>
                  <a:pt x="751389" y="985538"/>
                  <a:pt x="818109" y="899700"/>
                  <a:pt x="938560" y="875318"/>
                </a:cubicBezTo>
                <a:cubicBezTo>
                  <a:pt x="968415" y="870122"/>
                  <a:pt x="995919" y="869465"/>
                  <a:pt x="1020963" y="872483"/>
                </a:cubicBezTo>
                <a:close/>
                <a:moveTo>
                  <a:pt x="2986004" y="862867"/>
                </a:moveTo>
                <a:cubicBezTo>
                  <a:pt x="3011047" y="859849"/>
                  <a:pt x="3038552" y="860506"/>
                  <a:pt x="3068407" y="865702"/>
                </a:cubicBezTo>
                <a:cubicBezTo>
                  <a:pt x="3188858" y="890084"/>
                  <a:pt x="3255577" y="975922"/>
                  <a:pt x="3249701" y="1050877"/>
                </a:cubicBezTo>
                <a:lnTo>
                  <a:pt x="3251674" y="1051277"/>
                </a:lnTo>
                <a:lnTo>
                  <a:pt x="3247842" y="1070209"/>
                </a:lnTo>
                <a:lnTo>
                  <a:pt x="3235150" y="1132913"/>
                </a:lnTo>
                <a:cubicBezTo>
                  <a:pt x="3262164" y="1145439"/>
                  <a:pt x="3279361" y="1172960"/>
                  <a:pt x="3277700" y="1203088"/>
                </a:cubicBezTo>
                <a:cubicBezTo>
                  <a:pt x="3275636" y="1240557"/>
                  <a:pt x="3245055" y="1270282"/>
                  <a:pt x="3206429" y="1272367"/>
                </a:cubicBezTo>
                <a:lnTo>
                  <a:pt x="3206707" y="1267324"/>
                </a:lnTo>
                <a:lnTo>
                  <a:pt x="3196857" y="1293694"/>
                </a:lnTo>
                <a:cubicBezTo>
                  <a:pt x="3176810" y="1392226"/>
                  <a:pt x="3078022" y="1455358"/>
                  <a:pt x="2976120" y="1434732"/>
                </a:cubicBezTo>
                <a:lnTo>
                  <a:pt x="2935698" y="1426550"/>
                </a:lnTo>
                <a:cubicBezTo>
                  <a:pt x="2841501" y="1407483"/>
                  <a:pt x="2777591" y="1323516"/>
                  <a:pt x="2785033" y="1233138"/>
                </a:cubicBezTo>
                <a:cubicBezTo>
                  <a:pt x="2782152" y="1215027"/>
                  <a:pt x="2782659" y="1196333"/>
                  <a:pt x="2785900" y="1177531"/>
                </a:cubicBezTo>
                <a:cubicBezTo>
                  <a:pt x="2763907" y="1158209"/>
                  <a:pt x="2755413" y="1127554"/>
                  <a:pt x="2765507" y="1099412"/>
                </a:cubicBezTo>
                <a:cubicBezTo>
                  <a:pt x="2772996" y="1078532"/>
                  <a:pt x="2789327" y="1062913"/>
                  <a:pt x="2809669" y="1056375"/>
                </a:cubicBezTo>
                <a:lnTo>
                  <a:pt x="2824224" y="984468"/>
                </a:lnTo>
                <a:lnTo>
                  <a:pt x="2828058" y="965530"/>
                </a:lnTo>
                <a:lnTo>
                  <a:pt x="2830030" y="965930"/>
                </a:lnTo>
                <a:cubicBezTo>
                  <a:pt x="2857886" y="914052"/>
                  <a:pt x="2910872" y="871921"/>
                  <a:pt x="2986004" y="862867"/>
                </a:cubicBezTo>
                <a:close/>
                <a:moveTo>
                  <a:pt x="1828997" y="562745"/>
                </a:moveTo>
                <a:lnTo>
                  <a:pt x="1929430" y="950154"/>
                </a:lnTo>
                <a:lnTo>
                  <a:pt x="1928044" y="950154"/>
                </a:lnTo>
                <a:lnTo>
                  <a:pt x="1946279" y="1020781"/>
                </a:lnTo>
                <a:lnTo>
                  <a:pt x="1993819" y="705839"/>
                </a:lnTo>
                <a:lnTo>
                  <a:pt x="1987143" y="705839"/>
                </a:lnTo>
                <a:lnTo>
                  <a:pt x="1966399" y="637674"/>
                </a:lnTo>
                <a:lnTo>
                  <a:pt x="2020706" y="595544"/>
                </a:lnTo>
                <a:lnTo>
                  <a:pt x="2075014" y="637674"/>
                </a:lnTo>
                <a:lnTo>
                  <a:pt x="2054270" y="705839"/>
                </a:lnTo>
                <a:lnTo>
                  <a:pt x="2044930" y="705839"/>
                </a:lnTo>
                <a:lnTo>
                  <a:pt x="2090488" y="1007649"/>
                </a:lnTo>
                <a:lnTo>
                  <a:pt x="2104055" y="950154"/>
                </a:lnTo>
                <a:lnTo>
                  <a:pt x="2102788" y="950154"/>
                </a:lnTo>
                <a:lnTo>
                  <a:pt x="2193584" y="566929"/>
                </a:lnTo>
                <a:lnTo>
                  <a:pt x="2434186" y="665744"/>
                </a:lnTo>
                <a:lnTo>
                  <a:pt x="2431234" y="670881"/>
                </a:lnTo>
                <a:lnTo>
                  <a:pt x="2438327" y="670881"/>
                </a:lnTo>
                <a:lnTo>
                  <a:pt x="2487174" y="1151266"/>
                </a:lnTo>
                <a:lnTo>
                  <a:pt x="1536344" y="1148198"/>
                </a:lnTo>
                <a:lnTo>
                  <a:pt x="1575987" y="670881"/>
                </a:lnTo>
                <a:lnTo>
                  <a:pt x="1581161" y="670881"/>
                </a:lnTo>
                <a:lnTo>
                  <a:pt x="1578208" y="665744"/>
                </a:lnTo>
                <a:close/>
                <a:moveTo>
                  <a:pt x="2203790" y="421953"/>
                </a:moveTo>
                <a:lnTo>
                  <a:pt x="2203636" y="422211"/>
                </a:lnTo>
                <a:lnTo>
                  <a:pt x="2203174" y="422211"/>
                </a:lnTo>
                <a:close/>
                <a:moveTo>
                  <a:pt x="2015243" y="0"/>
                </a:moveTo>
                <a:cubicBezTo>
                  <a:pt x="2128163" y="1"/>
                  <a:pt x="2203896" y="65141"/>
                  <a:pt x="2212267" y="133716"/>
                </a:cubicBezTo>
                <a:lnTo>
                  <a:pt x="2214117" y="133716"/>
                </a:lnTo>
                <a:lnTo>
                  <a:pt x="2214117" y="151465"/>
                </a:lnTo>
                <a:lnTo>
                  <a:pt x="2214117" y="210248"/>
                </a:lnTo>
                <a:cubicBezTo>
                  <a:pt x="2240729" y="216603"/>
                  <a:pt x="2261233" y="238253"/>
                  <a:pt x="2265230" y="265689"/>
                </a:cubicBezTo>
                <a:cubicBezTo>
                  <a:pt x="2270201" y="299809"/>
                  <a:pt x="2248079" y="332154"/>
                  <a:pt x="2213674" y="341072"/>
                </a:cubicBezTo>
                <a:lnTo>
                  <a:pt x="2213004" y="336480"/>
                </a:lnTo>
                <a:lnTo>
                  <a:pt x="2208941" y="362024"/>
                </a:lnTo>
                <a:cubicBezTo>
                  <a:pt x="2208848" y="454414"/>
                  <a:pt x="2131391" y="529276"/>
                  <a:pt x="2035860" y="529276"/>
                </a:cubicBezTo>
                <a:lnTo>
                  <a:pt x="1997965" y="529276"/>
                </a:lnTo>
                <a:cubicBezTo>
                  <a:pt x="1909659" y="529276"/>
                  <a:pt x="1836796" y="465309"/>
                  <a:pt x="1827023" y="382560"/>
                </a:cubicBezTo>
                <a:cubicBezTo>
                  <a:pt x="1821128" y="366774"/>
                  <a:pt x="1818177" y="349846"/>
                  <a:pt x="1817667" y="332323"/>
                </a:cubicBezTo>
                <a:cubicBezTo>
                  <a:pt x="1794339" y="318931"/>
                  <a:pt x="1781101" y="292873"/>
                  <a:pt x="1785062" y="265689"/>
                </a:cubicBezTo>
                <a:cubicBezTo>
                  <a:pt x="1788000" y="245520"/>
                  <a:pt x="1799860" y="228476"/>
                  <a:pt x="1816988" y="218880"/>
                </a:cubicBezTo>
                <a:lnTo>
                  <a:pt x="1816988" y="151469"/>
                </a:lnTo>
                <a:lnTo>
                  <a:pt x="1816988" y="133716"/>
                </a:lnTo>
                <a:lnTo>
                  <a:pt x="1818838" y="133716"/>
                </a:lnTo>
                <a:cubicBezTo>
                  <a:pt x="1839677" y="64652"/>
                  <a:pt x="1903909" y="3050"/>
                  <a:pt x="201524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21510"/>
          <p:cNvSpPr/>
          <p:nvPr/>
        </p:nvSpPr>
        <p:spPr>
          <a:xfrm>
            <a:off x="7577907" y="3569174"/>
            <a:ext cx="871716" cy="877164"/>
          </a:xfrm>
          <a:custGeom>
            <a:avLst/>
            <a:gdLst/>
            <a:ahLst/>
            <a:cxnLst/>
            <a:rect l="l" t="t" r="r" b="b"/>
            <a:pathLst>
              <a:path w="3888432" h="3912735">
                <a:moveTo>
                  <a:pt x="652440" y="1490064"/>
                </a:moveTo>
                <a:lnTo>
                  <a:pt x="652440" y="1904613"/>
                </a:lnTo>
                <a:lnTo>
                  <a:pt x="467181" y="1904613"/>
                </a:lnTo>
                <a:lnTo>
                  <a:pt x="467181" y="1593245"/>
                </a:lnTo>
                <a:close/>
                <a:moveTo>
                  <a:pt x="894967" y="1354986"/>
                </a:moveTo>
                <a:lnTo>
                  <a:pt x="894967" y="1904613"/>
                </a:lnTo>
                <a:lnTo>
                  <a:pt x="709709" y="1904613"/>
                </a:lnTo>
                <a:lnTo>
                  <a:pt x="709709" y="1458167"/>
                </a:lnTo>
                <a:close/>
                <a:moveTo>
                  <a:pt x="1137495" y="1219908"/>
                </a:moveTo>
                <a:lnTo>
                  <a:pt x="1137495" y="1904613"/>
                </a:lnTo>
                <a:lnTo>
                  <a:pt x="952237" y="1904613"/>
                </a:lnTo>
                <a:lnTo>
                  <a:pt x="952237" y="1323089"/>
                </a:lnTo>
                <a:close/>
                <a:moveTo>
                  <a:pt x="1380023" y="1084830"/>
                </a:moveTo>
                <a:lnTo>
                  <a:pt x="1380023" y="1904613"/>
                </a:lnTo>
                <a:lnTo>
                  <a:pt x="1194764" y="1904613"/>
                </a:lnTo>
                <a:lnTo>
                  <a:pt x="1194764" y="1188011"/>
                </a:lnTo>
                <a:close/>
                <a:moveTo>
                  <a:pt x="3331029" y="1007830"/>
                </a:moveTo>
                <a:lnTo>
                  <a:pt x="3330840" y="1008146"/>
                </a:lnTo>
                <a:lnTo>
                  <a:pt x="3330274" y="1008146"/>
                </a:lnTo>
                <a:close/>
                <a:moveTo>
                  <a:pt x="1622550" y="949752"/>
                </a:moveTo>
                <a:lnTo>
                  <a:pt x="1622550" y="1904613"/>
                </a:lnTo>
                <a:lnTo>
                  <a:pt x="1437292" y="1904613"/>
                </a:lnTo>
                <a:lnTo>
                  <a:pt x="1437292" y="1052933"/>
                </a:lnTo>
                <a:close/>
                <a:moveTo>
                  <a:pt x="288543" y="709163"/>
                </a:moveTo>
                <a:lnTo>
                  <a:pt x="412049" y="709163"/>
                </a:lnTo>
                <a:lnTo>
                  <a:pt x="412049" y="1952730"/>
                </a:lnTo>
                <a:lnTo>
                  <a:pt x="1622550" y="1952730"/>
                </a:lnTo>
                <a:lnTo>
                  <a:pt x="1622550" y="2076235"/>
                </a:lnTo>
                <a:lnTo>
                  <a:pt x="288543" y="2076235"/>
                </a:lnTo>
                <a:lnTo>
                  <a:pt x="288543" y="2043169"/>
                </a:lnTo>
                <a:lnTo>
                  <a:pt x="288543" y="1952730"/>
                </a:lnTo>
                <a:close/>
                <a:moveTo>
                  <a:pt x="1357704" y="708673"/>
                </a:moveTo>
                <a:lnTo>
                  <a:pt x="1617730" y="714284"/>
                </a:lnTo>
                <a:lnTo>
                  <a:pt x="1491874" y="941858"/>
                </a:lnTo>
                <a:lnTo>
                  <a:pt x="1452926" y="874168"/>
                </a:lnTo>
                <a:lnTo>
                  <a:pt x="483653" y="1433778"/>
                </a:lnTo>
                <a:lnTo>
                  <a:pt x="421900" y="1326819"/>
                </a:lnTo>
                <a:lnTo>
                  <a:pt x="1391332" y="767117"/>
                </a:lnTo>
                <a:close/>
                <a:moveTo>
                  <a:pt x="3096037" y="500797"/>
                </a:moveTo>
                <a:cubicBezTo>
                  <a:pt x="3246529" y="498153"/>
                  <a:pt x="3331158" y="570907"/>
                  <a:pt x="3341409" y="654878"/>
                </a:cubicBezTo>
                <a:lnTo>
                  <a:pt x="3343674" y="654878"/>
                </a:lnTo>
                <a:lnTo>
                  <a:pt x="3343674" y="676612"/>
                </a:lnTo>
                <a:lnTo>
                  <a:pt x="3343674" y="748592"/>
                </a:lnTo>
                <a:cubicBezTo>
                  <a:pt x="3376261" y="756375"/>
                  <a:pt x="3401369" y="782886"/>
                  <a:pt x="3406263" y="816482"/>
                </a:cubicBezTo>
                <a:cubicBezTo>
                  <a:pt x="3412350" y="858262"/>
                  <a:pt x="3385261" y="897870"/>
                  <a:pt x="3343131" y="908790"/>
                </a:cubicBezTo>
                <a:lnTo>
                  <a:pt x="3342311" y="903167"/>
                </a:lnTo>
                <a:lnTo>
                  <a:pt x="3337336" y="934446"/>
                </a:lnTo>
                <a:cubicBezTo>
                  <a:pt x="3337222" y="1047580"/>
                  <a:pt x="3242374" y="1139251"/>
                  <a:pt x="3125394" y="1139251"/>
                </a:cubicBezTo>
                <a:lnTo>
                  <a:pt x="3078991" y="1139251"/>
                </a:lnTo>
                <a:cubicBezTo>
                  <a:pt x="2970858" y="1139251"/>
                  <a:pt x="2881635" y="1060921"/>
                  <a:pt x="2869669" y="959593"/>
                </a:cubicBezTo>
                <a:cubicBezTo>
                  <a:pt x="2862449" y="940263"/>
                  <a:pt x="2858836" y="919535"/>
                  <a:pt x="2858212" y="898077"/>
                </a:cubicBezTo>
                <a:cubicBezTo>
                  <a:pt x="2829646" y="881678"/>
                  <a:pt x="2813436" y="849769"/>
                  <a:pt x="2818286" y="816482"/>
                </a:cubicBezTo>
                <a:cubicBezTo>
                  <a:pt x="2821883" y="791784"/>
                  <a:pt x="2836407" y="770914"/>
                  <a:pt x="2857381" y="759163"/>
                </a:cubicBezTo>
                <a:lnTo>
                  <a:pt x="2857381" y="676617"/>
                </a:lnTo>
                <a:lnTo>
                  <a:pt x="2857381" y="654878"/>
                </a:lnTo>
                <a:lnTo>
                  <a:pt x="2859645" y="654878"/>
                </a:lnTo>
                <a:cubicBezTo>
                  <a:pt x="2866386" y="595722"/>
                  <a:pt x="2933816" y="495511"/>
                  <a:pt x="3096037" y="500797"/>
                </a:cubicBezTo>
                <a:close/>
                <a:moveTo>
                  <a:pt x="148208" y="460542"/>
                </a:moveTo>
                <a:lnTo>
                  <a:pt x="148208" y="2324366"/>
                </a:lnTo>
                <a:lnTo>
                  <a:pt x="2542185" y="2324366"/>
                </a:lnTo>
                <a:cubicBezTo>
                  <a:pt x="2541950" y="2268360"/>
                  <a:pt x="2542548" y="2212696"/>
                  <a:pt x="2543334" y="2156963"/>
                </a:cubicBezTo>
                <a:lnTo>
                  <a:pt x="1917125" y="1717652"/>
                </a:lnTo>
                <a:cubicBezTo>
                  <a:pt x="1852549" y="1672349"/>
                  <a:pt x="1836925" y="1583274"/>
                  <a:pt x="1882228" y="1518698"/>
                </a:cubicBezTo>
                <a:cubicBezTo>
                  <a:pt x="1927531" y="1454121"/>
                  <a:pt x="2016606" y="1438497"/>
                  <a:pt x="2081183" y="1483800"/>
                </a:cubicBezTo>
                <a:lnTo>
                  <a:pt x="2460682" y="1750036"/>
                </a:lnTo>
                <a:lnTo>
                  <a:pt x="2517642" y="1399740"/>
                </a:lnTo>
                <a:cubicBezTo>
                  <a:pt x="2522865" y="1367620"/>
                  <a:pt x="2538421" y="1339756"/>
                  <a:pt x="2562015" y="1320736"/>
                </a:cubicBezTo>
                <a:cubicBezTo>
                  <a:pt x="2562088" y="1318043"/>
                  <a:pt x="2562178" y="1315348"/>
                  <a:pt x="2562269" y="1312649"/>
                </a:cubicBezTo>
                <a:lnTo>
                  <a:pt x="2574548" y="1307401"/>
                </a:lnTo>
                <a:cubicBezTo>
                  <a:pt x="2590828" y="1295325"/>
                  <a:pt x="2609727" y="1286848"/>
                  <a:pt x="2630143" y="1283640"/>
                </a:cubicBezTo>
                <a:lnTo>
                  <a:pt x="2872085" y="1180235"/>
                </a:lnTo>
                <a:lnTo>
                  <a:pt x="2995068" y="1654626"/>
                </a:lnTo>
                <a:lnTo>
                  <a:pt x="2993370" y="1654626"/>
                </a:lnTo>
                <a:lnTo>
                  <a:pt x="3015700" y="1741111"/>
                </a:lnTo>
                <a:lnTo>
                  <a:pt x="3073914" y="1355456"/>
                </a:lnTo>
                <a:lnTo>
                  <a:pt x="3065739" y="1355456"/>
                </a:lnTo>
                <a:lnTo>
                  <a:pt x="3040337" y="1271986"/>
                </a:lnTo>
                <a:lnTo>
                  <a:pt x="3106838" y="1220398"/>
                </a:lnTo>
                <a:lnTo>
                  <a:pt x="3173339" y="1271986"/>
                </a:lnTo>
                <a:lnTo>
                  <a:pt x="3147938" y="1355456"/>
                </a:lnTo>
                <a:lnTo>
                  <a:pt x="3136501" y="1355456"/>
                </a:lnTo>
                <a:lnTo>
                  <a:pt x="3192287" y="1725029"/>
                </a:lnTo>
                <a:lnTo>
                  <a:pt x="3208900" y="1654626"/>
                </a:lnTo>
                <a:lnTo>
                  <a:pt x="3207349" y="1654626"/>
                </a:lnTo>
                <a:lnTo>
                  <a:pt x="3318531" y="1185358"/>
                </a:lnTo>
                <a:lnTo>
                  <a:pt x="3613154" y="1306358"/>
                </a:lnTo>
                <a:lnTo>
                  <a:pt x="3609538" y="1312649"/>
                </a:lnTo>
                <a:lnTo>
                  <a:pt x="3618224" y="1312649"/>
                </a:lnTo>
                <a:cubicBezTo>
                  <a:pt x="3722486" y="1680759"/>
                  <a:pt x="3725034" y="2001840"/>
                  <a:pt x="3704429" y="2324366"/>
                </a:cubicBezTo>
                <a:lnTo>
                  <a:pt x="3740224" y="2324366"/>
                </a:lnTo>
                <a:lnTo>
                  <a:pt x="3740224" y="460542"/>
                </a:lnTo>
                <a:close/>
                <a:moveTo>
                  <a:pt x="0" y="312334"/>
                </a:moveTo>
                <a:lnTo>
                  <a:pt x="3888432" y="312334"/>
                </a:lnTo>
                <a:lnTo>
                  <a:pt x="3888432" y="2472574"/>
                </a:lnTo>
                <a:lnTo>
                  <a:pt x="3693665" y="2472574"/>
                </a:lnTo>
                <a:cubicBezTo>
                  <a:pt x="3681960" y="2625298"/>
                  <a:pt x="3667515" y="2779965"/>
                  <a:pt x="3658896" y="2941672"/>
                </a:cubicBezTo>
                <a:cubicBezTo>
                  <a:pt x="3636758" y="2954690"/>
                  <a:pt x="3610806" y="2960907"/>
                  <a:pt x="3583402" y="2960907"/>
                </a:cubicBezTo>
                <a:lnTo>
                  <a:pt x="3526178" y="2960907"/>
                </a:lnTo>
                <a:lnTo>
                  <a:pt x="3526178" y="3912735"/>
                </a:lnTo>
                <a:lnTo>
                  <a:pt x="2679510" y="3912735"/>
                </a:lnTo>
                <a:lnTo>
                  <a:pt x="2679510" y="2960908"/>
                </a:lnTo>
                <a:lnTo>
                  <a:pt x="3094178" y="2960908"/>
                </a:lnTo>
                <a:lnTo>
                  <a:pt x="3094178" y="2960907"/>
                </a:lnTo>
                <a:lnTo>
                  <a:pt x="2597090" y="2960907"/>
                </a:lnTo>
                <a:lnTo>
                  <a:pt x="2542772" y="2951359"/>
                </a:lnTo>
                <a:cubicBezTo>
                  <a:pt x="2541182" y="2781698"/>
                  <a:pt x="2540420" y="2624672"/>
                  <a:pt x="2541167" y="2472574"/>
                </a:cubicBezTo>
                <a:lnTo>
                  <a:pt x="0" y="2472574"/>
                </a:lnTo>
                <a:close/>
                <a:moveTo>
                  <a:pt x="0" y="0"/>
                </a:moveTo>
                <a:lnTo>
                  <a:pt x="3888432" y="0"/>
                </a:lnTo>
                <a:lnTo>
                  <a:pt x="3888432" y="232357"/>
                </a:lnTo>
                <a:lnTo>
                  <a:pt x="0" y="23235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1"/>
          <p:cNvSpPr/>
          <p:nvPr/>
        </p:nvSpPr>
        <p:spPr>
          <a:xfrm>
            <a:off x="2423972" y="3562383"/>
            <a:ext cx="879834" cy="890747"/>
          </a:xfrm>
          <a:custGeom>
            <a:avLst/>
            <a:gdLst/>
            <a:ahLst/>
            <a:cxnLst/>
            <a:rect l="l" t="t" r="r" b="b"/>
            <a:pathLst>
              <a:path w="3924644" h="3973323">
                <a:moveTo>
                  <a:pt x="865157" y="746266"/>
                </a:moveTo>
                <a:cubicBezTo>
                  <a:pt x="896817" y="744647"/>
                  <a:pt x="929316" y="749209"/>
                  <a:pt x="960978" y="760733"/>
                </a:cubicBezTo>
                <a:lnTo>
                  <a:pt x="1111325" y="815455"/>
                </a:lnTo>
                <a:cubicBezTo>
                  <a:pt x="1200115" y="847772"/>
                  <a:pt x="1258752" y="926260"/>
                  <a:pt x="1268909" y="1014076"/>
                </a:cubicBezTo>
                <a:lnTo>
                  <a:pt x="1543291" y="1457897"/>
                </a:lnTo>
                <a:lnTo>
                  <a:pt x="1905782" y="1556623"/>
                </a:lnTo>
                <a:cubicBezTo>
                  <a:pt x="1927992" y="1562672"/>
                  <a:pt x="1947495" y="1573730"/>
                  <a:pt x="1962321" y="1589436"/>
                </a:cubicBezTo>
                <a:cubicBezTo>
                  <a:pt x="1977147" y="1573730"/>
                  <a:pt x="1996651" y="1562672"/>
                  <a:pt x="2018861" y="1556623"/>
                </a:cubicBezTo>
                <a:lnTo>
                  <a:pt x="2381353" y="1457896"/>
                </a:lnTo>
                <a:lnTo>
                  <a:pt x="2655736" y="1014076"/>
                </a:lnTo>
                <a:cubicBezTo>
                  <a:pt x="2665893" y="926260"/>
                  <a:pt x="2724530" y="847772"/>
                  <a:pt x="2813319" y="815455"/>
                </a:cubicBezTo>
                <a:lnTo>
                  <a:pt x="2963666" y="760733"/>
                </a:lnTo>
                <a:cubicBezTo>
                  <a:pt x="2995329" y="749209"/>
                  <a:pt x="3027828" y="744647"/>
                  <a:pt x="3059487" y="746266"/>
                </a:cubicBezTo>
                <a:cubicBezTo>
                  <a:pt x="3154464" y="751122"/>
                  <a:pt x="3241880" y="811601"/>
                  <a:pt x="3276453" y="906588"/>
                </a:cubicBezTo>
                <a:lnTo>
                  <a:pt x="3705291" y="2084812"/>
                </a:lnTo>
                <a:lnTo>
                  <a:pt x="3780003" y="2084812"/>
                </a:lnTo>
                <a:cubicBezTo>
                  <a:pt x="3859886" y="2084812"/>
                  <a:pt x="3924644" y="2149570"/>
                  <a:pt x="3924644" y="2229453"/>
                </a:cubicBezTo>
                <a:lnTo>
                  <a:pt x="3924644" y="2807997"/>
                </a:lnTo>
                <a:cubicBezTo>
                  <a:pt x="3924644" y="2887880"/>
                  <a:pt x="3859886" y="2952638"/>
                  <a:pt x="3780003" y="2952638"/>
                </a:cubicBezTo>
                <a:lnTo>
                  <a:pt x="3709679" y="2952638"/>
                </a:lnTo>
                <a:lnTo>
                  <a:pt x="3709679" y="3773682"/>
                </a:lnTo>
                <a:cubicBezTo>
                  <a:pt x="3709679" y="3883941"/>
                  <a:pt x="3620297" y="3973323"/>
                  <a:pt x="3510038" y="3973323"/>
                </a:cubicBezTo>
                <a:lnTo>
                  <a:pt x="3396749" y="3973323"/>
                </a:lnTo>
                <a:cubicBezTo>
                  <a:pt x="3286490" y="3973323"/>
                  <a:pt x="3197108" y="3883941"/>
                  <a:pt x="3197108" y="3773682"/>
                </a:cubicBezTo>
                <a:lnTo>
                  <a:pt x="3197108" y="2952638"/>
                </a:lnTo>
                <a:lnTo>
                  <a:pt x="2832571" y="2952638"/>
                </a:lnTo>
                <a:cubicBezTo>
                  <a:pt x="2752688" y="2952638"/>
                  <a:pt x="2687930" y="2887880"/>
                  <a:pt x="2687930" y="2807997"/>
                </a:cubicBezTo>
                <a:lnTo>
                  <a:pt x="2687930" y="2229453"/>
                </a:lnTo>
                <a:cubicBezTo>
                  <a:pt x="2687930" y="2149570"/>
                  <a:pt x="2752688" y="2084812"/>
                  <a:pt x="2832571" y="2084812"/>
                </a:cubicBezTo>
                <a:lnTo>
                  <a:pt x="3015627" y="2084812"/>
                </a:lnTo>
                <a:lnTo>
                  <a:pt x="2793877" y="1475559"/>
                </a:lnTo>
                <a:lnTo>
                  <a:pt x="2652255" y="1704637"/>
                </a:lnTo>
                <a:lnTo>
                  <a:pt x="2620676" y="1738336"/>
                </a:lnTo>
                <a:cubicBezTo>
                  <a:pt x="2604956" y="1760890"/>
                  <a:pt x="2580979" y="1776818"/>
                  <a:pt x="2552577" y="1784553"/>
                </a:cubicBezTo>
                <a:lnTo>
                  <a:pt x="2113507" y="1904136"/>
                </a:lnTo>
                <a:cubicBezTo>
                  <a:pt x="2054463" y="1920216"/>
                  <a:pt x="1993953" y="1896086"/>
                  <a:pt x="1962321" y="1847554"/>
                </a:cubicBezTo>
                <a:cubicBezTo>
                  <a:pt x="1930690" y="1896086"/>
                  <a:pt x="1870179" y="1920216"/>
                  <a:pt x="1811135" y="1904136"/>
                </a:cubicBezTo>
                <a:lnTo>
                  <a:pt x="1372067" y="1784553"/>
                </a:lnTo>
                <a:cubicBezTo>
                  <a:pt x="1343657" y="1776816"/>
                  <a:pt x="1319676" y="1760883"/>
                  <a:pt x="1303955" y="1738322"/>
                </a:cubicBezTo>
                <a:cubicBezTo>
                  <a:pt x="1291199" y="1729952"/>
                  <a:pt x="1280816" y="1718268"/>
                  <a:pt x="1272389" y="1704637"/>
                </a:cubicBezTo>
                <a:lnTo>
                  <a:pt x="1130767" y="1475559"/>
                </a:lnTo>
                <a:lnTo>
                  <a:pt x="909017" y="2084812"/>
                </a:lnTo>
                <a:lnTo>
                  <a:pt x="1092073" y="2084812"/>
                </a:lnTo>
                <a:cubicBezTo>
                  <a:pt x="1171956" y="2084812"/>
                  <a:pt x="1236714" y="2149570"/>
                  <a:pt x="1236714" y="2229453"/>
                </a:cubicBezTo>
                <a:lnTo>
                  <a:pt x="1236714" y="2807997"/>
                </a:lnTo>
                <a:cubicBezTo>
                  <a:pt x="1236714" y="2887880"/>
                  <a:pt x="1171956" y="2952638"/>
                  <a:pt x="1092073" y="2952638"/>
                </a:cubicBezTo>
                <a:lnTo>
                  <a:pt x="727536" y="2952638"/>
                </a:lnTo>
                <a:lnTo>
                  <a:pt x="727536" y="3773682"/>
                </a:lnTo>
                <a:cubicBezTo>
                  <a:pt x="727536" y="3883941"/>
                  <a:pt x="638154" y="3973323"/>
                  <a:pt x="527895" y="3973323"/>
                </a:cubicBezTo>
                <a:lnTo>
                  <a:pt x="414606" y="3973323"/>
                </a:lnTo>
                <a:cubicBezTo>
                  <a:pt x="304347" y="3973323"/>
                  <a:pt x="214965" y="3883941"/>
                  <a:pt x="214965" y="3773682"/>
                </a:cubicBezTo>
                <a:lnTo>
                  <a:pt x="214965" y="2952638"/>
                </a:lnTo>
                <a:lnTo>
                  <a:pt x="144641" y="2952638"/>
                </a:lnTo>
                <a:cubicBezTo>
                  <a:pt x="64758" y="2952638"/>
                  <a:pt x="0" y="2887880"/>
                  <a:pt x="0" y="2807997"/>
                </a:cubicBezTo>
                <a:lnTo>
                  <a:pt x="0" y="2229453"/>
                </a:lnTo>
                <a:cubicBezTo>
                  <a:pt x="0" y="2149570"/>
                  <a:pt x="64758" y="2084812"/>
                  <a:pt x="144641" y="2084812"/>
                </a:cubicBezTo>
                <a:lnTo>
                  <a:pt x="219353" y="2084812"/>
                </a:lnTo>
                <a:lnTo>
                  <a:pt x="648192" y="906588"/>
                </a:lnTo>
                <a:cubicBezTo>
                  <a:pt x="682764" y="811601"/>
                  <a:pt x="770180" y="751122"/>
                  <a:pt x="865157" y="746266"/>
                </a:cubicBezTo>
                <a:close/>
                <a:moveTo>
                  <a:pt x="2743687" y="0"/>
                </a:moveTo>
                <a:cubicBezTo>
                  <a:pt x="2942532" y="0"/>
                  <a:pt x="3103727" y="161195"/>
                  <a:pt x="3103727" y="360040"/>
                </a:cubicBezTo>
                <a:cubicBezTo>
                  <a:pt x="3103727" y="558885"/>
                  <a:pt x="2942532" y="720080"/>
                  <a:pt x="2743687" y="720080"/>
                </a:cubicBezTo>
                <a:cubicBezTo>
                  <a:pt x="2544842" y="720080"/>
                  <a:pt x="2383647" y="558885"/>
                  <a:pt x="2383647" y="360040"/>
                </a:cubicBezTo>
                <a:cubicBezTo>
                  <a:pt x="2383647" y="161195"/>
                  <a:pt x="2544842" y="0"/>
                  <a:pt x="2743687" y="0"/>
                </a:cubicBezTo>
                <a:close/>
                <a:moveTo>
                  <a:pt x="1180957" y="0"/>
                </a:moveTo>
                <a:cubicBezTo>
                  <a:pt x="1379802" y="0"/>
                  <a:pt x="1540997" y="161195"/>
                  <a:pt x="1540997" y="360040"/>
                </a:cubicBezTo>
                <a:cubicBezTo>
                  <a:pt x="1540997" y="558885"/>
                  <a:pt x="1379802" y="720080"/>
                  <a:pt x="1180957" y="720080"/>
                </a:cubicBezTo>
                <a:cubicBezTo>
                  <a:pt x="982112" y="720080"/>
                  <a:pt x="820917" y="558885"/>
                  <a:pt x="820917" y="360040"/>
                </a:cubicBezTo>
                <a:cubicBezTo>
                  <a:pt x="820917" y="161195"/>
                  <a:pt x="982112" y="0"/>
                  <a:pt x="118095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21510"/>
          <p:cNvSpPr/>
          <p:nvPr/>
        </p:nvSpPr>
        <p:spPr>
          <a:xfrm>
            <a:off x="7567470" y="2089766"/>
            <a:ext cx="892591" cy="898112"/>
          </a:xfrm>
          <a:custGeom>
            <a:avLst/>
            <a:gdLst/>
            <a:ahLst/>
            <a:cxnLst/>
            <a:rect l="l" t="t" r="r" b="b"/>
            <a:pathLst>
              <a:path w="3981549" h="4006176">
                <a:moveTo>
                  <a:pt x="0" y="3646136"/>
                </a:moveTo>
                <a:lnTo>
                  <a:pt x="3981549" y="3646136"/>
                </a:lnTo>
                <a:lnTo>
                  <a:pt x="3981549" y="4006176"/>
                </a:lnTo>
                <a:lnTo>
                  <a:pt x="0" y="4006176"/>
                </a:lnTo>
                <a:close/>
                <a:moveTo>
                  <a:pt x="946775" y="3381957"/>
                </a:moveTo>
                <a:lnTo>
                  <a:pt x="3034773" y="3381957"/>
                </a:lnTo>
                <a:cubicBezTo>
                  <a:pt x="3054656" y="3381957"/>
                  <a:pt x="3070774" y="3398075"/>
                  <a:pt x="3070774" y="3417958"/>
                </a:cubicBezTo>
                <a:lnTo>
                  <a:pt x="3070774" y="3561956"/>
                </a:lnTo>
                <a:cubicBezTo>
                  <a:pt x="3070774" y="3581839"/>
                  <a:pt x="3054656" y="3597957"/>
                  <a:pt x="3034773" y="3597957"/>
                </a:cubicBezTo>
                <a:lnTo>
                  <a:pt x="946775" y="3597957"/>
                </a:lnTo>
                <a:cubicBezTo>
                  <a:pt x="926892" y="3597957"/>
                  <a:pt x="910774" y="3581839"/>
                  <a:pt x="910774" y="3561956"/>
                </a:cubicBezTo>
                <a:lnTo>
                  <a:pt x="910774" y="3417958"/>
                </a:lnTo>
                <a:cubicBezTo>
                  <a:pt x="910774" y="3398075"/>
                  <a:pt x="926892" y="3381957"/>
                  <a:pt x="946775" y="3381957"/>
                </a:cubicBezTo>
                <a:close/>
                <a:moveTo>
                  <a:pt x="3334849" y="2655874"/>
                </a:moveTo>
                <a:lnTo>
                  <a:pt x="3509777" y="3299929"/>
                </a:lnTo>
                <a:lnTo>
                  <a:pt x="3136066" y="3514615"/>
                </a:lnTo>
                <a:close/>
                <a:moveTo>
                  <a:pt x="669262" y="2655874"/>
                </a:moveTo>
                <a:lnTo>
                  <a:pt x="868045" y="3514615"/>
                </a:lnTo>
                <a:lnTo>
                  <a:pt x="494334" y="3299929"/>
                </a:lnTo>
                <a:close/>
                <a:moveTo>
                  <a:pt x="658626" y="2349992"/>
                </a:moveTo>
                <a:lnTo>
                  <a:pt x="3322922" y="2349992"/>
                </a:lnTo>
                <a:lnTo>
                  <a:pt x="3078673" y="3326989"/>
                </a:lnTo>
                <a:lnTo>
                  <a:pt x="902875" y="3326989"/>
                </a:lnTo>
                <a:close/>
                <a:moveTo>
                  <a:pt x="2017036" y="1532164"/>
                </a:moveTo>
                <a:lnTo>
                  <a:pt x="2155872" y="1639865"/>
                </a:lnTo>
                <a:lnTo>
                  <a:pt x="2102841" y="1814128"/>
                </a:lnTo>
                <a:lnTo>
                  <a:pt x="2098850" y="1814128"/>
                </a:lnTo>
                <a:lnTo>
                  <a:pt x="2152702" y="2244349"/>
                </a:lnTo>
                <a:lnTo>
                  <a:pt x="1876413" y="2244349"/>
                </a:lnTo>
                <a:lnTo>
                  <a:pt x="1933385" y="1814128"/>
                </a:lnTo>
                <a:lnTo>
                  <a:pt x="1931232" y="1814128"/>
                </a:lnTo>
                <a:lnTo>
                  <a:pt x="1878200" y="1639865"/>
                </a:lnTo>
                <a:close/>
                <a:moveTo>
                  <a:pt x="2458992" y="1459010"/>
                </a:moveTo>
                <a:lnTo>
                  <a:pt x="3074084" y="1711625"/>
                </a:lnTo>
                <a:lnTo>
                  <a:pt x="3204284" y="2244349"/>
                </a:lnTo>
                <a:lnTo>
                  <a:pt x="2272925" y="2244349"/>
                </a:lnTo>
                <a:close/>
                <a:moveTo>
                  <a:pt x="1526936" y="1448314"/>
                </a:moveTo>
                <a:lnTo>
                  <a:pt x="1733303" y="2244349"/>
                </a:lnTo>
                <a:lnTo>
                  <a:pt x="758409" y="2244349"/>
                </a:lnTo>
                <a:lnTo>
                  <a:pt x="885804" y="1711625"/>
                </a:lnTo>
                <a:close/>
                <a:moveTo>
                  <a:pt x="2485085" y="1088380"/>
                </a:moveTo>
                <a:lnTo>
                  <a:pt x="2484691" y="1089040"/>
                </a:lnTo>
                <a:lnTo>
                  <a:pt x="2483509" y="1089040"/>
                </a:lnTo>
                <a:close/>
                <a:moveTo>
                  <a:pt x="1994487" y="5"/>
                </a:moveTo>
                <a:cubicBezTo>
                  <a:pt x="2303702" y="4426"/>
                  <a:pt x="2505240" y="215975"/>
                  <a:pt x="2506756" y="351513"/>
                </a:cubicBezTo>
                <a:lnTo>
                  <a:pt x="2511484" y="547161"/>
                </a:lnTo>
                <a:cubicBezTo>
                  <a:pt x="2579518" y="563411"/>
                  <a:pt x="2631935" y="618759"/>
                  <a:pt x="2642153" y="688897"/>
                </a:cubicBezTo>
                <a:cubicBezTo>
                  <a:pt x="2654861" y="776123"/>
                  <a:pt x="2598307" y="858814"/>
                  <a:pt x="2510351" y="881611"/>
                </a:cubicBezTo>
                <a:lnTo>
                  <a:pt x="2508639" y="869872"/>
                </a:lnTo>
                <a:lnTo>
                  <a:pt x="2498252" y="935174"/>
                </a:lnTo>
                <a:cubicBezTo>
                  <a:pt x="2498014" y="1171367"/>
                  <a:pt x="2299998" y="1362751"/>
                  <a:pt x="2055776" y="1362751"/>
                </a:cubicBezTo>
                <a:lnTo>
                  <a:pt x="1958899" y="1362751"/>
                </a:lnTo>
                <a:cubicBezTo>
                  <a:pt x="1733147" y="1362751"/>
                  <a:pt x="1546874" y="1199219"/>
                  <a:pt x="1521892" y="987674"/>
                </a:cubicBezTo>
                <a:cubicBezTo>
                  <a:pt x="1506819" y="947319"/>
                  <a:pt x="1499275" y="904045"/>
                  <a:pt x="1497973" y="859246"/>
                </a:cubicBezTo>
                <a:cubicBezTo>
                  <a:pt x="1438334" y="825010"/>
                  <a:pt x="1404493" y="758391"/>
                  <a:pt x="1414618" y="688897"/>
                </a:cubicBezTo>
                <a:cubicBezTo>
                  <a:pt x="1422128" y="637335"/>
                  <a:pt x="1452449" y="593764"/>
                  <a:pt x="1496237" y="569231"/>
                </a:cubicBezTo>
                <a:lnTo>
                  <a:pt x="1510908" y="371399"/>
                </a:lnTo>
                <a:cubicBezTo>
                  <a:pt x="1529953" y="193212"/>
                  <a:pt x="1720441" y="-1088"/>
                  <a:pt x="1994487" y="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21510"/>
          <p:cNvSpPr/>
          <p:nvPr/>
        </p:nvSpPr>
        <p:spPr>
          <a:xfrm>
            <a:off x="4176403" y="4924193"/>
            <a:ext cx="874859" cy="878087"/>
          </a:xfrm>
          <a:custGeom>
            <a:avLst/>
            <a:gdLst/>
            <a:ahLst/>
            <a:cxnLst/>
            <a:rect l="l" t="t" r="r" b="b"/>
            <a:pathLst>
              <a:path w="3902453" h="3916853">
                <a:moveTo>
                  <a:pt x="3413107" y="3623313"/>
                </a:moveTo>
                <a:lnTo>
                  <a:pt x="3470331" y="3667704"/>
                </a:lnTo>
                <a:lnTo>
                  <a:pt x="3448473" y="3739530"/>
                </a:lnTo>
                <a:lnTo>
                  <a:pt x="3446828" y="3739530"/>
                </a:lnTo>
                <a:lnTo>
                  <a:pt x="3469024" y="3916853"/>
                </a:lnTo>
                <a:lnTo>
                  <a:pt x="3355147" y="3916853"/>
                </a:lnTo>
                <a:lnTo>
                  <a:pt x="3378629" y="3739530"/>
                </a:lnTo>
                <a:lnTo>
                  <a:pt x="3377742" y="3739530"/>
                </a:lnTo>
                <a:lnTo>
                  <a:pt x="3355884" y="3667704"/>
                </a:lnTo>
                <a:close/>
                <a:moveTo>
                  <a:pt x="1965937" y="3623313"/>
                </a:moveTo>
                <a:lnTo>
                  <a:pt x="2023161" y="3667704"/>
                </a:lnTo>
                <a:lnTo>
                  <a:pt x="2001303" y="3739530"/>
                </a:lnTo>
                <a:lnTo>
                  <a:pt x="1999658" y="3739530"/>
                </a:lnTo>
                <a:lnTo>
                  <a:pt x="2021854" y="3916853"/>
                </a:lnTo>
                <a:lnTo>
                  <a:pt x="1907977" y="3916853"/>
                </a:lnTo>
                <a:lnTo>
                  <a:pt x="1931459" y="3739530"/>
                </a:lnTo>
                <a:lnTo>
                  <a:pt x="1930572" y="3739530"/>
                </a:lnTo>
                <a:lnTo>
                  <a:pt x="1908714" y="3667704"/>
                </a:lnTo>
                <a:close/>
                <a:moveTo>
                  <a:pt x="518766" y="3623313"/>
                </a:moveTo>
                <a:lnTo>
                  <a:pt x="575990" y="3667704"/>
                </a:lnTo>
                <a:lnTo>
                  <a:pt x="554132" y="3739530"/>
                </a:lnTo>
                <a:lnTo>
                  <a:pt x="552487" y="3739530"/>
                </a:lnTo>
                <a:lnTo>
                  <a:pt x="574683" y="3916853"/>
                </a:lnTo>
                <a:lnTo>
                  <a:pt x="460806" y="3916853"/>
                </a:lnTo>
                <a:lnTo>
                  <a:pt x="484288" y="3739530"/>
                </a:lnTo>
                <a:lnTo>
                  <a:pt x="483400" y="3739530"/>
                </a:lnTo>
                <a:lnTo>
                  <a:pt x="461542" y="3667704"/>
                </a:lnTo>
                <a:close/>
                <a:moveTo>
                  <a:pt x="3595268" y="3593162"/>
                </a:moveTo>
                <a:lnTo>
                  <a:pt x="3848789" y="3697281"/>
                </a:lnTo>
                <a:lnTo>
                  <a:pt x="3902453" y="3916853"/>
                </a:lnTo>
                <a:lnTo>
                  <a:pt x="3518577" y="3916853"/>
                </a:lnTo>
                <a:close/>
                <a:moveTo>
                  <a:pt x="2148098" y="3593162"/>
                </a:moveTo>
                <a:lnTo>
                  <a:pt x="2401619" y="3697281"/>
                </a:lnTo>
                <a:lnTo>
                  <a:pt x="2455283" y="3916853"/>
                </a:lnTo>
                <a:lnTo>
                  <a:pt x="2071407" y="3916853"/>
                </a:lnTo>
                <a:close/>
                <a:moveTo>
                  <a:pt x="700926" y="3593162"/>
                </a:moveTo>
                <a:lnTo>
                  <a:pt x="954448" y="3697281"/>
                </a:lnTo>
                <a:lnTo>
                  <a:pt x="1008112" y="3916853"/>
                </a:lnTo>
                <a:lnTo>
                  <a:pt x="624235" y="3916853"/>
                </a:lnTo>
                <a:close/>
                <a:moveTo>
                  <a:pt x="3211104" y="3588753"/>
                </a:moveTo>
                <a:lnTo>
                  <a:pt x="3296162" y="3916853"/>
                </a:lnTo>
                <a:lnTo>
                  <a:pt x="2894341" y="3916853"/>
                </a:lnTo>
                <a:lnTo>
                  <a:pt x="2946849" y="3697281"/>
                </a:lnTo>
                <a:close/>
                <a:moveTo>
                  <a:pt x="1763934" y="3588753"/>
                </a:moveTo>
                <a:lnTo>
                  <a:pt x="1848992" y="3916853"/>
                </a:lnTo>
                <a:lnTo>
                  <a:pt x="1447171" y="3916853"/>
                </a:lnTo>
                <a:lnTo>
                  <a:pt x="1499679" y="3697281"/>
                </a:lnTo>
                <a:close/>
                <a:moveTo>
                  <a:pt x="316762" y="3588753"/>
                </a:moveTo>
                <a:lnTo>
                  <a:pt x="401820" y="3916853"/>
                </a:lnTo>
                <a:lnTo>
                  <a:pt x="0" y="3916853"/>
                </a:lnTo>
                <a:lnTo>
                  <a:pt x="52508" y="3697281"/>
                </a:lnTo>
                <a:close/>
                <a:moveTo>
                  <a:pt x="3606022" y="3440400"/>
                </a:moveTo>
                <a:lnTo>
                  <a:pt x="3605860" y="3440672"/>
                </a:lnTo>
                <a:lnTo>
                  <a:pt x="3605372" y="3440672"/>
                </a:lnTo>
                <a:close/>
                <a:moveTo>
                  <a:pt x="2158852" y="3440400"/>
                </a:moveTo>
                <a:lnTo>
                  <a:pt x="2158690" y="3440672"/>
                </a:lnTo>
                <a:lnTo>
                  <a:pt x="2158202" y="3440672"/>
                </a:lnTo>
                <a:close/>
                <a:moveTo>
                  <a:pt x="711681" y="3440400"/>
                </a:moveTo>
                <a:lnTo>
                  <a:pt x="711518" y="3440672"/>
                </a:lnTo>
                <a:lnTo>
                  <a:pt x="711031" y="3440672"/>
                </a:lnTo>
                <a:close/>
                <a:moveTo>
                  <a:pt x="3403813" y="2991806"/>
                </a:moveTo>
                <a:cubicBezTo>
                  <a:pt x="3531262" y="2993628"/>
                  <a:pt x="3614329" y="3080822"/>
                  <a:pt x="3614954" y="3136687"/>
                </a:cubicBezTo>
                <a:lnTo>
                  <a:pt x="3616903" y="3217327"/>
                </a:lnTo>
                <a:cubicBezTo>
                  <a:pt x="3644944" y="3224024"/>
                  <a:pt x="3666549" y="3246837"/>
                  <a:pt x="3670761" y="3275746"/>
                </a:cubicBezTo>
                <a:cubicBezTo>
                  <a:pt x="3675999" y="3311697"/>
                  <a:pt x="3652689" y="3345780"/>
                  <a:pt x="3616436" y="3355176"/>
                </a:cubicBezTo>
                <a:lnTo>
                  <a:pt x="3615730" y="3350338"/>
                </a:lnTo>
                <a:lnTo>
                  <a:pt x="3611449" y="3377253"/>
                </a:lnTo>
                <a:cubicBezTo>
                  <a:pt x="3611351" y="3474604"/>
                  <a:pt x="3529735" y="3553487"/>
                  <a:pt x="3429075" y="3553487"/>
                </a:cubicBezTo>
                <a:lnTo>
                  <a:pt x="3389145" y="3553487"/>
                </a:lnTo>
                <a:cubicBezTo>
                  <a:pt x="3296097" y="3553487"/>
                  <a:pt x="3219321" y="3486084"/>
                  <a:pt x="3209025" y="3398892"/>
                </a:cubicBezTo>
                <a:cubicBezTo>
                  <a:pt x="3202812" y="3382259"/>
                  <a:pt x="3199703" y="3364422"/>
                  <a:pt x="3199166" y="3345958"/>
                </a:cubicBezTo>
                <a:cubicBezTo>
                  <a:pt x="3174585" y="3331847"/>
                  <a:pt x="3160637" y="3304389"/>
                  <a:pt x="3164810" y="3275746"/>
                </a:cubicBezTo>
                <a:cubicBezTo>
                  <a:pt x="3167905" y="3254493"/>
                  <a:pt x="3180403" y="3236535"/>
                  <a:pt x="3198451" y="3226423"/>
                </a:cubicBezTo>
                <a:lnTo>
                  <a:pt x="3204497" y="3144883"/>
                </a:lnTo>
                <a:cubicBezTo>
                  <a:pt x="3212347" y="3071440"/>
                  <a:pt x="3290860" y="2991356"/>
                  <a:pt x="3403813" y="2991806"/>
                </a:cubicBezTo>
                <a:close/>
                <a:moveTo>
                  <a:pt x="1956643" y="2991806"/>
                </a:moveTo>
                <a:cubicBezTo>
                  <a:pt x="2084092" y="2993628"/>
                  <a:pt x="2167159" y="3080822"/>
                  <a:pt x="2167784" y="3136687"/>
                </a:cubicBezTo>
                <a:lnTo>
                  <a:pt x="2169733" y="3217327"/>
                </a:lnTo>
                <a:cubicBezTo>
                  <a:pt x="2197774" y="3224024"/>
                  <a:pt x="2219379" y="3246837"/>
                  <a:pt x="2223591" y="3275746"/>
                </a:cubicBezTo>
                <a:cubicBezTo>
                  <a:pt x="2228829" y="3311697"/>
                  <a:pt x="2205519" y="3345780"/>
                  <a:pt x="2169266" y="3355176"/>
                </a:cubicBezTo>
                <a:lnTo>
                  <a:pt x="2168560" y="3350338"/>
                </a:lnTo>
                <a:lnTo>
                  <a:pt x="2164279" y="3377253"/>
                </a:lnTo>
                <a:cubicBezTo>
                  <a:pt x="2164181" y="3474604"/>
                  <a:pt x="2082565" y="3553487"/>
                  <a:pt x="1981905" y="3553487"/>
                </a:cubicBezTo>
                <a:lnTo>
                  <a:pt x="1941975" y="3553487"/>
                </a:lnTo>
                <a:cubicBezTo>
                  <a:pt x="1848927" y="3553487"/>
                  <a:pt x="1772151" y="3486084"/>
                  <a:pt x="1761855" y="3398892"/>
                </a:cubicBezTo>
                <a:cubicBezTo>
                  <a:pt x="1755642" y="3382259"/>
                  <a:pt x="1752533" y="3364422"/>
                  <a:pt x="1751996" y="3345958"/>
                </a:cubicBezTo>
                <a:cubicBezTo>
                  <a:pt x="1727415" y="3331847"/>
                  <a:pt x="1713467" y="3304389"/>
                  <a:pt x="1717640" y="3275746"/>
                </a:cubicBezTo>
                <a:cubicBezTo>
                  <a:pt x="1720735" y="3254493"/>
                  <a:pt x="1733233" y="3236535"/>
                  <a:pt x="1751281" y="3226423"/>
                </a:cubicBezTo>
                <a:lnTo>
                  <a:pt x="1757327" y="3144883"/>
                </a:lnTo>
                <a:cubicBezTo>
                  <a:pt x="1765177" y="3071440"/>
                  <a:pt x="1843690" y="2991356"/>
                  <a:pt x="1956643" y="2991806"/>
                </a:cubicBezTo>
                <a:close/>
                <a:moveTo>
                  <a:pt x="509472" y="2991806"/>
                </a:moveTo>
                <a:cubicBezTo>
                  <a:pt x="636920" y="2993628"/>
                  <a:pt x="719988" y="3080822"/>
                  <a:pt x="720613" y="3136687"/>
                </a:cubicBezTo>
                <a:lnTo>
                  <a:pt x="722562" y="3217327"/>
                </a:lnTo>
                <a:cubicBezTo>
                  <a:pt x="750603" y="3224024"/>
                  <a:pt x="772208" y="3246837"/>
                  <a:pt x="776419" y="3275746"/>
                </a:cubicBezTo>
                <a:cubicBezTo>
                  <a:pt x="781657" y="3311697"/>
                  <a:pt x="758347" y="3345780"/>
                  <a:pt x="722095" y="3355176"/>
                </a:cubicBezTo>
                <a:lnTo>
                  <a:pt x="721389" y="3350338"/>
                </a:lnTo>
                <a:lnTo>
                  <a:pt x="717108" y="3377253"/>
                </a:lnTo>
                <a:cubicBezTo>
                  <a:pt x="717010" y="3474604"/>
                  <a:pt x="635394" y="3553487"/>
                  <a:pt x="534733" y="3553487"/>
                </a:cubicBezTo>
                <a:lnTo>
                  <a:pt x="494804" y="3553487"/>
                </a:lnTo>
                <a:cubicBezTo>
                  <a:pt x="401756" y="3553487"/>
                  <a:pt x="324980" y="3486084"/>
                  <a:pt x="314683" y="3398892"/>
                </a:cubicBezTo>
                <a:cubicBezTo>
                  <a:pt x="308470" y="3382259"/>
                  <a:pt x="305361" y="3364422"/>
                  <a:pt x="304825" y="3345958"/>
                </a:cubicBezTo>
                <a:cubicBezTo>
                  <a:pt x="280243" y="3331847"/>
                  <a:pt x="266295" y="3304389"/>
                  <a:pt x="270468" y="3275746"/>
                </a:cubicBezTo>
                <a:cubicBezTo>
                  <a:pt x="273564" y="3254493"/>
                  <a:pt x="286061" y="3236535"/>
                  <a:pt x="304109" y="3226423"/>
                </a:cubicBezTo>
                <a:lnTo>
                  <a:pt x="310156" y="3144883"/>
                </a:lnTo>
                <a:cubicBezTo>
                  <a:pt x="318006" y="3071440"/>
                  <a:pt x="396519" y="2991356"/>
                  <a:pt x="509472" y="2991806"/>
                </a:cubicBezTo>
                <a:close/>
                <a:moveTo>
                  <a:pt x="432056" y="2620709"/>
                </a:moveTo>
                <a:lnTo>
                  <a:pt x="533116" y="2620709"/>
                </a:lnTo>
                <a:lnTo>
                  <a:pt x="576056" y="2620709"/>
                </a:lnTo>
                <a:lnTo>
                  <a:pt x="1879227" y="2620709"/>
                </a:lnTo>
                <a:lnTo>
                  <a:pt x="2023227" y="2620709"/>
                </a:lnTo>
                <a:lnTo>
                  <a:pt x="3326397" y="2620709"/>
                </a:lnTo>
                <a:lnTo>
                  <a:pt x="3377116" y="2620709"/>
                </a:lnTo>
                <a:lnTo>
                  <a:pt x="3470397" y="2620709"/>
                </a:lnTo>
                <a:lnTo>
                  <a:pt x="3470397" y="2908709"/>
                </a:lnTo>
                <a:lnTo>
                  <a:pt x="3326397" y="2908709"/>
                </a:lnTo>
                <a:lnTo>
                  <a:pt x="3326397" y="2764709"/>
                </a:lnTo>
                <a:lnTo>
                  <a:pt x="2023227" y="2764709"/>
                </a:lnTo>
                <a:lnTo>
                  <a:pt x="2023227" y="2908709"/>
                </a:lnTo>
                <a:lnTo>
                  <a:pt x="1879227" y="2908709"/>
                </a:lnTo>
                <a:lnTo>
                  <a:pt x="1879227" y="2764709"/>
                </a:lnTo>
                <a:lnTo>
                  <a:pt x="576056" y="2764709"/>
                </a:lnTo>
                <a:lnTo>
                  <a:pt x="576056" y="2908709"/>
                </a:lnTo>
                <a:lnTo>
                  <a:pt x="432056" y="2908709"/>
                </a:lnTo>
                <a:close/>
                <a:moveTo>
                  <a:pt x="2772123" y="2083416"/>
                </a:moveTo>
                <a:lnTo>
                  <a:pt x="2829347" y="2127807"/>
                </a:lnTo>
                <a:lnTo>
                  <a:pt x="2807489" y="2199633"/>
                </a:lnTo>
                <a:lnTo>
                  <a:pt x="2805844" y="2199633"/>
                </a:lnTo>
                <a:lnTo>
                  <a:pt x="2828040" y="2376956"/>
                </a:lnTo>
                <a:lnTo>
                  <a:pt x="2714163" y="2376956"/>
                </a:lnTo>
                <a:lnTo>
                  <a:pt x="2737645" y="2199633"/>
                </a:lnTo>
                <a:lnTo>
                  <a:pt x="2736758" y="2199633"/>
                </a:lnTo>
                <a:lnTo>
                  <a:pt x="2714900" y="2127807"/>
                </a:lnTo>
                <a:close/>
                <a:moveTo>
                  <a:pt x="1187947" y="2083416"/>
                </a:moveTo>
                <a:lnTo>
                  <a:pt x="1245171" y="2127807"/>
                </a:lnTo>
                <a:lnTo>
                  <a:pt x="1223313" y="2199633"/>
                </a:lnTo>
                <a:lnTo>
                  <a:pt x="1221668" y="2199633"/>
                </a:lnTo>
                <a:lnTo>
                  <a:pt x="1243864" y="2376956"/>
                </a:lnTo>
                <a:lnTo>
                  <a:pt x="1129987" y="2376956"/>
                </a:lnTo>
                <a:lnTo>
                  <a:pt x="1153469" y="2199633"/>
                </a:lnTo>
                <a:lnTo>
                  <a:pt x="1152581" y="2199633"/>
                </a:lnTo>
                <a:lnTo>
                  <a:pt x="1130723" y="2127807"/>
                </a:lnTo>
                <a:close/>
                <a:moveTo>
                  <a:pt x="2954284" y="2053264"/>
                </a:moveTo>
                <a:lnTo>
                  <a:pt x="3207805" y="2157384"/>
                </a:lnTo>
                <a:lnTo>
                  <a:pt x="3261469" y="2376956"/>
                </a:lnTo>
                <a:lnTo>
                  <a:pt x="2877593" y="2376956"/>
                </a:lnTo>
                <a:close/>
                <a:moveTo>
                  <a:pt x="1370107" y="2053264"/>
                </a:moveTo>
                <a:lnTo>
                  <a:pt x="1623629" y="2157384"/>
                </a:lnTo>
                <a:lnTo>
                  <a:pt x="1677293" y="2376956"/>
                </a:lnTo>
                <a:lnTo>
                  <a:pt x="1293416" y="2376956"/>
                </a:lnTo>
                <a:close/>
                <a:moveTo>
                  <a:pt x="2570120" y="2048856"/>
                </a:moveTo>
                <a:lnTo>
                  <a:pt x="2655178" y="2376956"/>
                </a:lnTo>
                <a:lnTo>
                  <a:pt x="2253357" y="2376956"/>
                </a:lnTo>
                <a:lnTo>
                  <a:pt x="2305865" y="2157384"/>
                </a:lnTo>
                <a:close/>
                <a:moveTo>
                  <a:pt x="985943" y="2048856"/>
                </a:moveTo>
                <a:lnTo>
                  <a:pt x="1071001" y="2376956"/>
                </a:lnTo>
                <a:lnTo>
                  <a:pt x="669181" y="2376956"/>
                </a:lnTo>
                <a:lnTo>
                  <a:pt x="721689" y="2157384"/>
                </a:lnTo>
                <a:close/>
                <a:moveTo>
                  <a:pt x="2965038" y="1900502"/>
                </a:moveTo>
                <a:lnTo>
                  <a:pt x="2964876" y="1900775"/>
                </a:lnTo>
                <a:lnTo>
                  <a:pt x="2964388" y="1900775"/>
                </a:lnTo>
                <a:close/>
                <a:moveTo>
                  <a:pt x="1380862" y="1900502"/>
                </a:moveTo>
                <a:lnTo>
                  <a:pt x="1380699" y="1900775"/>
                </a:lnTo>
                <a:lnTo>
                  <a:pt x="1380212" y="1900775"/>
                </a:lnTo>
                <a:close/>
                <a:moveTo>
                  <a:pt x="2762829" y="1451909"/>
                </a:moveTo>
                <a:cubicBezTo>
                  <a:pt x="2890278" y="1453731"/>
                  <a:pt x="2973345" y="1540925"/>
                  <a:pt x="2973970" y="1596789"/>
                </a:cubicBezTo>
                <a:lnTo>
                  <a:pt x="2975919" y="1677430"/>
                </a:lnTo>
                <a:cubicBezTo>
                  <a:pt x="3003960" y="1684127"/>
                  <a:pt x="3025565" y="1706940"/>
                  <a:pt x="3029777" y="1735849"/>
                </a:cubicBezTo>
                <a:cubicBezTo>
                  <a:pt x="3035015" y="1771800"/>
                  <a:pt x="3011705" y="1805883"/>
                  <a:pt x="2975452" y="1815279"/>
                </a:cubicBezTo>
                <a:lnTo>
                  <a:pt x="2974746" y="1810440"/>
                </a:lnTo>
                <a:lnTo>
                  <a:pt x="2970465" y="1837356"/>
                </a:lnTo>
                <a:cubicBezTo>
                  <a:pt x="2970367" y="1934707"/>
                  <a:pt x="2888751" y="2013590"/>
                  <a:pt x="2788091" y="2013590"/>
                </a:cubicBezTo>
                <a:lnTo>
                  <a:pt x="2748161" y="2013590"/>
                </a:lnTo>
                <a:cubicBezTo>
                  <a:pt x="2655113" y="2013590"/>
                  <a:pt x="2578337" y="1946187"/>
                  <a:pt x="2568041" y="1858995"/>
                </a:cubicBezTo>
                <a:cubicBezTo>
                  <a:pt x="2561828" y="1842362"/>
                  <a:pt x="2558719" y="1824525"/>
                  <a:pt x="2558182" y="1806061"/>
                </a:cubicBezTo>
                <a:cubicBezTo>
                  <a:pt x="2533601" y="1791950"/>
                  <a:pt x="2519653" y="1764492"/>
                  <a:pt x="2523826" y="1735849"/>
                </a:cubicBezTo>
                <a:cubicBezTo>
                  <a:pt x="2526921" y="1714596"/>
                  <a:pt x="2539419" y="1696638"/>
                  <a:pt x="2557467" y="1686526"/>
                </a:cubicBezTo>
                <a:lnTo>
                  <a:pt x="2563513" y="1604986"/>
                </a:lnTo>
                <a:cubicBezTo>
                  <a:pt x="2571363" y="1531543"/>
                  <a:pt x="2649876" y="1451459"/>
                  <a:pt x="2762829" y="1451909"/>
                </a:cubicBezTo>
                <a:close/>
                <a:moveTo>
                  <a:pt x="1178653" y="1451909"/>
                </a:moveTo>
                <a:cubicBezTo>
                  <a:pt x="1306101" y="1453731"/>
                  <a:pt x="1389169" y="1540925"/>
                  <a:pt x="1389794" y="1596789"/>
                </a:cubicBezTo>
                <a:lnTo>
                  <a:pt x="1391743" y="1677430"/>
                </a:lnTo>
                <a:cubicBezTo>
                  <a:pt x="1419784" y="1684127"/>
                  <a:pt x="1441389" y="1706940"/>
                  <a:pt x="1445600" y="1735849"/>
                </a:cubicBezTo>
                <a:cubicBezTo>
                  <a:pt x="1450838" y="1771800"/>
                  <a:pt x="1427528" y="1805883"/>
                  <a:pt x="1391276" y="1815279"/>
                </a:cubicBezTo>
                <a:lnTo>
                  <a:pt x="1390570" y="1810440"/>
                </a:lnTo>
                <a:lnTo>
                  <a:pt x="1386289" y="1837356"/>
                </a:lnTo>
                <a:cubicBezTo>
                  <a:pt x="1386191" y="1934707"/>
                  <a:pt x="1304575" y="2013590"/>
                  <a:pt x="1203914" y="2013590"/>
                </a:cubicBezTo>
                <a:lnTo>
                  <a:pt x="1163985" y="2013590"/>
                </a:lnTo>
                <a:cubicBezTo>
                  <a:pt x="1070937" y="2013590"/>
                  <a:pt x="994161" y="1946187"/>
                  <a:pt x="983864" y="1858995"/>
                </a:cubicBezTo>
                <a:cubicBezTo>
                  <a:pt x="977651" y="1842362"/>
                  <a:pt x="974542" y="1824525"/>
                  <a:pt x="974006" y="1806061"/>
                </a:cubicBezTo>
                <a:cubicBezTo>
                  <a:pt x="949424" y="1791950"/>
                  <a:pt x="935476" y="1764492"/>
                  <a:pt x="939649" y="1735849"/>
                </a:cubicBezTo>
                <a:cubicBezTo>
                  <a:pt x="942745" y="1714596"/>
                  <a:pt x="955242" y="1696638"/>
                  <a:pt x="973290" y="1686526"/>
                </a:cubicBezTo>
                <a:lnTo>
                  <a:pt x="979337" y="1604986"/>
                </a:lnTo>
                <a:cubicBezTo>
                  <a:pt x="987187" y="1531543"/>
                  <a:pt x="1065700" y="1451459"/>
                  <a:pt x="1178653" y="1451909"/>
                </a:cubicBezTo>
                <a:close/>
                <a:moveTo>
                  <a:pt x="1101237" y="1080812"/>
                </a:moveTo>
                <a:lnTo>
                  <a:pt x="1155325" y="1080812"/>
                </a:lnTo>
                <a:lnTo>
                  <a:pt x="1245237" y="1080812"/>
                </a:lnTo>
                <a:lnTo>
                  <a:pt x="2685413" y="1080812"/>
                </a:lnTo>
                <a:lnTo>
                  <a:pt x="2775325" y="1080812"/>
                </a:lnTo>
                <a:lnTo>
                  <a:pt x="2829413" y="1080812"/>
                </a:lnTo>
                <a:lnTo>
                  <a:pt x="2829413" y="1368812"/>
                </a:lnTo>
                <a:lnTo>
                  <a:pt x="2685413" y="1368812"/>
                </a:lnTo>
                <a:lnTo>
                  <a:pt x="2685413" y="1224812"/>
                </a:lnTo>
                <a:lnTo>
                  <a:pt x="1245237" y="1224812"/>
                </a:lnTo>
                <a:lnTo>
                  <a:pt x="1245237" y="1368812"/>
                </a:lnTo>
                <a:lnTo>
                  <a:pt x="1101237" y="1368812"/>
                </a:lnTo>
                <a:close/>
                <a:moveTo>
                  <a:pt x="1972084" y="631509"/>
                </a:moveTo>
                <a:lnTo>
                  <a:pt x="2029308" y="675900"/>
                </a:lnTo>
                <a:lnTo>
                  <a:pt x="2007450" y="747726"/>
                </a:lnTo>
                <a:lnTo>
                  <a:pt x="2005805" y="747726"/>
                </a:lnTo>
                <a:lnTo>
                  <a:pt x="2028001" y="925049"/>
                </a:lnTo>
                <a:lnTo>
                  <a:pt x="1914124" y="925049"/>
                </a:lnTo>
                <a:lnTo>
                  <a:pt x="1937606" y="747726"/>
                </a:lnTo>
                <a:lnTo>
                  <a:pt x="1936719" y="747726"/>
                </a:lnTo>
                <a:lnTo>
                  <a:pt x="1914861" y="675900"/>
                </a:lnTo>
                <a:close/>
                <a:moveTo>
                  <a:pt x="2154245" y="601357"/>
                </a:moveTo>
                <a:lnTo>
                  <a:pt x="2407766" y="705477"/>
                </a:lnTo>
                <a:lnTo>
                  <a:pt x="2461430" y="925049"/>
                </a:lnTo>
                <a:lnTo>
                  <a:pt x="2077554" y="925049"/>
                </a:lnTo>
                <a:close/>
                <a:moveTo>
                  <a:pt x="1770081" y="596949"/>
                </a:moveTo>
                <a:lnTo>
                  <a:pt x="1855139" y="925049"/>
                </a:lnTo>
                <a:lnTo>
                  <a:pt x="1453318" y="925049"/>
                </a:lnTo>
                <a:lnTo>
                  <a:pt x="1505826" y="705477"/>
                </a:lnTo>
                <a:close/>
                <a:moveTo>
                  <a:pt x="2164999" y="448595"/>
                </a:moveTo>
                <a:lnTo>
                  <a:pt x="2164837" y="448867"/>
                </a:lnTo>
                <a:lnTo>
                  <a:pt x="2164349" y="448867"/>
                </a:lnTo>
                <a:close/>
                <a:moveTo>
                  <a:pt x="1962790" y="2"/>
                </a:moveTo>
                <a:cubicBezTo>
                  <a:pt x="2090239" y="1824"/>
                  <a:pt x="2173306" y="89018"/>
                  <a:pt x="2173931" y="144882"/>
                </a:cubicBezTo>
                <a:lnTo>
                  <a:pt x="2175880" y="225522"/>
                </a:lnTo>
                <a:cubicBezTo>
                  <a:pt x="2203921" y="232220"/>
                  <a:pt x="2225526" y="255033"/>
                  <a:pt x="2229738" y="283941"/>
                </a:cubicBezTo>
                <a:cubicBezTo>
                  <a:pt x="2234976" y="319893"/>
                  <a:pt x="2211666" y="353976"/>
                  <a:pt x="2175413" y="363372"/>
                </a:cubicBezTo>
                <a:lnTo>
                  <a:pt x="2174707" y="358533"/>
                </a:lnTo>
                <a:lnTo>
                  <a:pt x="2170426" y="385449"/>
                </a:lnTo>
                <a:cubicBezTo>
                  <a:pt x="2170328" y="482800"/>
                  <a:pt x="2088712" y="561683"/>
                  <a:pt x="1988052" y="561683"/>
                </a:cubicBezTo>
                <a:lnTo>
                  <a:pt x="1948122" y="561683"/>
                </a:lnTo>
                <a:cubicBezTo>
                  <a:pt x="1855074" y="561683"/>
                  <a:pt x="1778298" y="494280"/>
                  <a:pt x="1768002" y="407088"/>
                </a:cubicBezTo>
                <a:cubicBezTo>
                  <a:pt x="1761789" y="390454"/>
                  <a:pt x="1758680" y="372618"/>
                  <a:pt x="1758143" y="354154"/>
                </a:cubicBezTo>
                <a:cubicBezTo>
                  <a:pt x="1733562" y="340043"/>
                  <a:pt x="1719614" y="312585"/>
                  <a:pt x="1723787" y="283941"/>
                </a:cubicBezTo>
                <a:cubicBezTo>
                  <a:pt x="1726882" y="262689"/>
                  <a:pt x="1739380" y="244731"/>
                  <a:pt x="1757428" y="234619"/>
                </a:cubicBezTo>
                <a:lnTo>
                  <a:pt x="1763474" y="153079"/>
                </a:lnTo>
                <a:cubicBezTo>
                  <a:pt x="1771324" y="79636"/>
                  <a:pt x="1849837" y="-448"/>
                  <a:pt x="1962790" y="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29"/>
          <p:cNvSpPr/>
          <p:nvPr/>
        </p:nvSpPr>
        <p:spPr>
          <a:xfrm>
            <a:off x="4185598" y="3568099"/>
            <a:ext cx="882830" cy="879314"/>
          </a:xfrm>
          <a:custGeom>
            <a:avLst/>
            <a:gdLst/>
            <a:ahLst/>
            <a:cxnLst/>
            <a:rect l="l" t="t" r="r" b="b"/>
            <a:pathLst>
              <a:path w="3938009" h="3922325">
                <a:moveTo>
                  <a:pt x="1335632" y="2198082"/>
                </a:moveTo>
                <a:lnTo>
                  <a:pt x="2607325" y="2198082"/>
                </a:lnTo>
                <a:cubicBezTo>
                  <a:pt x="2630390" y="2198082"/>
                  <a:pt x="2649087" y="2216779"/>
                  <a:pt x="2649087" y="2239844"/>
                </a:cubicBezTo>
                <a:lnTo>
                  <a:pt x="2649087" y="2406886"/>
                </a:lnTo>
                <a:cubicBezTo>
                  <a:pt x="2649087" y="2429951"/>
                  <a:pt x="2630390" y="2448648"/>
                  <a:pt x="2607325" y="2448648"/>
                </a:cubicBezTo>
                <a:lnTo>
                  <a:pt x="2237765" y="2448648"/>
                </a:lnTo>
                <a:lnTo>
                  <a:pt x="2237765" y="3825606"/>
                </a:lnTo>
                <a:cubicBezTo>
                  <a:pt x="2237765" y="3875592"/>
                  <a:pt x="2197244" y="3916113"/>
                  <a:pt x="2147258" y="3916113"/>
                </a:cubicBezTo>
                <a:lnTo>
                  <a:pt x="1785241" y="3916113"/>
                </a:lnTo>
                <a:cubicBezTo>
                  <a:pt x="1735255" y="3916113"/>
                  <a:pt x="1694734" y="3875592"/>
                  <a:pt x="1694734" y="3825606"/>
                </a:cubicBezTo>
                <a:lnTo>
                  <a:pt x="1694734" y="2448648"/>
                </a:lnTo>
                <a:lnTo>
                  <a:pt x="1335632" y="2448648"/>
                </a:lnTo>
                <a:cubicBezTo>
                  <a:pt x="1312567" y="2448648"/>
                  <a:pt x="1293870" y="2429951"/>
                  <a:pt x="1293870" y="2406886"/>
                </a:cubicBezTo>
                <a:lnTo>
                  <a:pt x="1293870" y="2239844"/>
                </a:lnTo>
                <a:cubicBezTo>
                  <a:pt x="1293870" y="2216779"/>
                  <a:pt x="1312567" y="2198082"/>
                  <a:pt x="1335632" y="2198082"/>
                </a:cubicBezTo>
                <a:close/>
                <a:moveTo>
                  <a:pt x="3217387" y="1636886"/>
                </a:moveTo>
                <a:lnTo>
                  <a:pt x="3406039" y="1636886"/>
                </a:lnTo>
                <a:cubicBezTo>
                  <a:pt x="3497988" y="1636886"/>
                  <a:pt x="3572528" y="1711426"/>
                  <a:pt x="3572528" y="1803375"/>
                </a:cubicBezTo>
                <a:lnTo>
                  <a:pt x="3572528" y="2780002"/>
                </a:lnTo>
                <a:cubicBezTo>
                  <a:pt x="3572528" y="2871951"/>
                  <a:pt x="3497988" y="2946491"/>
                  <a:pt x="3406039" y="2946491"/>
                </a:cubicBezTo>
                <a:lnTo>
                  <a:pt x="2834705" y="2946491"/>
                </a:lnTo>
                <a:lnTo>
                  <a:pt x="2712389" y="3710525"/>
                </a:lnTo>
                <a:cubicBezTo>
                  <a:pt x="2698062" y="3800012"/>
                  <a:pt x="2613904" y="3860943"/>
                  <a:pt x="2524417" y="3846617"/>
                </a:cubicBezTo>
                <a:lnTo>
                  <a:pt x="2472729" y="3838342"/>
                </a:lnTo>
                <a:cubicBezTo>
                  <a:pt x="2383242" y="3824016"/>
                  <a:pt x="2322311" y="3739858"/>
                  <a:pt x="2336637" y="3650370"/>
                </a:cubicBezTo>
                <a:lnTo>
                  <a:pt x="2480032" y="2693948"/>
                </a:lnTo>
                <a:cubicBezTo>
                  <a:pt x="2480032" y="2588205"/>
                  <a:pt x="2565754" y="2502483"/>
                  <a:pt x="2671497" y="2502483"/>
                </a:cubicBezTo>
                <a:lnTo>
                  <a:pt x="3050898" y="2502483"/>
                </a:lnTo>
                <a:lnTo>
                  <a:pt x="3050898" y="2037833"/>
                </a:lnTo>
                <a:lnTo>
                  <a:pt x="2870111" y="2115255"/>
                </a:lnTo>
                <a:cubicBezTo>
                  <a:pt x="2848464" y="2130007"/>
                  <a:pt x="2822212" y="2137233"/>
                  <a:pt x="2794272" y="2137233"/>
                </a:cubicBezTo>
                <a:lnTo>
                  <a:pt x="2413694" y="2137233"/>
                </a:lnTo>
                <a:cubicBezTo>
                  <a:pt x="2326116" y="2137233"/>
                  <a:pt x="2255120" y="2066237"/>
                  <a:pt x="2255120" y="1978659"/>
                </a:cubicBezTo>
                <a:cubicBezTo>
                  <a:pt x="2255120" y="1891081"/>
                  <a:pt x="2326116" y="1820085"/>
                  <a:pt x="2413694" y="1820085"/>
                </a:cubicBezTo>
                <a:lnTo>
                  <a:pt x="2753738" y="1820085"/>
                </a:lnTo>
                <a:lnTo>
                  <a:pt x="3147228" y="1651574"/>
                </a:lnTo>
                <a:lnTo>
                  <a:pt x="3151533" y="1650677"/>
                </a:lnTo>
                <a:cubicBezTo>
                  <a:pt x="3171661" y="1641725"/>
                  <a:pt x="3193959" y="1636886"/>
                  <a:pt x="3217387" y="1636886"/>
                </a:cubicBezTo>
                <a:close/>
                <a:moveTo>
                  <a:pt x="531970" y="1631765"/>
                </a:moveTo>
                <a:lnTo>
                  <a:pt x="720622" y="1631765"/>
                </a:lnTo>
                <a:cubicBezTo>
                  <a:pt x="744050" y="1631765"/>
                  <a:pt x="766348" y="1636604"/>
                  <a:pt x="786476" y="1645556"/>
                </a:cubicBezTo>
                <a:lnTo>
                  <a:pt x="790781" y="1646453"/>
                </a:lnTo>
                <a:lnTo>
                  <a:pt x="1184271" y="1814964"/>
                </a:lnTo>
                <a:lnTo>
                  <a:pt x="1524315" y="1814964"/>
                </a:lnTo>
                <a:cubicBezTo>
                  <a:pt x="1611893" y="1814964"/>
                  <a:pt x="1682889" y="1885960"/>
                  <a:pt x="1682889" y="1973538"/>
                </a:cubicBezTo>
                <a:cubicBezTo>
                  <a:pt x="1682889" y="2061116"/>
                  <a:pt x="1611893" y="2132112"/>
                  <a:pt x="1524315" y="2132112"/>
                </a:cubicBezTo>
                <a:lnTo>
                  <a:pt x="1143737" y="2132112"/>
                </a:lnTo>
                <a:cubicBezTo>
                  <a:pt x="1115797" y="2132112"/>
                  <a:pt x="1089545" y="2124886"/>
                  <a:pt x="1067898" y="2110134"/>
                </a:cubicBezTo>
                <a:lnTo>
                  <a:pt x="887111" y="2032712"/>
                </a:lnTo>
                <a:lnTo>
                  <a:pt x="887111" y="2497362"/>
                </a:lnTo>
                <a:lnTo>
                  <a:pt x="1266512" y="2497362"/>
                </a:lnTo>
                <a:cubicBezTo>
                  <a:pt x="1372255" y="2497362"/>
                  <a:pt x="1457977" y="2583084"/>
                  <a:pt x="1457977" y="2688827"/>
                </a:cubicBezTo>
                <a:lnTo>
                  <a:pt x="1601372" y="3645249"/>
                </a:lnTo>
                <a:cubicBezTo>
                  <a:pt x="1615698" y="3734737"/>
                  <a:pt x="1554767" y="3818895"/>
                  <a:pt x="1465280" y="3833221"/>
                </a:cubicBezTo>
                <a:lnTo>
                  <a:pt x="1413592" y="3841496"/>
                </a:lnTo>
                <a:cubicBezTo>
                  <a:pt x="1324105" y="3855822"/>
                  <a:pt x="1239947" y="3794891"/>
                  <a:pt x="1225620" y="3705404"/>
                </a:cubicBezTo>
                <a:lnTo>
                  <a:pt x="1103304" y="2941370"/>
                </a:lnTo>
                <a:lnTo>
                  <a:pt x="531970" y="2941370"/>
                </a:lnTo>
                <a:cubicBezTo>
                  <a:pt x="440021" y="2941370"/>
                  <a:pt x="365481" y="2866830"/>
                  <a:pt x="365481" y="2774881"/>
                </a:cubicBezTo>
                <a:lnTo>
                  <a:pt x="365481" y="1798254"/>
                </a:lnTo>
                <a:cubicBezTo>
                  <a:pt x="365481" y="1706305"/>
                  <a:pt x="440021" y="1631765"/>
                  <a:pt x="531970" y="1631765"/>
                </a:cubicBezTo>
                <a:close/>
                <a:moveTo>
                  <a:pt x="3806095" y="1512266"/>
                </a:moveTo>
                <a:lnTo>
                  <a:pt x="3816233" y="1512266"/>
                </a:lnTo>
                <a:cubicBezTo>
                  <a:pt x="3883488" y="1512266"/>
                  <a:pt x="3938009" y="1566787"/>
                  <a:pt x="3938009" y="1634042"/>
                </a:cubicBezTo>
                <a:lnTo>
                  <a:pt x="3938009" y="3800549"/>
                </a:lnTo>
                <a:cubicBezTo>
                  <a:pt x="3934519" y="3872098"/>
                  <a:pt x="3881023" y="3919833"/>
                  <a:pt x="3806095" y="3922325"/>
                </a:cubicBezTo>
                <a:cubicBezTo>
                  <a:pt x="3738840" y="3922325"/>
                  <a:pt x="3684319" y="3867804"/>
                  <a:pt x="3684319" y="3800549"/>
                </a:cubicBezTo>
                <a:lnTo>
                  <a:pt x="3684319" y="3286038"/>
                </a:lnTo>
                <a:lnTo>
                  <a:pt x="3214164" y="3286038"/>
                </a:lnTo>
                <a:lnTo>
                  <a:pt x="3214164" y="3798888"/>
                </a:lnTo>
                <a:cubicBezTo>
                  <a:pt x="3213055" y="3882343"/>
                  <a:pt x="3142890" y="3915790"/>
                  <a:pt x="3082250" y="3920664"/>
                </a:cubicBezTo>
                <a:cubicBezTo>
                  <a:pt x="3014995" y="3920664"/>
                  <a:pt x="2960474" y="3866143"/>
                  <a:pt x="2960474" y="3798888"/>
                </a:cubicBezTo>
                <a:lnTo>
                  <a:pt x="2960474" y="3251422"/>
                </a:lnTo>
                <a:cubicBezTo>
                  <a:pt x="2974565" y="3123665"/>
                  <a:pt x="2924382" y="3068860"/>
                  <a:pt x="3045023" y="3032348"/>
                </a:cubicBezTo>
                <a:lnTo>
                  <a:pt x="3684319" y="3032348"/>
                </a:lnTo>
                <a:lnTo>
                  <a:pt x="3684319" y="1634042"/>
                </a:lnTo>
                <a:cubicBezTo>
                  <a:pt x="3684319" y="1566787"/>
                  <a:pt x="3738840" y="1512266"/>
                  <a:pt x="3806095" y="1512266"/>
                </a:cubicBezTo>
                <a:close/>
                <a:moveTo>
                  <a:pt x="121776" y="1507145"/>
                </a:moveTo>
                <a:lnTo>
                  <a:pt x="131914" y="1507145"/>
                </a:lnTo>
                <a:cubicBezTo>
                  <a:pt x="199169" y="1507145"/>
                  <a:pt x="253690" y="1561666"/>
                  <a:pt x="253690" y="1628921"/>
                </a:cubicBezTo>
                <a:lnTo>
                  <a:pt x="253690" y="3027227"/>
                </a:lnTo>
                <a:lnTo>
                  <a:pt x="892986" y="3027227"/>
                </a:lnTo>
                <a:cubicBezTo>
                  <a:pt x="1013627" y="3063739"/>
                  <a:pt x="963444" y="3118544"/>
                  <a:pt x="977535" y="3246301"/>
                </a:cubicBezTo>
                <a:lnTo>
                  <a:pt x="977535" y="3793767"/>
                </a:lnTo>
                <a:cubicBezTo>
                  <a:pt x="977535" y="3861022"/>
                  <a:pt x="923014" y="3915543"/>
                  <a:pt x="855759" y="3915543"/>
                </a:cubicBezTo>
                <a:cubicBezTo>
                  <a:pt x="795119" y="3910669"/>
                  <a:pt x="724954" y="3877222"/>
                  <a:pt x="723845" y="3793767"/>
                </a:cubicBezTo>
                <a:lnTo>
                  <a:pt x="723845" y="3280917"/>
                </a:lnTo>
                <a:lnTo>
                  <a:pt x="253690" y="3280917"/>
                </a:lnTo>
                <a:lnTo>
                  <a:pt x="253690" y="3795428"/>
                </a:lnTo>
                <a:cubicBezTo>
                  <a:pt x="253690" y="3862683"/>
                  <a:pt x="199169" y="3917204"/>
                  <a:pt x="131914" y="3917204"/>
                </a:cubicBezTo>
                <a:cubicBezTo>
                  <a:pt x="56986" y="3914712"/>
                  <a:pt x="3490" y="3866977"/>
                  <a:pt x="0" y="3795428"/>
                </a:cubicBezTo>
                <a:lnTo>
                  <a:pt x="0" y="1628921"/>
                </a:lnTo>
                <a:cubicBezTo>
                  <a:pt x="0" y="1561666"/>
                  <a:pt x="54521" y="1507145"/>
                  <a:pt x="121776" y="1507145"/>
                </a:cubicBezTo>
                <a:close/>
                <a:moveTo>
                  <a:pt x="3228540" y="917039"/>
                </a:moveTo>
                <a:cubicBezTo>
                  <a:pt x="3403677" y="917039"/>
                  <a:pt x="3545653" y="1059015"/>
                  <a:pt x="3545653" y="1234152"/>
                </a:cubicBezTo>
                <a:cubicBezTo>
                  <a:pt x="3545653" y="1409289"/>
                  <a:pt x="3403677" y="1551265"/>
                  <a:pt x="3228540" y="1551265"/>
                </a:cubicBezTo>
                <a:cubicBezTo>
                  <a:pt x="3053403" y="1551265"/>
                  <a:pt x="2911427" y="1409289"/>
                  <a:pt x="2911427" y="1234152"/>
                </a:cubicBezTo>
                <a:cubicBezTo>
                  <a:pt x="2911427" y="1059015"/>
                  <a:pt x="3053403" y="917039"/>
                  <a:pt x="3228540" y="917039"/>
                </a:cubicBezTo>
                <a:close/>
                <a:moveTo>
                  <a:pt x="709469" y="911918"/>
                </a:moveTo>
                <a:cubicBezTo>
                  <a:pt x="884606" y="911918"/>
                  <a:pt x="1026582" y="1053894"/>
                  <a:pt x="1026582" y="1229031"/>
                </a:cubicBezTo>
                <a:cubicBezTo>
                  <a:pt x="1026582" y="1404168"/>
                  <a:pt x="884606" y="1546144"/>
                  <a:pt x="709469" y="1546144"/>
                </a:cubicBezTo>
                <a:cubicBezTo>
                  <a:pt x="534332" y="1546144"/>
                  <a:pt x="392356" y="1404168"/>
                  <a:pt x="392356" y="1229031"/>
                </a:cubicBezTo>
                <a:cubicBezTo>
                  <a:pt x="392356" y="1053894"/>
                  <a:pt x="534332" y="911918"/>
                  <a:pt x="709469" y="911918"/>
                </a:cubicBezTo>
                <a:close/>
                <a:moveTo>
                  <a:pt x="2131542" y="364903"/>
                </a:moveTo>
                <a:cubicBezTo>
                  <a:pt x="2075306" y="364903"/>
                  <a:pt x="2029717" y="410492"/>
                  <a:pt x="2029717" y="466728"/>
                </a:cubicBezTo>
                <a:cubicBezTo>
                  <a:pt x="2029717" y="522965"/>
                  <a:pt x="2075306" y="568554"/>
                  <a:pt x="2131542" y="568554"/>
                </a:cubicBezTo>
                <a:cubicBezTo>
                  <a:pt x="2187779" y="568554"/>
                  <a:pt x="2233368" y="522965"/>
                  <a:pt x="2233368" y="466728"/>
                </a:cubicBezTo>
                <a:cubicBezTo>
                  <a:pt x="2233368" y="410492"/>
                  <a:pt x="2187779" y="364903"/>
                  <a:pt x="2131542" y="364903"/>
                </a:cubicBezTo>
                <a:close/>
                <a:moveTo>
                  <a:pt x="1784324" y="364903"/>
                </a:moveTo>
                <a:cubicBezTo>
                  <a:pt x="1728087" y="364903"/>
                  <a:pt x="1682498" y="410492"/>
                  <a:pt x="1682498" y="466728"/>
                </a:cubicBezTo>
                <a:cubicBezTo>
                  <a:pt x="1682498" y="522965"/>
                  <a:pt x="1728087" y="568554"/>
                  <a:pt x="1784324" y="568554"/>
                </a:cubicBezTo>
                <a:cubicBezTo>
                  <a:pt x="1840560" y="568554"/>
                  <a:pt x="1886149" y="522965"/>
                  <a:pt x="1886149" y="466728"/>
                </a:cubicBezTo>
                <a:cubicBezTo>
                  <a:pt x="1886149" y="410492"/>
                  <a:pt x="1840560" y="364903"/>
                  <a:pt x="1784324" y="364903"/>
                </a:cubicBezTo>
                <a:close/>
                <a:moveTo>
                  <a:pt x="1437105" y="364903"/>
                </a:moveTo>
                <a:cubicBezTo>
                  <a:pt x="1380869" y="364903"/>
                  <a:pt x="1335280" y="410492"/>
                  <a:pt x="1335280" y="466728"/>
                </a:cubicBezTo>
                <a:cubicBezTo>
                  <a:pt x="1335280" y="522965"/>
                  <a:pt x="1380869" y="568554"/>
                  <a:pt x="1437105" y="568554"/>
                </a:cubicBezTo>
                <a:cubicBezTo>
                  <a:pt x="1493342" y="568554"/>
                  <a:pt x="1538931" y="522965"/>
                  <a:pt x="1538931" y="466728"/>
                </a:cubicBezTo>
                <a:cubicBezTo>
                  <a:pt x="1538931" y="410492"/>
                  <a:pt x="1493342" y="364903"/>
                  <a:pt x="1437105" y="364903"/>
                </a:cubicBezTo>
                <a:close/>
                <a:moveTo>
                  <a:pt x="2533476" y="297460"/>
                </a:moveTo>
                <a:lnTo>
                  <a:pt x="2534035" y="297460"/>
                </a:lnTo>
                <a:lnTo>
                  <a:pt x="2577663" y="297460"/>
                </a:lnTo>
                <a:lnTo>
                  <a:pt x="2609029" y="297460"/>
                </a:lnTo>
                <a:cubicBezTo>
                  <a:pt x="2703414" y="297460"/>
                  <a:pt x="2779928" y="373974"/>
                  <a:pt x="2779928" y="468359"/>
                </a:cubicBezTo>
                <a:lnTo>
                  <a:pt x="2779928" y="1056724"/>
                </a:lnTo>
                <a:cubicBezTo>
                  <a:pt x="2779928" y="1151109"/>
                  <a:pt x="2703414" y="1227623"/>
                  <a:pt x="2609029" y="1227623"/>
                </a:cubicBezTo>
                <a:lnTo>
                  <a:pt x="2490823" y="1227623"/>
                </a:lnTo>
                <a:cubicBezTo>
                  <a:pt x="2536554" y="1317961"/>
                  <a:pt x="2568613" y="1348922"/>
                  <a:pt x="2702070" y="1434568"/>
                </a:cubicBezTo>
                <a:cubicBezTo>
                  <a:pt x="2490310" y="1414239"/>
                  <a:pt x="2311484" y="1355790"/>
                  <a:pt x="2154619" y="1227623"/>
                </a:cubicBezTo>
                <a:lnTo>
                  <a:pt x="1603695" y="1227623"/>
                </a:lnTo>
                <a:cubicBezTo>
                  <a:pt x="1540639" y="1227623"/>
                  <a:pt x="1485560" y="1193474"/>
                  <a:pt x="1456566" y="1142297"/>
                </a:cubicBezTo>
                <a:cubicBezTo>
                  <a:pt x="1558370" y="1105871"/>
                  <a:pt x="1652290" y="1054031"/>
                  <a:pt x="1739972" y="982390"/>
                </a:cubicBezTo>
                <a:lnTo>
                  <a:pt x="2346033" y="982390"/>
                </a:lnTo>
                <a:cubicBezTo>
                  <a:pt x="2437557" y="982390"/>
                  <a:pt x="2513805" y="916989"/>
                  <a:pt x="2530411" y="830337"/>
                </a:cubicBezTo>
                <a:lnTo>
                  <a:pt x="2533476" y="825315"/>
                </a:lnTo>
                <a:close/>
                <a:moveTo>
                  <a:pt x="1281657" y="0"/>
                </a:moveTo>
                <a:lnTo>
                  <a:pt x="2286991" y="0"/>
                </a:lnTo>
                <a:cubicBezTo>
                  <a:pt x="2381376" y="0"/>
                  <a:pt x="2457890" y="76514"/>
                  <a:pt x="2457890" y="170899"/>
                </a:cubicBezTo>
                <a:lnTo>
                  <a:pt x="2457890" y="759264"/>
                </a:lnTo>
                <a:cubicBezTo>
                  <a:pt x="2457890" y="853649"/>
                  <a:pt x="2381376" y="930163"/>
                  <a:pt x="2286991" y="930163"/>
                </a:cubicBezTo>
                <a:lnTo>
                  <a:pt x="1736067" y="930163"/>
                </a:lnTo>
                <a:cubicBezTo>
                  <a:pt x="1579202" y="1058330"/>
                  <a:pt x="1400376" y="1116779"/>
                  <a:pt x="1188616" y="1137108"/>
                </a:cubicBezTo>
                <a:cubicBezTo>
                  <a:pt x="1322073" y="1051462"/>
                  <a:pt x="1354132" y="1020501"/>
                  <a:pt x="1399863" y="930163"/>
                </a:cubicBezTo>
                <a:lnTo>
                  <a:pt x="1281657" y="930163"/>
                </a:lnTo>
                <a:cubicBezTo>
                  <a:pt x="1187272" y="930163"/>
                  <a:pt x="1110758" y="853649"/>
                  <a:pt x="1110758" y="759264"/>
                </a:cubicBezTo>
                <a:lnTo>
                  <a:pt x="1110758" y="170899"/>
                </a:lnTo>
                <a:cubicBezTo>
                  <a:pt x="1110758" y="76514"/>
                  <a:pt x="1187272" y="0"/>
                  <a:pt x="128165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510"/>
          <p:cNvSpPr/>
          <p:nvPr/>
        </p:nvSpPr>
        <p:spPr>
          <a:xfrm>
            <a:off x="4251804" y="2095482"/>
            <a:ext cx="736358" cy="886680"/>
          </a:xfrm>
          <a:custGeom>
            <a:avLst/>
            <a:gdLst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29702 w 2897195"/>
              <a:gd name="connsiteY24" fmla="*/ 354906 h 3488638"/>
              <a:gd name="connsiteX25" fmla="*/ 1615280 w 2897195"/>
              <a:gd name="connsiteY25" fmla="*/ 381790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29702 w 2897195"/>
              <a:gd name="connsiteY49" fmla="*/ 354906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29702 w 2897195"/>
              <a:gd name="connsiteY24" fmla="*/ 354906 h 3488638"/>
              <a:gd name="connsiteX25" fmla="*/ 1615280 w 2897195"/>
              <a:gd name="connsiteY25" fmla="*/ 341463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29702 w 2897195"/>
              <a:gd name="connsiteY49" fmla="*/ 354906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29702 w 2897195"/>
              <a:gd name="connsiteY24" fmla="*/ 354906 h 3488638"/>
              <a:gd name="connsiteX25" fmla="*/ 1578314 w 2897195"/>
              <a:gd name="connsiteY25" fmla="*/ 348184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29702 w 2897195"/>
              <a:gd name="connsiteY49" fmla="*/ 354906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29702 w 2897195"/>
              <a:gd name="connsiteY24" fmla="*/ 354906 h 3488638"/>
              <a:gd name="connsiteX25" fmla="*/ 1578314 w 2897195"/>
              <a:gd name="connsiteY25" fmla="*/ 348184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29702 w 2897195"/>
              <a:gd name="connsiteY49" fmla="*/ 354906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29702 w 2897195"/>
              <a:gd name="connsiteY24" fmla="*/ 354906 h 3488638"/>
              <a:gd name="connsiteX25" fmla="*/ 1578314 w 2897195"/>
              <a:gd name="connsiteY25" fmla="*/ 348184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29702 w 2897195"/>
              <a:gd name="connsiteY49" fmla="*/ 354906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29702 w 2897195"/>
              <a:gd name="connsiteY24" fmla="*/ 354906 h 3488638"/>
              <a:gd name="connsiteX25" fmla="*/ 1578314 w 2897195"/>
              <a:gd name="connsiteY25" fmla="*/ 348184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29702 w 2897195"/>
              <a:gd name="connsiteY49" fmla="*/ 354906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78314 w 2897195"/>
              <a:gd name="connsiteY25" fmla="*/ 348184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16260 w 2897195"/>
              <a:gd name="connsiteY49" fmla="*/ 344825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78314 w 2897195"/>
              <a:gd name="connsiteY25" fmla="*/ 348184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16260 w 2897195"/>
              <a:gd name="connsiteY49" fmla="*/ 344825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16260 w 2897195"/>
              <a:gd name="connsiteY49" fmla="*/ 344825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16260 w 2897195"/>
              <a:gd name="connsiteY49" fmla="*/ 344825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16260 w 2897195"/>
              <a:gd name="connsiteY49" fmla="*/ 344825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62669 h 3488638"/>
              <a:gd name="connsiteX47" fmla="*/ 945463 w 2897195"/>
              <a:gd name="connsiteY47" fmla="*/ 714117 h 3488638"/>
              <a:gd name="connsiteX48" fmla="*/ 950356 w 2897195"/>
              <a:gd name="connsiteY48" fmla="*/ 714117 h 3488638"/>
              <a:gd name="connsiteX49" fmla="*/ 1316260 w 2897195"/>
              <a:gd name="connsiteY49" fmla="*/ 344825 h 3488638"/>
              <a:gd name="connsiteX50" fmla="*/ 1495005 w 2897195"/>
              <a:gd name="connsiteY50" fmla="*/ 179 h 3488638"/>
              <a:gd name="connsiteX51" fmla="*/ 1967036 w 2897195"/>
              <a:gd name="connsiteY51" fmla="*/ 152104 h 3488638"/>
              <a:gd name="connsiteX52" fmla="*/ 2323590 w 2897195"/>
              <a:gd name="connsiteY52" fmla="*/ 699325 h 3488638"/>
              <a:gd name="connsiteX53" fmla="*/ 2341502 w 2897195"/>
              <a:gd name="connsiteY53" fmla="*/ 699325 h 3488638"/>
              <a:gd name="connsiteX54" fmla="*/ 2492449 w 2897195"/>
              <a:gd name="connsiteY54" fmla="*/ 850272 h 3488638"/>
              <a:gd name="connsiteX55" fmla="*/ 2492449 w 2897195"/>
              <a:gd name="connsiteY55" fmla="*/ 1196536 h 3488638"/>
              <a:gd name="connsiteX56" fmla="*/ 2341502 w 2897195"/>
              <a:gd name="connsiteY56" fmla="*/ 1347483 h 3488638"/>
              <a:gd name="connsiteX57" fmla="*/ 2248976 w 2897195"/>
              <a:gd name="connsiteY57" fmla="*/ 1347483 h 3488638"/>
              <a:gd name="connsiteX58" fmla="*/ 2102631 w 2897195"/>
              <a:gd name="connsiteY58" fmla="*/ 1517014 h 3488638"/>
              <a:gd name="connsiteX59" fmla="*/ 1747247 w 2897195"/>
              <a:gd name="connsiteY59" fmla="*/ 1564062 h 3488638"/>
              <a:gd name="connsiteX60" fmla="*/ 1655358 w 2897195"/>
              <a:gd name="connsiteY60" fmla="*/ 1618716 h 3488638"/>
              <a:gd name="connsiteX61" fmla="*/ 1547358 w 2897195"/>
              <a:gd name="connsiteY61" fmla="*/ 1510716 h 3488638"/>
              <a:gd name="connsiteX62" fmla="*/ 1655358 w 2897195"/>
              <a:gd name="connsiteY62" fmla="*/ 1402716 h 3488638"/>
              <a:gd name="connsiteX63" fmla="*/ 1760824 w 2897195"/>
              <a:gd name="connsiteY63" fmla="*/ 1498162 h 3488638"/>
              <a:gd name="connsiteX64" fmla="*/ 2065541 w 2897195"/>
              <a:gd name="connsiteY64" fmla="*/ 1460515 h 3488638"/>
              <a:gd name="connsiteX65" fmla="*/ 2190555 w 2897195"/>
              <a:gd name="connsiteY65" fmla="*/ 1312684 h 3488638"/>
              <a:gd name="connsiteX66" fmla="*/ 2190555 w 2897195"/>
              <a:gd name="connsiteY66" fmla="*/ 1005476 h 3488638"/>
              <a:gd name="connsiteX67" fmla="*/ 2189169 w 2897195"/>
              <a:gd name="connsiteY67" fmla="*/ 1005201 h 3488638"/>
              <a:gd name="connsiteX68" fmla="*/ 2190555 w 2897195"/>
              <a:gd name="connsiteY68" fmla="*/ 993882 h 3488638"/>
              <a:gd name="connsiteX69" fmla="*/ 2190555 w 2897195"/>
              <a:gd name="connsiteY69" fmla="*/ 740664 h 3488638"/>
              <a:gd name="connsiteX70" fmla="*/ 1888569 w 2897195"/>
              <a:gd name="connsiteY70" fmla="*/ 266205 h 3488638"/>
              <a:gd name="connsiteX71" fmla="*/ 1090940 w 2897195"/>
              <a:gd name="connsiteY71" fmla="*/ 249968 h 3488638"/>
              <a:gd name="connsiteX72" fmla="*/ 764283 w 2897195"/>
              <a:gd name="connsiteY72" fmla="*/ 737907 h 3488638"/>
              <a:gd name="connsiteX73" fmla="*/ 764283 w 2897195"/>
              <a:gd name="connsiteY73" fmla="*/ 1347484 h 3488638"/>
              <a:gd name="connsiteX74" fmla="*/ 613336 w 2897195"/>
              <a:gd name="connsiteY74" fmla="*/ 1347484 h 3488638"/>
              <a:gd name="connsiteX75" fmla="*/ 462389 w 2897195"/>
              <a:gd name="connsiteY75" fmla="*/ 1196538 h 3488638"/>
              <a:gd name="connsiteX76" fmla="*/ 462389 w 2897195"/>
              <a:gd name="connsiteY76" fmla="*/ 850273 h 3488638"/>
              <a:gd name="connsiteX77" fmla="*/ 613336 w 2897195"/>
              <a:gd name="connsiteY77" fmla="*/ 699326 h 3488638"/>
              <a:gd name="connsiteX78" fmla="*/ 631297 w 2897195"/>
              <a:gd name="connsiteY78" fmla="*/ 699326 h 3488638"/>
              <a:gd name="connsiteX79" fmla="*/ 1017183 w 2897195"/>
              <a:gd name="connsiteY79" fmla="*/ 132768 h 3488638"/>
              <a:gd name="connsiteX80" fmla="*/ 1495005 w 2897195"/>
              <a:gd name="connsiteY80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762669 h 3488638"/>
              <a:gd name="connsiteX30" fmla="*/ 1996159 w 2897195"/>
              <a:gd name="connsiteY30" fmla="*/ 923424 h 3488638"/>
              <a:gd name="connsiteX31" fmla="*/ 2131388 w 2897195"/>
              <a:gd name="connsiteY31" fmla="*/ 1075051 h 3488638"/>
              <a:gd name="connsiteX32" fmla="*/ 1994985 w 2897195"/>
              <a:gd name="connsiteY32" fmla="*/ 1281218 h 3488638"/>
              <a:gd name="connsiteX33" fmla="*/ 1993215 w 2897195"/>
              <a:gd name="connsiteY33" fmla="*/ 1268657 h 3488638"/>
              <a:gd name="connsiteX34" fmla="*/ 1938715 w 2897195"/>
              <a:gd name="connsiteY34" fmla="*/ 1474453 h 3488638"/>
              <a:gd name="connsiteX35" fmla="*/ 1808068 w 2897195"/>
              <a:gd name="connsiteY35" fmla="*/ 1484126 h 3488638"/>
              <a:gd name="connsiteX36" fmla="*/ 1654994 w 2897195"/>
              <a:gd name="connsiteY36" fmla="*/ 1347485 h 3488638"/>
              <a:gd name="connsiteX37" fmla="*/ 1497763 w 2897195"/>
              <a:gd name="connsiteY37" fmla="*/ 1504716 h 3488638"/>
              <a:gd name="connsiteX38" fmla="*/ 1654994 w 2897195"/>
              <a:gd name="connsiteY38" fmla="*/ 1661947 h 3488638"/>
              <a:gd name="connsiteX39" fmla="*/ 1775310 w 2897195"/>
              <a:gd name="connsiteY39" fmla="*/ 1602342 h 3488638"/>
              <a:gd name="connsiteX40" fmla="*/ 1774159 w 2897195"/>
              <a:gd name="connsiteY40" fmla="*/ 1610199 h 3488638"/>
              <a:gd name="connsiteX41" fmla="*/ 1839048 w 2897195"/>
              <a:gd name="connsiteY41" fmla="*/ 1612644 h 3488638"/>
              <a:gd name="connsiteX42" fmla="*/ 1470810 w 2897195"/>
              <a:gd name="connsiteY42" fmla="*/ 1764813 h 3488638"/>
              <a:gd name="connsiteX43" fmla="*/ 947260 w 2897195"/>
              <a:gd name="connsiteY43" fmla="*/ 1257290 h 3488638"/>
              <a:gd name="connsiteX44" fmla="*/ 860994 w 2897195"/>
              <a:gd name="connsiteY44" fmla="*/ 1075051 h 3488638"/>
              <a:gd name="connsiteX45" fmla="*/ 945463 w 2897195"/>
              <a:gd name="connsiteY45" fmla="*/ 947032 h 3488638"/>
              <a:gd name="connsiteX46" fmla="*/ 945463 w 2897195"/>
              <a:gd name="connsiteY46" fmla="*/ 714117 h 3488638"/>
              <a:gd name="connsiteX47" fmla="*/ 950356 w 2897195"/>
              <a:gd name="connsiteY47" fmla="*/ 714117 h 3488638"/>
              <a:gd name="connsiteX48" fmla="*/ 1316260 w 2897195"/>
              <a:gd name="connsiteY48" fmla="*/ 344825 h 3488638"/>
              <a:gd name="connsiteX49" fmla="*/ 1495005 w 2897195"/>
              <a:gd name="connsiteY49" fmla="*/ 179 h 3488638"/>
              <a:gd name="connsiteX50" fmla="*/ 1967036 w 2897195"/>
              <a:gd name="connsiteY50" fmla="*/ 152104 h 3488638"/>
              <a:gd name="connsiteX51" fmla="*/ 2323590 w 2897195"/>
              <a:gd name="connsiteY51" fmla="*/ 699325 h 3488638"/>
              <a:gd name="connsiteX52" fmla="*/ 2341502 w 2897195"/>
              <a:gd name="connsiteY52" fmla="*/ 699325 h 3488638"/>
              <a:gd name="connsiteX53" fmla="*/ 2492449 w 2897195"/>
              <a:gd name="connsiteY53" fmla="*/ 850272 h 3488638"/>
              <a:gd name="connsiteX54" fmla="*/ 2492449 w 2897195"/>
              <a:gd name="connsiteY54" fmla="*/ 1196536 h 3488638"/>
              <a:gd name="connsiteX55" fmla="*/ 2341502 w 2897195"/>
              <a:gd name="connsiteY55" fmla="*/ 1347483 h 3488638"/>
              <a:gd name="connsiteX56" fmla="*/ 2248976 w 2897195"/>
              <a:gd name="connsiteY56" fmla="*/ 1347483 h 3488638"/>
              <a:gd name="connsiteX57" fmla="*/ 2102631 w 2897195"/>
              <a:gd name="connsiteY57" fmla="*/ 1517014 h 3488638"/>
              <a:gd name="connsiteX58" fmla="*/ 1747247 w 2897195"/>
              <a:gd name="connsiteY58" fmla="*/ 1564062 h 3488638"/>
              <a:gd name="connsiteX59" fmla="*/ 1655358 w 2897195"/>
              <a:gd name="connsiteY59" fmla="*/ 1618716 h 3488638"/>
              <a:gd name="connsiteX60" fmla="*/ 1547358 w 2897195"/>
              <a:gd name="connsiteY60" fmla="*/ 1510716 h 3488638"/>
              <a:gd name="connsiteX61" fmla="*/ 1655358 w 2897195"/>
              <a:gd name="connsiteY61" fmla="*/ 1402716 h 3488638"/>
              <a:gd name="connsiteX62" fmla="*/ 1760824 w 2897195"/>
              <a:gd name="connsiteY62" fmla="*/ 1498162 h 3488638"/>
              <a:gd name="connsiteX63" fmla="*/ 2065541 w 2897195"/>
              <a:gd name="connsiteY63" fmla="*/ 1460515 h 3488638"/>
              <a:gd name="connsiteX64" fmla="*/ 2190555 w 2897195"/>
              <a:gd name="connsiteY64" fmla="*/ 1312684 h 3488638"/>
              <a:gd name="connsiteX65" fmla="*/ 2190555 w 2897195"/>
              <a:gd name="connsiteY65" fmla="*/ 1005476 h 3488638"/>
              <a:gd name="connsiteX66" fmla="*/ 2189169 w 2897195"/>
              <a:gd name="connsiteY66" fmla="*/ 1005201 h 3488638"/>
              <a:gd name="connsiteX67" fmla="*/ 2190555 w 2897195"/>
              <a:gd name="connsiteY67" fmla="*/ 993882 h 3488638"/>
              <a:gd name="connsiteX68" fmla="*/ 2190555 w 2897195"/>
              <a:gd name="connsiteY68" fmla="*/ 740664 h 3488638"/>
              <a:gd name="connsiteX69" fmla="*/ 1888569 w 2897195"/>
              <a:gd name="connsiteY69" fmla="*/ 266205 h 3488638"/>
              <a:gd name="connsiteX70" fmla="*/ 1090940 w 2897195"/>
              <a:gd name="connsiteY70" fmla="*/ 249968 h 3488638"/>
              <a:gd name="connsiteX71" fmla="*/ 764283 w 2897195"/>
              <a:gd name="connsiteY71" fmla="*/ 737907 h 3488638"/>
              <a:gd name="connsiteX72" fmla="*/ 764283 w 2897195"/>
              <a:gd name="connsiteY72" fmla="*/ 1347484 h 3488638"/>
              <a:gd name="connsiteX73" fmla="*/ 613336 w 2897195"/>
              <a:gd name="connsiteY73" fmla="*/ 1347484 h 3488638"/>
              <a:gd name="connsiteX74" fmla="*/ 462389 w 2897195"/>
              <a:gd name="connsiteY74" fmla="*/ 1196538 h 3488638"/>
              <a:gd name="connsiteX75" fmla="*/ 462389 w 2897195"/>
              <a:gd name="connsiteY75" fmla="*/ 850273 h 3488638"/>
              <a:gd name="connsiteX76" fmla="*/ 613336 w 2897195"/>
              <a:gd name="connsiteY76" fmla="*/ 699326 h 3488638"/>
              <a:gd name="connsiteX77" fmla="*/ 631297 w 2897195"/>
              <a:gd name="connsiteY77" fmla="*/ 699326 h 3488638"/>
              <a:gd name="connsiteX78" fmla="*/ 1017183 w 2897195"/>
              <a:gd name="connsiteY78" fmla="*/ 132768 h 3488638"/>
              <a:gd name="connsiteX79" fmla="*/ 1495005 w 2897195"/>
              <a:gd name="connsiteY79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8 w 2897195"/>
              <a:gd name="connsiteY28" fmla="*/ 762658 h 3488638"/>
              <a:gd name="connsiteX29" fmla="*/ 1996159 w 2897195"/>
              <a:gd name="connsiteY29" fmla="*/ 923424 h 3488638"/>
              <a:gd name="connsiteX30" fmla="*/ 2131388 w 2897195"/>
              <a:gd name="connsiteY30" fmla="*/ 1075051 h 3488638"/>
              <a:gd name="connsiteX31" fmla="*/ 1994985 w 2897195"/>
              <a:gd name="connsiteY31" fmla="*/ 1281218 h 3488638"/>
              <a:gd name="connsiteX32" fmla="*/ 1993215 w 2897195"/>
              <a:gd name="connsiteY32" fmla="*/ 1268657 h 3488638"/>
              <a:gd name="connsiteX33" fmla="*/ 1938715 w 2897195"/>
              <a:gd name="connsiteY33" fmla="*/ 1474453 h 3488638"/>
              <a:gd name="connsiteX34" fmla="*/ 1808068 w 2897195"/>
              <a:gd name="connsiteY34" fmla="*/ 1484126 h 3488638"/>
              <a:gd name="connsiteX35" fmla="*/ 1654994 w 2897195"/>
              <a:gd name="connsiteY35" fmla="*/ 1347485 h 3488638"/>
              <a:gd name="connsiteX36" fmla="*/ 1497763 w 2897195"/>
              <a:gd name="connsiteY36" fmla="*/ 1504716 h 3488638"/>
              <a:gd name="connsiteX37" fmla="*/ 1654994 w 2897195"/>
              <a:gd name="connsiteY37" fmla="*/ 1661947 h 3488638"/>
              <a:gd name="connsiteX38" fmla="*/ 1775310 w 2897195"/>
              <a:gd name="connsiteY38" fmla="*/ 1602342 h 3488638"/>
              <a:gd name="connsiteX39" fmla="*/ 1774159 w 2897195"/>
              <a:gd name="connsiteY39" fmla="*/ 1610199 h 3488638"/>
              <a:gd name="connsiteX40" fmla="*/ 1839048 w 2897195"/>
              <a:gd name="connsiteY40" fmla="*/ 1612644 h 3488638"/>
              <a:gd name="connsiteX41" fmla="*/ 1470810 w 2897195"/>
              <a:gd name="connsiteY41" fmla="*/ 1764813 h 3488638"/>
              <a:gd name="connsiteX42" fmla="*/ 947260 w 2897195"/>
              <a:gd name="connsiteY42" fmla="*/ 1257290 h 3488638"/>
              <a:gd name="connsiteX43" fmla="*/ 860994 w 2897195"/>
              <a:gd name="connsiteY43" fmla="*/ 1075051 h 3488638"/>
              <a:gd name="connsiteX44" fmla="*/ 945463 w 2897195"/>
              <a:gd name="connsiteY44" fmla="*/ 947032 h 3488638"/>
              <a:gd name="connsiteX45" fmla="*/ 945463 w 2897195"/>
              <a:gd name="connsiteY45" fmla="*/ 714117 h 3488638"/>
              <a:gd name="connsiteX46" fmla="*/ 950356 w 2897195"/>
              <a:gd name="connsiteY46" fmla="*/ 714117 h 3488638"/>
              <a:gd name="connsiteX47" fmla="*/ 1316260 w 2897195"/>
              <a:gd name="connsiteY47" fmla="*/ 344825 h 3488638"/>
              <a:gd name="connsiteX48" fmla="*/ 1495005 w 2897195"/>
              <a:gd name="connsiteY48" fmla="*/ 179 h 3488638"/>
              <a:gd name="connsiteX49" fmla="*/ 1967036 w 2897195"/>
              <a:gd name="connsiteY49" fmla="*/ 152104 h 3488638"/>
              <a:gd name="connsiteX50" fmla="*/ 2323590 w 2897195"/>
              <a:gd name="connsiteY50" fmla="*/ 699325 h 3488638"/>
              <a:gd name="connsiteX51" fmla="*/ 2341502 w 2897195"/>
              <a:gd name="connsiteY51" fmla="*/ 699325 h 3488638"/>
              <a:gd name="connsiteX52" fmla="*/ 2492449 w 2897195"/>
              <a:gd name="connsiteY52" fmla="*/ 850272 h 3488638"/>
              <a:gd name="connsiteX53" fmla="*/ 2492449 w 2897195"/>
              <a:gd name="connsiteY53" fmla="*/ 1196536 h 3488638"/>
              <a:gd name="connsiteX54" fmla="*/ 2341502 w 2897195"/>
              <a:gd name="connsiteY54" fmla="*/ 1347483 h 3488638"/>
              <a:gd name="connsiteX55" fmla="*/ 2248976 w 2897195"/>
              <a:gd name="connsiteY55" fmla="*/ 1347483 h 3488638"/>
              <a:gd name="connsiteX56" fmla="*/ 2102631 w 2897195"/>
              <a:gd name="connsiteY56" fmla="*/ 1517014 h 3488638"/>
              <a:gd name="connsiteX57" fmla="*/ 1747247 w 2897195"/>
              <a:gd name="connsiteY57" fmla="*/ 1564062 h 3488638"/>
              <a:gd name="connsiteX58" fmla="*/ 1655358 w 2897195"/>
              <a:gd name="connsiteY58" fmla="*/ 1618716 h 3488638"/>
              <a:gd name="connsiteX59" fmla="*/ 1547358 w 2897195"/>
              <a:gd name="connsiteY59" fmla="*/ 1510716 h 3488638"/>
              <a:gd name="connsiteX60" fmla="*/ 1655358 w 2897195"/>
              <a:gd name="connsiteY60" fmla="*/ 1402716 h 3488638"/>
              <a:gd name="connsiteX61" fmla="*/ 1760824 w 2897195"/>
              <a:gd name="connsiteY61" fmla="*/ 1498162 h 3488638"/>
              <a:gd name="connsiteX62" fmla="*/ 2065541 w 2897195"/>
              <a:gd name="connsiteY62" fmla="*/ 1460515 h 3488638"/>
              <a:gd name="connsiteX63" fmla="*/ 2190555 w 2897195"/>
              <a:gd name="connsiteY63" fmla="*/ 1312684 h 3488638"/>
              <a:gd name="connsiteX64" fmla="*/ 2190555 w 2897195"/>
              <a:gd name="connsiteY64" fmla="*/ 1005476 h 3488638"/>
              <a:gd name="connsiteX65" fmla="*/ 2189169 w 2897195"/>
              <a:gd name="connsiteY65" fmla="*/ 1005201 h 3488638"/>
              <a:gd name="connsiteX66" fmla="*/ 2190555 w 2897195"/>
              <a:gd name="connsiteY66" fmla="*/ 993882 h 3488638"/>
              <a:gd name="connsiteX67" fmla="*/ 2190555 w 2897195"/>
              <a:gd name="connsiteY67" fmla="*/ 740664 h 3488638"/>
              <a:gd name="connsiteX68" fmla="*/ 1888569 w 2897195"/>
              <a:gd name="connsiteY68" fmla="*/ 266205 h 3488638"/>
              <a:gd name="connsiteX69" fmla="*/ 1090940 w 2897195"/>
              <a:gd name="connsiteY69" fmla="*/ 249968 h 3488638"/>
              <a:gd name="connsiteX70" fmla="*/ 764283 w 2897195"/>
              <a:gd name="connsiteY70" fmla="*/ 737907 h 3488638"/>
              <a:gd name="connsiteX71" fmla="*/ 764283 w 2897195"/>
              <a:gd name="connsiteY71" fmla="*/ 1347484 h 3488638"/>
              <a:gd name="connsiteX72" fmla="*/ 613336 w 2897195"/>
              <a:gd name="connsiteY72" fmla="*/ 1347484 h 3488638"/>
              <a:gd name="connsiteX73" fmla="*/ 462389 w 2897195"/>
              <a:gd name="connsiteY73" fmla="*/ 1196538 h 3488638"/>
              <a:gd name="connsiteX74" fmla="*/ 462389 w 2897195"/>
              <a:gd name="connsiteY74" fmla="*/ 850273 h 3488638"/>
              <a:gd name="connsiteX75" fmla="*/ 613336 w 2897195"/>
              <a:gd name="connsiteY75" fmla="*/ 699326 h 3488638"/>
              <a:gd name="connsiteX76" fmla="*/ 631297 w 2897195"/>
              <a:gd name="connsiteY76" fmla="*/ 699326 h 3488638"/>
              <a:gd name="connsiteX77" fmla="*/ 1017183 w 2897195"/>
              <a:gd name="connsiteY77" fmla="*/ 132768 h 3488638"/>
              <a:gd name="connsiteX78" fmla="*/ 1495005 w 2897195"/>
              <a:gd name="connsiteY78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6158 w 2897195"/>
              <a:gd name="connsiteY27" fmla="*/ 714117 h 3488638"/>
              <a:gd name="connsiteX28" fmla="*/ 1996159 w 2897195"/>
              <a:gd name="connsiteY28" fmla="*/ 923424 h 3488638"/>
              <a:gd name="connsiteX29" fmla="*/ 2131388 w 2897195"/>
              <a:gd name="connsiteY29" fmla="*/ 1075051 h 3488638"/>
              <a:gd name="connsiteX30" fmla="*/ 1994985 w 2897195"/>
              <a:gd name="connsiteY30" fmla="*/ 1281218 h 3488638"/>
              <a:gd name="connsiteX31" fmla="*/ 1993215 w 2897195"/>
              <a:gd name="connsiteY31" fmla="*/ 1268657 h 3488638"/>
              <a:gd name="connsiteX32" fmla="*/ 1938715 w 2897195"/>
              <a:gd name="connsiteY32" fmla="*/ 1474453 h 3488638"/>
              <a:gd name="connsiteX33" fmla="*/ 1808068 w 2897195"/>
              <a:gd name="connsiteY33" fmla="*/ 1484126 h 3488638"/>
              <a:gd name="connsiteX34" fmla="*/ 1654994 w 2897195"/>
              <a:gd name="connsiteY34" fmla="*/ 1347485 h 3488638"/>
              <a:gd name="connsiteX35" fmla="*/ 1497763 w 2897195"/>
              <a:gd name="connsiteY35" fmla="*/ 1504716 h 3488638"/>
              <a:gd name="connsiteX36" fmla="*/ 1654994 w 2897195"/>
              <a:gd name="connsiteY36" fmla="*/ 1661947 h 3488638"/>
              <a:gd name="connsiteX37" fmla="*/ 1775310 w 2897195"/>
              <a:gd name="connsiteY37" fmla="*/ 1602342 h 3488638"/>
              <a:gd name="connsiteX38" fmla="*/ 1774159 w 2897195"/>
              <a:gd name="connsiteY38" fmla="*/ 1610199 h 3488638"/>
              <a:gd name="connsiteX39" fmla="*/ 1839048 w 2897195"/>
              <a:gd name="connsiteY39" fmla="*/ 1612644 h 3488638"/>
              <a:gd name="connsiteX40" fmla="*/ 1470810 w 2897195"/>
              <a:gd name="connsiteY40" fmla="*/ 1764813 h 3488638"/>
              <a:gd name="connsiteX41" fmla="*/ 947260 w 2897195"/>
              <a:gd name="connsiteY41" fmla="*/ 1257290 h 3488638"/>
              <a:gd name="connsiteX42" fmla="*/ 860994 w 2897195"/>
              <a:gd name="connsiteY42" fmla="*/ 1075051 h 3488638"/>
              <a:gd name="connsiteX43" fmla="*/ 945463 w 2897195"/>
              <a:gd name="connsiteY43" fmla="*/ 947032 h 3488638"/>
              <a:gd name="connsiteX44" fmla="*/ 945463 w 2897195"/>
              <a:gd name="connsiteY44" fmla="*/ 714117 h 3488638"/>
              <a:gd name="connsiteX45" fmla="*/ 950356 w 2897195"/>
              <a:gd name="connsiteY45" fmla="*/ 714117 h 3488638"/>
              <a:gd name="connsiteX46" fmla="*/ 1316260 w 2897195"/>
              <a:gd name="connsiteY46" fmla="*/ 344825 h 3488638"/>
              <a:gd name="connsiteX47" fmla="*/ 1495005 w 2897195"/>
              <a:gd name="connsiteY47" fmla="*/ 179 h 3488638"/>
              <a:gd name="connsiteX48" fmla="*/ 1967036 w 2897195"/>
              <a:gd name="connsiteY48" fmla="*/ 152104 h 3488638"/>
              <a:gd name="connsiteX49" fmla="*/ 2323590 w 2897195"/>
              <a:gd name="connsiteY49" fmla="*/ 699325 h 3488638"/>
              <a:gd name="connsiteX50" fmla="*/ 2341502 w 2897195"/>
              <a:gd name="connsiteY50" fmla="*/ 699325 h 3488638"/>
              <a:gd name="connsiteX51" fmla="*/ 2492449 w 2897195"/>
              <a:gd name="connsiteY51" fmla="*/ 850272 h 3488638"/>
              <a:gd name="connsiteX52" fmla="*/ 2492449 w 2897195"/>
              <a:gd name="connsiteY52" fmla="*/ 1196536 h 3488638"/>
              <a:gd name="connsiteX53" fmla="*/ 2341502 w 2897195"/>
              <a:gd name="connsiteY53" fmla="*/ 1347483 h 3488638"/>
              <a:gd name="connsiteX54" fmla="*/ 2248976 w 2897195"/>
              <a:gd name="connsiteY54" fmla="*/ 1347483 h 3488638"/>
              <a:gd name="connsiteX55" fmla="*/ 2102631 w 2897195"/>
              <a:gd name="connsiteY55" fmla="*/ 1517014 h 3488638"/>
              <a:gd name="connsiteX56" fmla="*/ 1747247 w 2897195"/>
              <a:gd name="connsiteY56" fmla="*/ 1564062 h 3488638"/>
              <a:gd name="connsiteX57" fmla="*/ 1655358 w 2897195"/>
              <a:gd name="connsiteY57" fmla="*/ 1618716 h 3488638"/>
              <a:gd name="connsiteX58" fmla="*/ 1547358 w 2897195"/>
              <a:gd name="connsiteY58" fmla="*/ 1510716 h 3488638"/>
              <a:gd name="connsiteX59" fmla="*/ 1655358 w 2897195"/>
              <a:gd name="connsiteY59" fmla="*/ 1402716 h 3488638"/>
              <a:gd name="connsiteX60" fmla="*/ 1760824 w 2897195"/>
              <a:gd name="connsiteY60" fmla="*/ 1498162 h 3488638"/>
              <a:gd name="connsiteX61" fmla="*/ 2065541 w 2897195"/>
              <a:gd name="connsiteY61" fmla="*/ 1460515 h 3488638"/>
              <a:gd name="connsiteX62" fmla="*/ 2190555 w 2897195"/>
              <a:gd name="connsiteY62" fmla="*/ 1312684 h 3488638"/>
              <a:gd name="connsiteX63" fmla="*/ 2190555 w 2897195"/>
              <a:gd name="connsiteY63" fmla="*/ 1005476 h 3488638"/>
              <a:gd name="connsiteX64" fmla="*/ 2189169 w 2897195"/>
              <a:gd name="connsiteY64" fmla="*/ 1005201 h 3488638"/>
              <a:gd name="connsiteX65" fmla="*/ 2190555 w 2897195"/>
              <a:gd name="connsiteY65" fmla="*/ 993882 h 3488638"/>
              <a:gd name="connsiteX66" fmla="*/ 2190555 w 2897195"/>
              <a:gd name="connsiteY66" fmla="*/ 740664 h 3488638"/>
              <a:gd name="connsiteX67" fmla="*/ 1888569 w 2897195"/>
              <a:gd name="connsiteY67" fmla="*/ 266205 h 3488638"/>
              <a:gd name="connsiteX68" fmla="*/ 1090940 w 2897195"/>
              <a:gd name="connsiteY68" fmla="*/ 249968 h 3488638"/>
              <a:gd name="connsiteX69" fmla="*/ 764283 w 2897195"/>
              <a:gd name="connsiteY69" fmla="*/ 737907 h 3488638"/>
              <a:gd name="connsiteX70" fmla="*/ 764283 w 2897195"/>
              <a:gd name="connsiteY70" fmla="*/ 1347484 h 3488638"/>
              <a:gd name="connsiteX71" fmla="*/ 613336 w 2897195"/>
              <a:gd name="connsiteY71" fmla="*/ 1347484 h 3488638"/>
              <a:gd name="connsiteX72" fmla="*/ 462389 w 2897195"/>
              <a:gd name="connsiteY72" fmla="*/ 1196538 h 3488638"/>
              <a:gd name="connsiteX73" fmla="*/ 462389 w 2897195"/>
              <a:gd name="connsiteY73" fmla="*/ 850273 h 3488638"/>
              <a:gd name="connsiteX74" fmla="*/ 613336 w 2897195"/>
              <a:gd name="connsiteY74" fmla="*/ 699326 h 3488638"/>
              <a:gd name="connsiteX75" fmla="*/ 631297 w 2897195"/>
              <a:gd name="connsiteY75" fmla="*/ 699326 h 3488638"/>
              <a:gd name="connsiteX76" fmla="*/ 1017183 w 2897195"/>
              <a:gd name="connsiteY76" fmla="*/ 132768 h 3488638"/>
              <a:gd name="connsiteX77" fmla="*/ 1495005 w 2897195"/>
              <a:gd name="connsiteY77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2798 w 2897195"/>
              <a:gd name="connsiteY27" fmla="*/ 767886 h 3488638"/>
              <a:gd name="connsiteX28" fmla="*/ 1996159 w 2897195"/>
              <a:gd name="connsiteY28" fmla="*/ 923424 h 3488638"/>
              <a:gd name="connsiteX29" fmla="*/ 2131388 w 2897195"/>
              <a:gd name="connsiteY29" fmla="*/ 1075051 h 3488638"/>
              <a:gd name="connsiteX30" fmla="*/ 1994985 w 2897195"/>
              <a:gd name="connsiteY30" fmla="*/ 1281218 h 3488638"/>
              <a:gd name="connsiteX31" fmla="*/ 1993215 w 2897195"/>
              <a:gd name="connsiteY31" fmla="*/ 1268657 h 3488638"/>
              <a:gd name="connsiteX32" fmla="*/ 1938715 w 2897195"/>
              <a:gd name="connsiteY32" fmla="*/ 1474453 h 3488638"/>
              <a:gd name="connsiteX33" fmla="*/ 1808068 w 2897195"/>
              <a:gd name="connsiteY33" fmla="*/ 1484126 h 3488638"/>
              <a:gd name="connsiteX34" fmla="*/ 1654994 w 2897195"/>
              <a:gd name="connsiteY34" fmla="*/ 1347485 h 3488638"/>
              <a:gd name="connsiteX35" fmla="*/ 1497763 w 2897195"/>
              <a:gd name="connsiteY35" fmla="*/ 1504716 h 3488638"/>
              <a:gd name="connsiteX36" fmla="*/ 1654994 w 2897195"/>
              <a:gd name="connsiteY36" fmla="*/ 1661947 h 3488638"/>
              <a:gd name="connsiteX37" fmla="*/ 1775310 w 2897195"/>
              <a:gd name="connsiteY37" fmla="*/ 1602342 h 3488638"/>
              <a:gd name="connsiteX38" fmla="*/ 1774159 w 2897195"/>
              <a:gd name="connsiteY38" fmla="*/ 1610199 h 3488638"/>
              <a:gd name="connsiteX39" fmla="*/ 1839048 w 2897195"/>
              <a:gd name="connsiteY39" fmla="*/ 1612644 h 3488638"/>
              <a:gd name="connsiteX40" fmla="*/ 1470810 w 2897195"/>
              <a:gd name="connsiteY40" fmla="*/ 1764813 h 3488638"/>
              <a:gd name="connsiteX41" fmla="*/ 947260 w 2897195"/>
              <a:gd name="connsiteY41" fmla="*/ 1257290 h 3488638"/>
              <a:gd name="connsiteX42" fmla="*/ 860994 w 2897195"/>
              <a:gd name="connsiteY42" fmla="*/ 1075051 h 3488638"/>
              <a:gd name="connsiteX43" fmla="*/ 945463 w 2897195"/>
              <a:gd name="connsiteY43" fmla="*/ 947032 h 3488638"/>
              <a:gd name="connsiteX44" fmla="*/ 945463 w 2897195"/>
              <a:gd name="connsiteY44" fmla="*/ 714117 h 3488638"/>
              <a:gd name="connsiteX45" fmla="*/ 950356 w 2897195"/>
              <a:gd name="connsiteY45" fmla="*/ 714117 h 3488638"/>
              <a:gd name="connsiteX46" fmla="*/ 1316260 w 2897195"/>
              <a:gd name="connsiteY46" fmla="*/ 344825 h 3488638"/>
              <a:gd name="connsiteX47" fmla="*/ 1495005 w 2897195"/>
              <a:gd name="connsiteY47" fmla="*/ 179 h 3488638"/>
              <a:gd name="connsiteX48" fmla="*/ 1967036 w 2897195"/>
              <a:gd name="connsiteY48" fmla="*/ 152104 h 3488638"/>
              <a:gd name="connsiteX49" fmla="*/ 2323590 w 2897195"/>
              <a:gd name="connsiteY49" fmla="*/ 699325 h 3488638"/>
              <a:gd name="connsiteX50" fmla="*/ 2341502 w 2897195"/>
              <a:gd name="connsiteY50" fmla="*/ 699325 h 3488638"/>
              <a:gd name="connsiteX51" fmla="*/ 2492449 w 2897195"/>
              <a:gd name="connsiteY51" fmla="*/ 850272 h 3488638"/>
              <a:gd name="connsiteX52" fmla="*/ 2492449 w 2897195"/>
              <a:gd name="connsiteY52" fmla="*/ 1196536 h 3488638"/>
              <a:gd name="connsiteX53" fmla="*/ 2341502 w 2897195"/>
              <a:gd name="connsiteY53" fmla="*/ 1347483 h 3488638"/>
              <a:gd name="connsiteX54" fmla="*/ 2248976 w 2897195"/>
              <a:gd name="connsiteY54" fmla="*/ 1347483 h 3488638"/>
              <a:gd name="connsiteX55" fmla="*/ 2102631 w 2897195"/>
              <a:gd name="connsiteY55" fmla="*/ 1517014 h 3488638"/>
              <a:gd name="connsiteX56" fmla="*/ 1747247 w 2897195"/>
              <a:gd name="connsiteY56" fmla="*/ 1564062 h 3488638"/>
              <a:gd name="connsiteX57" fmla="*/ 1655358 w 2897195"/>
              <a:gd name="connsiteY57" fmla="*/ 1618716 h 3488638"/>
              <a:gd name="connsiteX58" fmla="*/ 1547358 w 2897195"/>
              <a:gd name="connsiteY58" fmla="*/ 1510716 h 3488638"/>
              <a:gd name="connsiteX59" fmla="*/ 1655358 w 2897195"/>
              <a:gd name="connsiteY59" fmla="*/ 1402716 h 3488638"/>
              <a:gd name="connsiteX60" fmla="*/ 1760824 w 2897195"/>
              <a:gd name="connsiteY60" fmla="*/ 1498162 h 3488638"/>
              <a:gd name="connsiteX61" fmla="*/ 2065541 w 2897195"/>
              <a:gd name="connsiteY61" fmla="*/ 1460515 h 3488638"/>
              <a:gd name="connsiteX62" fmla="*/ 2190555 w 2897195"/>
              <a:gd name="connsiteY62" fmla="*/ 1312684 h 3488638"/>
              <a:gd name="connsiteX63" fmla="*/ 2190555 w 2897195"/>
              <a:gd name="connsiteY63" fmla="*/ 1005476 h 3488638"/>
              <a:gd name="connsiteX64" fmla="*/ 2189169 w 2897195"/>
              <a:gd name="connsiteY64" fmla="*/ 1005201 h 3488638"/>
              <a:gd name="connsiteX65" fmla="*/ 2190555 w 2897195"/>
              <a:gd name="connsiteY65" fmla="*/ 993882 h 3488638"/>
              <a:gd name="connsiteX66" fmla="*/ 2190555 w 2897195"/>
              <a:gd name="connsiteY66" fmla="*/ 740664 h 3488638"/>
              <a:gd name="connsiteX67" fmla="*/ 1888569 w 2897195"/>
              <a:gd name="connsiteY67" fmla="*/ 266205 h 3488638"/>
              <a:gd name="connsiteX68" fmla="*/ 1090940 w 2897195"/>
              <a:gd name="connsiteY68" fmla="*/ 249968 h 3488638"/>
              <a:gd name="connsiteX69" fmla="*/ 764283 w 2897195"/>
              <a:gd name="connsiteY69" fmla="*/ 737907 h 3488638"/>
              <a:gd name="connsiteX70" fmla="*/ 764283 w 2897195"/>
              <a:gd name="connsiteY70" fmla="*/ 1347484 h 3488638"/>
              <a:gd name="connsiteX71" fmla="*/ 613336 w 2897195"/>
              <a:gd name="connsiteY71" fmla="*/ 1347484 h 3488638"/>
              <a:gd name="connsiteX72" fmla="*/ 462389 w 2897195"/>
              <a:gd name="connsiteY72" fmla="*/ 1196538 h 3488638"/>
              <a:gd name="connsiteX73" fmla="*/ 462389 w 2897195"/>
              <a:gd name="connsiteY73" fmla="*/ 850273 h 3488638"/>
              <a:gd name="connsiteX74" fmla="*/ 613336 w 2897195"/>
              <a:gd name="connsiteY74" fmla="*/ 699326 h 3488638"/>
              <a:gd name="connsiteX75" fmla="*/ 631297 w 2897195"/>
              <a:gd name="connsiteY75" fmla="*/ 699326 h 3488638"/>
              <a:gd name="connsiteX76" fmla="*/ 1017183 w 2897195"/>
              <a:gd name="connsiteY76" fmla="*/ 132768 h 3488638"/>
              <a:gd name="connsiteX77" fmla="*/ 1495005 w 2897195"/>
              <a:gd name="connsiteY77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2798 w 2897195"/>
              <a:gd name="connsiteY27" fmla="*/ 767886 h 3488638"/>
              <a:gd name="connsiteX28" fmla="*/ 1996159 w 2897195"/>
              <a:gd name="connsiteY28" fmla="*/ 923424 h 3488638"/>
              <a:gd name="connsiteX29" fmla="*/ 2131388 w 2897195"/>
              <a:gd name="connsiteY29" fmla="*/ 1075051 h 3488638"/>
              <a:gd name="connsiteX30" fmla="*/ 1994985 w 2897195"/>
              <a:gd name="connsiteY30" fmla="*/ 1281218 h 3488638"/>
              <a:gd name="connsiteX31" fmla="*/ 1993215 w 2897195"/>
              <a:gd name="connsiteY31" fmla="*/ 1268657 h 3488638"/>
              <a:gd name="connsiteX32" fmla="*/ 1938715 w 2897195"/>
              <a:gd name="connsiteY32" fmla="*/ 1474453 h 3488638"/>
              <a:gd name="connsiteX33" fmla="*/ 1808068 w 2897195"/>
              <a:gd name="connsiteY33" fmla="*/ 1484126 h 3488638"/>
              <a:gd name="connsiteX34" fmla="*/ 1654994 w 2897195"/>
              <a:gd name="connsiteY34" fmla="*/ 1347485 h 3488638"/>
              <a:gd name="connsiteX35" fmla="*/ 1497763 w 2897195"/>
              <a:gd name="connsiteY35" fmla="*/ 1504716 h 3488638"/>
              <a:gd name="connsiteX36" fmla="*/ 1654994 w 2897195"/>
              <a:gd name="connsiteY36" fmla="*/ 1661947 h 3488638"/>
              <a:gd name="connsiteX37" fmla="*/ 1775310 w 2897195"/>
              <a:gd name="connsiteY37" fmla="*/ 1602342 h 3488638"/>
              <a:gd name="connsiteX38" fmla="*/ 1774159 w 2897195"/>
              <a:gd name="connsiteY38" fmla="*/ 1610199 h 3488638"/>
              <a:gd name="connsiteX39" fmla="*/ 1839048 w 2897195"/>
              <a:gd name="connsiteY39" fmla="*/ 1612644 h 3488638"/>
              <a:gd name="connsiteX40" fmla="*/ 1470810 w 2897195"/>
              <a:gd name="connsiteY40" fmla="*/ 1764813 h 3488638"/>
              <a:gd name="connsiteX41" fmla="*/ 947260 w 2897195"/>
              <a:gd name="connsiteY41" fmla="*/ 1257290 h 3488638"/>
              <a:gd name="connsiteX42" fmla="*/ 860994 w 2897195"/>
              <a:gd name="connsiteY42" fmla="*/ 1075051 h 3488638"/>
              <a:gd name="connsiteX43" fmla="*/ 945463 w 2897195"/>
              <a:gd name="connsiteY43" fmla="*/ 947032 h 3488638"/>
              <a:gd name="connsiteX44" fmla="*/ 945463 w 2897195"/>
              <a:gd name="connsiteY44" fmla="*/ 714117 h 3488638"/>
              <a:gd name="connsiteX45" fmla="*/ 953717 w 2897195"/>
              <a:gd name="connsiteY45" fmla="*/ 690593 h 3488638"/>
              <a:gd name="connsiteX46" fmla="*/ 1316260 w 2897195"/>
              <a:gd name="connsiteY46" fmla="*/ 344825 h 3488638"/>
              <a:gd name="connsiteX47" fmla="*/ 1495005 w 2897195"/>
              <a:gd name="connsiteY47" fmla="*/ 179 h 3488638"/>
              <a:gd name="connsiteX48" fmla="*/ 1967036 w 2897195"/>
              <a:gd name="connsiteY48" fmla="*/ 152104 h 3488638"/>
              <a:gd name="connsiteX49" fmla="*/ 2323590 w 2897195"/>
              <a:gd name="connsiteY49" fmla="*/ 699325 h 3488638"/>
              <a:gd name="connsiteX50" fmla="*/ 2341502 w 2897195"/>
              <a:gd name="connsiteY50" fmla="*/ 699325 h 3488638"/>
              <a:gd name="connsiteX51" fmla="*/ 2492449 w 2897195"/>
              <a:gd name="connsiteY51" fmla="*/ 850272 h 3488638"/>
              <a:gd name="connsiteX52" fmla="*/ 2492449 w 2897195"/>
              <a:gd name="connsiteY52" fmla="*/ 1196536 h 3488638"/>
              <a:gd name="connsiteX53" fmla="*/ 2341502 w 2897195"/>
              <a:gd name="connsiteY53" fmla="*/ 1347483 h 3488638"/>
              <a:gd name="connsiteX54" fmla="*/ 2248976 w 2897195"/>
              <a:gd name="connsiteY54" fmla="*/ 1347483 h 3488638"/>
              <a:gd name="connsiteX55" fmla="*/ 2102631 w 2897195"/>
              <a:gd name="connsiteY55" fmla="*/ 1517014 h 3488638"/>
              <a:gd name="connsiteX56" fmla="*/ 1747247 w 2897195"/>
              <a:gd name="connsiteY56" fmla="*/ 1564062 h 3488638"/>
              <a:gd name="connsiteX57" fmla="*/ 1655358 w 2897195"/>
              <a:gd name="connsiteY57" fmla="*/ 1618716 h 3488638"/>
              <a:gd name="connsiteX58" fmla="*/ 1547358 w 2897195"/>
              <a:gd name="connsiteY58" fmla="*/ 1510716 h 3488638"/>
              <a:gd name="connsiteX59" fmla="*/ 1655358 w 2897195"/>
              <a:gd name="connsiteY59" fmla="*/ 1402716 h 3488638"/>
              <a:gd name="connsiteX60" fmla="*/ 1760824 w 2897195"/>
              <a:gd name="connsiteY60" fmla="*/ 1498162 h 3488638"/>
              <a:gd name="connsiteX61" fmla="*/ 2065541 w 2897195"/>
              <a:gd name="connsiteY61" fmla="*/ 1460515 h 3488638"/>
              <a:gd name="connsiteX62" fmla="*/ 2190555 w 2897195"/>
              <a:gd name="connsiteY62" fmla="*/ 1312684 h 3488638"/>
              <a:gd name="connsiteX63" fmla="*/ 2190555 w 2897195"/>
              <a:gd name="connsiteY63" fmla="*/ 1005476 h 3488638"/>
              <a:gd name="connsiteX64" fmla="*/ 2189169 w 2897195"/>
              <a:gd name="connsiteY64" fmla="*/ 1005201 h 3488638"/>
              <a:gd name="connsiteX65" fmla="*/ 2190555 w 2897195"/>
              <a:gd name="connsiteY65" fmla="*/ 993882 h 3488638"/>
              <a:gd name="connsiteX66" fmla="*/ 2190555 w 2897195"/>
              <a:gd name="connsiteY66" fmla="*/ 740664 h 3488638"/>
              <a:gd name="connsiteX67" fmla="*/ 1888569 w 2897195"/>
              <a:gd name="connsiteY67" fmla="*/ 266205 h 3488638"/>
              <a:gd name="connsiteX68" fmla="*/ 1090940 w 2897195"/>
              <a:gd name="connsiteY68" fmla="*/ 249968 h 3488638"/>
              <a:gd name="connsiteX69" fmla="*/ 764283 w 2897195"/>
              <a:gd name="connsiteY69" fmla="*/ 737907 h 3488638"/>
              <a:gd name="connsiteX70" fmla="*/ 764283 w 2897195"/>
              <a:gd name="connsiteY70" fmla="*/ 1347484 h 3488638"/>
              <a:gd name="connsiteX71" fmla="*/ 613336 w 2897195"/>
              <a:gd name="connsiteY71" fmla="*/ 1347484 h 3488638"/>
              <a:gd name="connsiteX72" fmla="*/ 462389 w 2897195"/>
              <a:gd name="connsiteY72" fmla="*/ 1196538 h 3488638"/>
              <a:gd name="connsiteX73" fmla="*/ 462389 w 2897195"/>
              <a:gd name="connsiteY73" fmla="*/ 850273 h 3488638"/>
              <a:gd name="connsiteX74" fmla="*/ 613336 w 2897195"/>
              <a:gd name="connsiteY74" fmla="*/ 699326 h 3488638"/>
              <a:gd name="connsiteX75" fmla="*/ 631297 w 2897195"/>
              <a:gd name="connsiteY75" fmla="*/ 699326 h 3488638"/>
              <a:gd name="connsiteX76" fmla="*/ 1017183 w 2897195"/>
              <a:gd name="connsiteY76" fmla="*/ 132768 h 3488638"/>
              <a:gd name="connsiteX77" fmla="*/ 1495005 w 2897195"/>
              <a:gd name="connsiteY77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2798 w 2897195"/>
              <a:gd name="connsiteY27" fmla="*/ 767886 h 3488638"/>
              <a:gd name="connsiteX28" fmla="*/ 1996159 w 2897195"/>
              <a:gd name="connsiteY28" fmla="*/ 923424 h 3488638"/>
              <a:gd name="connsiteX29" fmla="*/ 2131388 w 2897195"/>
              <a:gd name="connsiteY29" fmla="*/ 1075051 h 3488638"/>
              <a:gd name="connsiteX30" fmla="*/ 1994985 w 2897195"/>
              <a:gd name="connsiteY30" fmla="*/ 1281218 h 3488638"/>
              <a:gd name="connsiteX31" fmla="*/ 1993215 w 2897195"/>
              <a:gd name="connsiteY31" fmla="*/ 1268657 h 3488638"/>
              <a:gd name="connsiteX32" fmla="*/ 1938715 w 2897195"/>
              <a:gd name="connsiteY32" fmla="*/ 1474453 h 3488638"/>
              <a:gd name="connsiteX33" fmla="*/ 1808068 w 2897195"/>
              <a:gd name="connsiteY33" fmla="*/ 1484126 h 3488638"/>
              <a:gd name="connsiteX34" fmla="*/ 1654994 w 2897195"/>
              <a:gd name="connsiteY34" fmla="*/ 1347485 h 3488638"/>
              <a:gd name="connsiteX35" fmla="*/ 1497763 w 2897195"/>
              <a:gd name="connsiteY35" fmla="*/ 1504716 h 3488638"/>
              <a:gd name="connsiteX36" fmla="*/ 1654994 w 2897195"/>
              <a:gd name="connsiteY36" fmla="*/ 1661947 h 3488638"/>
              <a:gd name="connsiteX37" fmla="*/ 1775310 w 2897195"/>
              <a:gd name="connsiteY37" fmla="*/ 1602342 h 3488638"/>
              <a:gd name="connsiteX38" fmla="*/ 1774159 w 2897195"/>
              <a:gd name="connsiteY38" fmla="*/ 1610199 h 3488638"/>
              <a:gd name="connsiteX39" fmla="*/ 1839048 w 2897195"/>
              <a:gd name="connsiteY39" fmla="*/ 1612644 h 3488638"/>
              <a:gd name="connsiteX40" fmla="*/ 1470810 w 2897195"/>
              <a:gd name="connsiteY40" fmla="*/ 1764813 h 3488638"/>
              <a:gd name="connsiteX41" fmla="*/ 947260 w 2897195"/>
              <a:gd name="connsiteY41" fmla="*/ 1257290 h 3488638"/>
              <a:gd name="connsiteX42" fmla="*/ 860994 w 2897195"/>
              <a:gd name="connsiteY42" fmla="*/ 1075051 h 3488638"/>
              <a:gd name="connsiteX43" fmla="*/ 945463 w 2897195"/>
              <a:gd name="connsiteY43" fmla="*/ 947032 h 3488638"/>
              <a:gd name="connsiteX44" fmla="*/ 945463 w 2897195"/>
              <a:gd name="connsiteY44" fmla="*/ 714117 h 3488638"/>
              <a:gd name="connsiteX45" fmla="*/ 953717 w 2897195"/>
              <a:gd name="connsiteY45" fmla="*/ 690593 h 3488638"/>
              <a:gd name="connsiteX46" fmla="*/ 1316260 w 2897195"/>
              <a:gd name="connsiteY46" fmla="*/ 344825 h 3488638"/>
              <a:gd name="connsiteX47" fmla="*/ 1495005 w 2897195"/>
              <a:gd name="connsiteY47" fmla="*/ 179 h 3488638"/>
              <a:gd name="connsiteX48" fmla="*/ 1967036 w 2897195"/>
              <a:gd name="connsiteY48" fmla="*/ 152104 h 3488638"/>
              <a:gd name="connsiteX49" fmla="*/ 2323590 w 2897195"/>
              <a:gd name="connsiteY49" fmla="*/ 699325 h 3488638"/>
              <a:gd name="connsiteX50" fmla="*/ 2341502 w 2897195"/>
              <a:gd name="connsiteY50" fmla="*/ 699325 h 3488638"/>
              <a:gd name="connsiteX51" fmla="*/ 2492449 w 2897195"/>
              <a:gd name="connsiteY51" fmla="*/ 850272 h 3488638"/>
              <a:gd name="connsiteX52" fmla="*/ 2492449 w 2897195"/>
              <a:gd name="connsiteY52" fmla="*/ 1196536 h 3488638"/>
              <a:gd name="connsiteX53" fmla="*/ 2341502 w 2897195"/>
              <a:gd name="connsiteY53" fmla="*/ 1347483 h 3488638"/>
              <a:gd name="connsiteX54" fmla="*/ 2248976 w 2897195"/>
              <a:gd name="connsiteY54" fmla="*/ 1347483 h 3488638"/>
              <a:gd name="connsiteX55" fmla="*/ 2102631 w 2897195"/>
              <a:gd name="connsiteY55" fmla="*/ 1517014 h 3488638"/>
              <a:gd name="connsiteX56" fmla="*/ 1747247 w 2897195"/>
              <a:gd name="connsiteY56" fmla="*/ 1564062 h 3488638"/>
              <a:gd name="connsiteX57" fmla="*/ 1655358 w 2897195"/>
              <a:gd name="connsiteY57" fmla="*/ 1618716 h 3488638"/>
              <a:gd name="connsiteX58" fmla="*/ 1547358 w 2897195"/>
              <a:gd name="connsiteY58" fmla="*/ 1510716 h 3488638"/>
              <a:gd name="connsiteX59" fmla="*/ 1655358 w 2897195"/>
              <a:gd name="connsiteY59" fmla="*/ 1402716 h 3488638"/>
              <a:gd name="connsiteX60" fmla="*/ 1760824 w 2897195"/>
              <a:gd name="connsiteY60" fmla="*/ 1498162 h 3488638"/>
              <a:gd name="connsiteX61" fmla="*/ 2065541 w 2897195"/>
              <a:gd name="connsiteY61" fmla="*/ 1460515 h 3488638"/>
              <a:gd name="connsiteX62" fmla="*/ 2190555 w 2897195"/>
              <a:gd name="connsiteY62" fmla="*/ 1312684 h 3488638"/>
              <a:gd name="connsiteX63" fmla="*/ 2190555 w 2897195"/>
              <a:gd name="connsiteY63" fmla="*/ 1005476 h 3488638"/>
              <a:gd name="connsiteX64" fmla="*/ 2189169 w 2897195"/>
              <a:gd name="connsiteY64" fmla="*/ 1005201 h 3488638"/>
              <a:gd name="connsiteX65" fmla="*/ 2190555 w 2897195"/>
              <a:gd name="connsiteY65" fmla="*/ 993882 h 3488638"/>
              <a:gd name="connsiteX66" fmla="*/ 2190555 w 2897195"/>
              <a:gd name="connsiteY66" fmla="*/ 740664 h 3488638"/>
              <a:gd name="connsiteX67" fmla="*/ 1888569 w 2897195"/>
              <a:gd name="connsiteY67" fmla="*/ 266205 h 3488638"/>
              <a:gd name="connsiteX68" fmla="*/ 1090940 w 2897195"/>
              <a:gd name="connsiteY68" fmla="*/ 249968 h 3488638"/>
              <a:gd name="connsiteX69" fmla="*/ 764283 w 2897195"/>
              <a:gd name="connsiteY69" fmla="*/ 737907 h 3488638"/>
              <a:gd name="connsiteX70" fmla="*/ 764283 w 2897195"/>
              <a:gd name="connsiteY70" fmla="*/ 1347484 h 3488638"/>
              <a:gd name="connsiteX71" fmla="*/ 613336 w 2897195"/>
              <a:gd name="connsiteY71" fmla="*/ 1347484 h 3488638"/>
              <a:gd name="connsiteX72" fmla="*/ 462389 w 2897195"/>
              <a:gd name="connsiteY72" fmla="*/ 1196538 h 3488638"/>
              <a:gd name="connsiteX73" fmla="*/ 462389 w 2897195"/>
              <a:gd name="connsiteY73" fmla="*/ 850273 h 3488638"/>
              <a:gd name="connsiteX74" fmla="*/ 613336 w 2897195"/>
              <a:gd name="connsiteY74" fmla="*/ 699326 h 3488638"/>
              <a:gd name="connsiteX75" fmla="*/ 631297 w 2897195"/>
              <a:gd name="connsiteY75" fmla="*/ 699326 h 3488638"/>
              <a:gd name="connsiteX76" fmla="*/ 1017183 w 2897195"/>
              <a:gd name="connsiteY76" fmla="*/ 132768 h 3488638"/>
              <a:gd name="connsiteX77" fmla="*/ 1495005 w 2897195"/>
              <a:gd name="connsiteY77" fmla="*/ 179 h 3488638"/>
              <a:gd name="connsiteX0" fmla="*/ 977234 w 2897195"/>
              <a:gd name="connsiteY0" fmla="*/ 1887475 h 3488638"/>
              <a:gd name="connsiteX1" fmla="*/ 1242953 w 2897195"/>
              <a:gd name="connsiteY1" fmla="*/ 2947006 h 3488638"/>
              <a:gd name="connsiteX2" fmla="*/ 1239285 w 2897195"/>
              <a:gd name="connsiteY2" fmla="*/ 2947006 h 3488638"/>
              <a:gd name="connsiteX3" fmla="*/ 1287531 w 2897195"/>
              <a:gd name="connsiteY3" fmla="*/ 3140166 h 3488638"/>
              <a:gd name="connsiteX4" fmla="*/ 1413309 w 2897195"/>
              <a:gd name="connsiteY4" fmla="*/ 2278824 h 3488638"/>
              <a:gd name="connsiteX5" fmla="*/ 1395644 w 2897195"/>
              <a:gd name="connsiteY5" fmla="*/ 2278824 h 3488638"/>
              <a:gd name="connsiteX6" fmla="*/ 1340762 w 2897195"/>
              <a:gd name="connsiteY6" fmla="*/ 2092398 h 3488638"/>
              <a:gd name="connsiteX7" fmla="*/ 1484445 w 2897195"/>
              <a:gd name="connsiteY7" fmla="*/ 1977179 h 3488638"/>
              <a:gd name="connsiteX8" fmla="*/ 1628128 w 2897195"/>
              <a:gd name="connsiteY8" fmla="*/ 2092398 h 3488638"/>
              <a:gd name="connsiteX9" fmla="*/ 1573246 w 2897195"/>
              <a:gd name="connsiteY9" fmla="*/ 2278824 h 3488638"/>
              <a:gd name="connsiteX10" fmla="*/ 1548536 w 2897195"/>
              <a:gd name="connsiteY10" fmla="*/ 2278824 h 3488638"/>
              <a:gd name="connsiteX11" fmla="*/ 1669069 w 2897195"/>
              <a:gd name="connsiteY11" fmla="*/ 3104249 h 3488638"/>
              <a:gd name="connsiteX12" fmla="*/ 1704963 w 2897195"/>
              <a:gd name="connsiteY12" fmla="*/ 2947006 h 3488638"/>
              <a:gd name="connsiteX13" fmla="*/ 1701612 w 2897195"/>
              <a:gd name="connsiteY13" fmla="*/ 2947006 h 3488638"/>
              <a:gd name="connsiteX14" fmla="*/ 1941833 w 2897195"/>
              <a:gd name="connsiteY14" fmla="*/ 1898916 h 3488638"/>
              <a:gd name="connsiteX15" fmla="*/ 2578400 w 2897195"/>
              <a:gd name="connsiteY15" fmla="*/ 2169167 h 3488638"/>
              <a:gd name="connsiteX16" fmla="*/ 2570588 w 2897195"/>
              <a:gd name="connsiteY16" fmla="*/ 2183217 h 3488638"/>
              <a:gd name="connsiteX17" fmla="*/ 2589355 w 2897195"/>
              <a:gd name="connsiteY17" fmla="*/ 2183217 h 3488638"/>
              <a:gd name="connsiteX18" fmla="*/ 2897195 w 2897195"/>
              <a:gd name="connsiteY18" fmla="*/ 3488638 h 3488638"/>
              <a:gd name="connsiteX19" fmla="*/ 0 w 2897195"/>
              <a:gd name="connsiteY19" fmla="*/ 3488638 h 3488638"/>
              <a:gd name="connsiteX20" fmla="*/ 307840 w 2897195"/>
              <a:gd name="connsiteY20" fmla="*/ 2183217 h 3488638"/>
              <a:gd name="connsiteX21" fmla="*/ 321528 w 2897195"/>
              <a:gd name="connsiteY21" fmla="*/ 2183217 h 3488638"/>
              <a:gd name="connsiteX22" fmla="*/ 313716 w 2897195"/>
              <a:gd name="connsiteY22" fmla="*/ 2169167 h 3488638"/>
              <a:gd name="connsiteX23" fmla="*/ 977234 w 2897195"/>
              <a:gd name="connsiteY23" fmla="*/ 1887475 h 3488638"/>
              <a:gd name="connsiteX24" fmla="*/ 1316260 w 2897195"/>
              <a:gd name="connsiteY24" fmla="*/ 344825 h 3488638"/>
              <a:gd name="connsiteX25" fmla="*/ 1585035 w 2897195"/>
              <a:gd name="connsiteY25" fmla="*/ 334742 h 3488638"/>
              <a:gd name="connsiteX26" fmla="*/ 1991264 w 2897195"/>
              <a:gd name="connsiteY26" fmla="*/ 714117 h 3488638"/>
              <a:gd name="connsiteX27" fmla="*/ 1992798 w 2897195"/>
              <a:gd name="connsiteY27" fmla="*/ 767886 h 3488638"/>
              <a:gd name="connsiteX28" fmla="*/ 1996159 w 2897195"/>
              <a:gd name="connsiteY28" fmla="*/ 923424 h 3488638"/>
              <a:gd name="connsiteX29" fmla="*/ 2131388 w 2897195"/>
              <a:gd name="connsiteY29" fmla="*/ 1075051 h 3488638"/>
              <a:gd name="connsiteX30" fmla="*/ 1994985 w 2897195"/>
              <a:gd name="connsiteY30" fmla="*/ 1281218 h 3488638"/>
              <a:gd name="connsiteX31" fmla="*/ 1993215 w 2897195"/>
              <a:gd name="connsiteY31" fmla="*/ 1268657 h 3488638"/>
              <a:gd name="connsiteX32" fmla="*/ 1938715 w 2897195"/>
              <a:gd name="connsiteY32" fmla="*/ 1474453 h 3488638"/>
              <a:gd name="connsiteX33" fmla="*/ 1808068 w 2897195"/>
              <a:gd name="connsiteY33" fmla="*/ 1484126 h 3488638"/>
              <a:gd name="connsiteX34" fmla="*/ 1654994 w 2897195"/>
              <a:gd name="connsiteY34" fmla="*/ 1347485 h 3488638"/>
              <a:gd name="connsiteX35" fmla="*/ 1497763 w 2897195"/>
              <a:gd name="connsiteY35" fmla="*/ 1504716 h 3488638"/>
              <a:gd name="connsiteX36" fmla="*/ 1654994 w 2897195"/>
              <a:gd name="connsiteY36" fmla="*/ 1661947 h 3488638"/>
              <a:gd name="connsiteX37" fmla="*/ 1775310 w 2897195"/>
              <a:gd name="connsiteY37" fmla="*/ 1602342 h 3488638"/>
              <a:gd name="connsiteX38" fmla="*/ 1774159 w 2897195"/>
              <a:gd name="connsiteY38" fmla="*/ 1610199 h 3488638"/>
              <a:gd name="connsiteX39" fmla="*/ 1839048 w 2897195"/>
              <a:gd name="connsiteY39" fmla="*/ 1612644 h 3488638"/>
              <a:gd name="connsiteX40" fmla="*/ 1470810 w 2897195"/>
              <a:gd name="connsiteY40" fmla="*/ 1764813 h 3488638"/>
              <a:gd name="connsiteX41" fmla="*/ 947260 w 2897195"/>
              <a:gd name="connsiteY41" fmla="*/ 1257290 h 3488638"/>
              <a:gd name="connsiteX42" fmla="*/ 860994 w 2897195"/>
              <a:gd name="connsiteY42" fmla="*/ 1075051 h 3488638"/>
              <a:gd name="connsiteX43" fmla="*/ 945463 w 2897195"/>
              <a:gd name="connsiteY43" fmla="*/ 947032 h 3488638"/>
              <a:gd name="connsiteX44" fmla="*/ 952184 w 2897195"/>
              <a:gd name="connsiteY44" fmla="*/ 737641 h 3488638"/>
              <a:gd name="connsiteX45" fmla="*/ 953717 w 2897195"/>
              <a:gd name="connsiteY45" fmla="*/ 690593 h 3488638"/>
              <a:gd name="connsiteX46" fmla="*/ 1316260 w 2897195"/>
              <a:gd name="connsiteY46" fmla="*/ 344825 h 3488638"/>
              <a:gd name="connsiteX47" fmla="*/ 1495005 w 2897195"/>
              <a:gd name="connsiteY47" fmla="*/ 179 h 3488638"/>
              <a:gd name="connsiteX48" fmla="*/ 1967036 w 2897195"/>
              <a:gd name="connsiteY48" fmla="*/ 152104 h 3488638"/>
              <a:gd name="connsiteX49" fmla="*/ 2323590 w 2897195"/>
              <a:gd name="connsiteY49" fmla="*/ 699325 h 3488638"/>
              <a:gd name="connsiteX50" fmla="*/ 2341502 w 2897195"/>
              <a:gd name="connsiteY50" fmla="*/ 699325 h 3488638"/>
              <a:gd name="connsiteX51" fmla="*/ 2492449 w 2897195"/>
              <a:gd name="connsiteY51" fmla="*/ 850272 h 3488638"/>
              <a:gd name="connsiteX52" fmla="*/ 2492449 w 2897195"/>
              <a:gd name="connsiteY52" fmla="*/ 1196536 h 3488638"/>
              <a:gd name="connsiteX53" fmla="*/ 2341502 w 2897195"/>
              <a:gd name="connsiteY53" fmla="*/ 1347483 h 3488638"/>
              <a:gd name="connsiteX54" fmla="*/ 2248976 w 2897195"/>
              <a:gd name="connsiteY54" fmla="*/ 1347483 h 3488638"/>
              <a:gd name="connsiteX55" fmla="*/ 2102631 w 2897195"/>
              <a:gd name="connsiteY55" fmla="*/ 1517014 h 3488638"/>
              <a:gd name="connsiteX56" fmla="*/ 1747247 w 2897195"/>
              <a:gd name="connsiteY56" fmla="*/ 1564062 h 3488638"/>
              <a:gd name="connsiteX57" fmla="*/ 1655358 w 2897195"/>
              <a:gd name="connsiteY57" fmla="*/ 1618716 h 3488638"/>
              <a:gd name="connsiteX58" fmla="*/ 1547358 w 2897195"/>
              <a:gd name="connsiteY58" fmla="*/ 1510716 h 3488638"/>
              <a:gd name="connsiteX59" fmla="*/ 1655358 w 2897195"/>
              <a:gd name="connsiteY59" fmla="*/ 1402716 h 3488638"/>
              <a:gd name="connsiteX60" fmla="*/ 1760824 w 2897195"/>
              <a:gd name="connsiteY60" fmla="*/ 1498162 h 3488638"/>
              <a:gd name="connsiteX61" fmla="*/ 2065541 w 2897195"/>
              <a:gd name="connsiteY61" fmla="*/ 1460515 h 3488638"/>
              <a:gd name="connsiteX62" fmla="*/ 2190555 w 2897195"/>
              <a:gd name="connsiteY62" fmla="*/ 1312684 h 3488638"/>
              <a:gd name="connsiteX63" fmla="*/ 2190555 w 2897195"/>
              <a:gd name="connsiteY63" fmla="*/ 1005476 h 3488638"/>
              <a:gd name="connsiteX64" fmla="*/ 2189169 w 2897195"/>
              <a:gd name="connsiteY64" fmla="*/ 1005201 h 3488638"/>
              <a:gd name="connsiteX65" fmla="*/ 2190555 w 2897195"/>
              <a:gd name="connsiteY65" fmla="*/ 993882 h 3488638"/>
              <a:gd name="connsiteX66" fmla="*/ 2190555 w 2897195"/>
              <a:gd name="connsiteY66" fmla="*/ 740664 h 3488638"/>
              <a:gd name="connsiteX67" fmla="*/ 1888569 w 2897195"/>
              <a:gd name="connsiteY67" fmla="*/ 266205 h 3488638"/>
              <a:gd name="connsiteX68" fmla="*/ 1090940 w 2897195"/>
              <a:gd name="connsiteY68" fmla="*/ 249968 h 3488638"/>
              <a:gd name="connsiteX69" fmla="*/ 764283 w 2897195"/>
              <a:gd name="connsiteY69" fmla="*/ 737907 h 3488638"/>
              <a:gd name="connsiteX70" fmla="*/ 764283 w 2897195"/>
              <a:gd name="connsiteY70" fmla="*/ 1347484 h 3488638"/>
              <a:gd name="connsiteX71" fmla="*/ 613336 w 2897195"/>
              <a:gd name="connsiteY71" fmla="*/ 1347484 h 3488638"/>
              <a:gd name="connsiteX72" fmla="*/ 462389 w 2897195"/>
              <a:gd name="connsiteY72" fmla="*/ 1196538 h 3488638"/>
              <a:gd name="connsiteX73" fmla="*/ 462389 w 2897195"/>
              <a:gd name="connsiteY73" fmla="*/ 850273 h 3488638"/>
              <a:gd name="connsiteX74" fmla="*/ 613336 w 2897195"/>
              <a:gd name="connsiteY74" fmla="*/ 699326 h 3488638"/>
              <a:gd name="connsiteX75" fmla="*/ 631297 w 2897195"/>
              <a:gd name="connsiteY75" fmla="*/ 699326 h 3488638"/>
              <a:gd name="connsiteX76" fmla="*/ 1017183 w 2897195"/>
              <a:gd name="connsiteY76" fmla="*/ 132768 h 3488638"/>
              <a:gd name="connsiteX77" fmla="*/ 1495005 w 2897195"/>
              <a:gd name="connsiteY77" fmla="*/ 179 h 348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897195" h="3488638">
                <a:moveTo>
                  <a:pt x="977234" y="1887475"/>
                </a:moveTo>
                <a:lnTo>
                  <a:pt x="1242953" y="2947006"/>
                </a:lnTo>
                <a:lnTo>
                  <a:pt x="1239285" y="2947006"/>
                </a:lnTo>
                <a:lnTo>
                  <a:pt x="1287531" y="3140166"/>
                </a:lnTo>
                <a:lnTo>
                  <a:pt x="1413309" y="2278824"/>
                </a:lnTo>
                <a:lnTo>
                  <a:pt x="1395644" y="2278824"/>
                </a:lnTo>
                <a:lnTo>
                  <a:pt x="1340762" y="2092398"/>
                </a:lnTo>
                <a:lnTo>
                  <a:pt x="1484445" y="1977179"/>
                </a:lnTo>
                <a:lnTo>
                  <a:pt x="1628128" y="2092398"/>
                </a:lnTo>
                <a:lnTo>
                  <a:pt x="1573246" y="2278824"/>
                </a:lnTo>
                <a:lnTo>
                  <a:pt x="1548536" y="2278824"/>
                </a:lnTo>
                <a:lnTo>
                  <a:pt x="1669069" y="3104249"/>
                </a:lnTo>
                <a:lnTo>
                  <a:pt x="1704963" y="2947006"/>
                </a:lnTo>
                <a:lnTo>
                  <a:pt x="1701612" y="2947006"/>
                </a:lnTo>
                <a:lnTo>
                  <a:pt x="1941833" y="1898916"/>
                </a:lnTo>
                <a:lnTo>
                  <a:pt x="2578400" y="2169167"/>
                </a:lnTo>
                <a:lnTo>
                  <a:pt x="2570588" y="2183217"/>
                </a:lnTo>
                <a:lnTo>
                  <a:pt x="2589355" y="2183217"/>
                </a:lnTo>
                <a:lnTo>
                  <a:pt x="2897195" y="3488638"/>
                </a:lnTo>
                <a:lnTo>
                  <a:pt x="0" y="3488638"/>
                </a:lnTo>
                <a:lnTo>
                  <a:pt x="307840" y="2183217"/>
                </a:lnTo>
                <a:lnTo>
                  <a:pt x="321528" y="2183217"/>
                </a:lnTo>
                <a:lnTo>
                  <a:pt x="313716" y="2169167"/>
                </a:lnTo>
                <a:lnTo>
                  <a:pt x="977234" y="1887475"/>
                </a:lnTo>
                <a:close/>
                <a:moveTo>
                  <a:pt x="1316260" y="344825"/>
                </a:moveTo>
                <a:cubicBezTo>
                  <a:pt x="1422655" y="321301"/>
                  <a:pt x="1465198" y="328022"/>
                  <a:pt x="1585035" y="334742"/>
                </a:cubicBezTo>
                <a:cubicBezTo>
                  <a:pt x="1782222" y="388511"/>
                  <a:pt x="1969116" y="526571"/>
                  <a:pt x="1991264" y="714117"/>
                </a:cubicBezTo>
                <a:cubicBezTo>
                  <a:pt x="1991775" y="732040"/>
                  <a:pt x="1992287" y="749963"/>
                  <a:pt x="1992798" y="767886"/>
                </a:cubicBezTo>
                <a:cubicBezTo>
                  <a:pt x="1992798" y="837655"/>
                  <a:pt x="1996159" y="853655"/>
                  <a:pt x="1996159" y="923424"/>
                </a:cubicBezTo>
                <a:cubicBezTo>
                  <a:pt x="2066565" y="940805"/>
                  <a:pt x="2120814" y="1000017"/>
                  <a:pt x="2131388" y="1075051"/>
                </a:cubicBezTo>
                <a:cubicBezTo>
                  <a:pt x="2144539" y="1168366"/>
                  <a:pt x="2086011" y="1256827"/>
                  <a:pt x="1994985" y="1281218"/>
                </a:cubicBezTo>
                <a:lnTo>
                  <a:pt x="1993215" y="1268657"/>
                </a:lnTo>
                <a:cubicBezTo>
                  <a:pt x="1989726" y="1342519"/>
                  <a:pt x="1970840" y="1412310"/>
                  <a:pt x="1938715" y="1474453"/>
                </a:cubicBezTo>
                <a:cubicBezTo>
                  <a:pt x="1896627" y="1486472"/>
                  <a:pt x="1852264" y="1490061"/>
                  <a:pt x="1808068" y="1484126"/>
                </a:cubicBezTo>
                <a:cubicBezTo>
                  <a:pt x="1800593" y="1406830"/>
                  <a:pt x="1734724" y="1347485"/>
                  <a:pt x="1654994" y="1347485"/>
                </a:cubicBezTo>
                <a:cubicBezTo>
                  <a:pt x="1568158" y="1347485"/>
                  <a:pt x="1497763" y="1417880"/>
                  <a:pt x="1497763" y="1504716"/>
                </a:cubicBezTo>
                <a:cubicBezTo>
                  <a:pt x="1497763" y="1591552"/>
                  <a:pt x="1568158" y="1661947"/>
                  <a:pt x="1654994" y="1661947"/>
                </a:cubicBezTo>
                <a:cubicBezTo>
                  <a:pt x="1704276" y="1661947"/>
                  <a:pt x="1748262" y="1639273"/>
                  <a:pt x="1775310" y="1602342"/>
                </a:cubicBezTo>
                <a:lnTo>
                  <a:pt x="1774159" y="1610199"/>
                </a:lnTo>
                <a:cubicBezTo>
                  <a:pt x="1795773" y="1613366"/>
                  <a:pt x="1817435" y="1615077"/>
                  <a:pt x="1839048" y="1612644"/>
                </a:cubicBezTo>
                <a:cubicBezTo>
                  <a:pt x="1745065" y="1706971"/>
                  <a:pt x="1614692" y="1764813"/>
                  <a:pt x="1470810" y="1764813"/>
                </a:cubicBezTo>
                <a:cubicBezTo>
                  <a:pt x="1186650" y="1764813"/>
                  <a:pt x="955185" y="1539206"/>
                  <a:pt x="947260" y="1257290"/>
                </a:cubicBezTo>
                <a:cubicBezTo>
                  <a:pt x="885539" y="1220664"/>
                  <a:pt x="850516" y="1149397"/>
                  <a:pt x="860994" y="1075051"/>
                </a:cubicBezTo>
                <a:cubicBezTo>
                  <a:pt x="868768" y="1019889"/>
                  <a:pt x="900146" y="973277"/>
                  <a:pt x="945463" y="947032"/>
                </a:cubicBezTo>
                <a:lnTo>
                  <a:pt x="952184" y="737641"/>
                </a:lnTo>
                <a:lnTo>
                  <a:pt x="953717" y="690593"/>
                </a:lnTo>
                <a:cubicBezTo>
                  <a:pt x="975867" y="503047"/>
                  <a:pt x="1129155" y="388512"/>
                  <a:pt x="1316260" y="344825"/>
                </a:cubicBezTo>
                <a:close/>
                <a:moveTo>
                  <a:pt x="1495005" y="179"/>
                </a:moveTo>
                <a:cubicBezTo>
                  <a:pt x="1660416" y="3547"/>
                  <a:pt x="1824861" y="54333"/>
                  <a:pt x="1967036" y="152104"/>
                </a:cubicBezTo>
                <a:cubicBezTo>
                  <a:pt x="2157169" y="282855"/>
                  <a:pt x="2283090" y="480868"/>
                  <a:pt x="2323590" y="699325"/>
                </a:cubicBezTo>
                <a:lnTo>
                  <a:pt x="2341502" y="699325"/>
                </a:lnTo>
                <a:cubicBezTo>
                  <a:pt x="2424868" y="699325"/>
                  <a:pt x="2492449" y="766906"/>
                  <a:pt x="2492449" y="850272"/>
                </a:cubicBezTo>
                <a:lnTo>
                  <a:pt x="2492449" y="1196536"/>
                </a:lnTo>
                <a:cubicBezTo>
                  <a:pt x="2492449" y="1279902"/>
                  <a:pt x="2424868" y="1347483"/>
                  <a:pt x="2341502" y="1347483"/>
                </a:cubicBezTo>
                <a:lnTo>
                  <a:pt x="2248976" y="1347483"/>
                </a:lnTo>
                <a:cubicBezTo>
                  <a:pt x="2217973" y="1415882"/>
                  <a:pt x="2167315" y="1474548"/>
                  <a:pt x="2102631" y="1517014"/>
                </a:cubicBezTo>
                <a:cubicBezTo>
                  <a:pt x="1996683" y="1586570"/>
                  <a:pt x="1865820" y="1604316"/>
                  <a:pt x="1747247" y="1564062"/>
                </a:cubicBezTo>
                <a:cubicBezTo>
                  <a:pt x="1730067" y="1597102"/>
                  <a:pt x="1695237" y="1618716"/>
                  <a:pt x="1655358" y="1618716"/>
                </a:cubicBezTo>
                <a:cubicBezTo>
                  <a:pt x="1595711" y="1618716"/>
                  <a:pt x="1547358" y="1570363"/>
                  <a:pt x="1547358" y="1510716"/>
                </a:cubicBezTo>
                <a:cubicBezTo>
                  <a:pt x="1547358" y="1451069"/>
                  <a:pt x="1595711" y="1402716"/>
                  <a:pt x="1655358" y="1402716"/>
                </a:cubicBezTo>
                <a:cubicBezTo>
                  <a:pt x="1710686" y="1402716"/>
                  <a:pt x="1756297" y="1444320"/>
                  <a:pt x="1760824" y="1498162"/>
                </a:cubicBezTo>
                <a:cubicBezTo>
                  <a:pt x="1862075" y="1534421"/>
                  <a:pt x="1974713" y="1520145"/>
                  <a:pt x="2065541" y="1460515"/>
                </a:cubicBezTo>
                <a:cubicBezTo>
                  <a:pt x="2121548" y="1423746"/>
                  <a:pt x="2165029" y="1372511"/>
                  <a:pt x="2190555" y="1312684"/>
                </a:cubicBezTo>
                <a:lnTo>
                  <a:pt x="2190555" y="1005476"/>
                </a:lnTo>
                <a:lnTo>
                  <a:pt x="2189169" y="1005201"/>
                </a:lnTo>
                <a:lnTo>
                  <a:pt x="2190555" y="993882"/>
                </a:lnTo>
                <a:lnTo>
                  <a:pt x="2190555" y="740664"/>
                </a:lnTo>
                <a:cubicBezTo>
                  <a:pt x="2159671" y="551346"/>
                  <a:pt x="2052563" y="378981"/>
                  <a:pt x="1888569" y="266205"/>
                </a:cubicBezTo>
                <a:cubicBezTo>
                  <a:pt x="1649790" y="102001"/>
                  <a:pt x="1336205" y="95617"/>
                  <a:pt x="1090940" y="249968"/>
                </a:cubicBezTo>
                <a:cubicBezTo>
                  <a:pt x="914649" y="360912"/>
                  <a:pt x="797957" y="539605"/>
                  <a:pt x="764283" y="737907"/>
                </a:cubicBezTo>
                <a:lnTo>
                  <a:pt x="764283" y="1347484"/>
                </a:lnTo>
                <a:lnTo>
                  <a:pt x="613336" y="1347484"/>
                </a:lnTo>
                <a:cubicBezTo>
                  <a:pt x="529970" y="1347484"/>
                  <a:pt x="462389" y="1279903"/>
                  <a:pt x="462389" y="1196538"/>
                </a:cubicBezTo>
                <a:lnTo>
                  <a:pt x="462389" y="850273"/>
                </a:lnTo>
                <a:cubicBezTo>
                  <a:pt x="462389" y="766907"/>
                  <a:pt x="529970" y="699326"/>
                  <a:pt x="613336" y="699326"/>
                </a:cubicBezTo>
                <a:lnTo>
                  <a:pt x="631297" y="699326"/>
                </a:lnTo>
                <a:cubicBezTo>
                  <a:pt x="674067" y="468910"/>
                  <a:pt x="811592" y="262151"/>
                  <a:pt x="1017183" y="132768"/>
                </a:cubicBezTo>
                <a:cubicBezTo>
                  <a:pt x="1163218" y="40864"/>
                  <a:pt x="1329594" y="-3187"/>
                  <a:pt x="1495005" y="17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510"/>
          <p:cNvSpPr/>
          <p:nvPr/>
        </p:nvSpPr>
        <p:spPr>
          <a:xfrm>
            <a:off x="5938816" y="2095177"/>
            <a:ext cx="678001" cy="887291"/>
          </a:xfrm>
          <a:custGeom>
            <a:avLst/>
            <a:gdLst>
              <a:gd name="connsiteX0" fmla="*/ 667122 w 3024336"/>
              <a:gd name="connsiteY0" fmla="*/ 2657333 h 3953477"/>
              <a:gd name="connsiteX1" fmla="*/ 2323306 w 3024336"/>
              <a:gd name="connsiteY1" fmla="*/ 2657333 h 3953477"/>
              <a:gd name="connsiteX2" fmla="*/ 2323306 w 3024336"/>
              <a:gd name="connsiteY2" fmla="*/ 3953477 h 3953477"/>
              <a:gd name="connsiteX3" fmla="*/ 667122 w 3024336"/>
              <a:gd name="connsiteY3" fmla="*/ 3953477 h 3953477"/>
              <a:gd name="connsiteX4" fmla="*/ 667122 w 3024336"/>
              <a:gd name="connsiteY4" fmla="*/ 2657333 h 3953477"/>
              <a:gd name="connsiteX5" fmla="*/ 0 w 3024336"/>
              <a:gd name="connsiteY5" fmla="*/ 2134227 h 3953477"/>
              <a:gd name="connsiteX6" fmla="*/ 3024336 w 3024336"/>
              <a:gd name="connsiteY6" fmla="*/ 2134227 h 3953477"/>
              <a:gd name="connsiteX7" fmla="*/ 2826314 w 3024336"/>
              <a:gd name="connsiteY7" fmla="*/ 2926315 h 3953477"/>
              <a:gd name="connsiteX8" fmla="*/ 2483228 w 3024336"/>
              <a:gd name="connsiteY8" fmla="*/ 2926315 h 3953477"/>
              <a:gd name="connsiteX9" fmla="*/ 2483228 w 3024336"/>
              <a:gd name="connsiteY9" fmla="*/ 2502626 h 3953477"/>
              <a:gd name="connsiteX10" fmla="*/ 503008 w 3024336"/>
              <a:gd name="connsiteY10" fmla="*/ 2502626 h 3953477"/>
              <a:gd name="connsiteX11" fmla="*/ 503008 w 3024336"/>
              <a:gd name="connsiteY11" fmla="*/ 2926315 h 3953477"/>
              <a:gd name="connsiteX12" fmla="*/ 198022 w 3024336"/>
              <a:gd name="connsiteY12" fmla="*/ 2926315 h 3953477"/>
              <a:gd name="connsiteX13" fmla="*/ 0 w 3024336"/>
              <a:gd name="connsiteY13" fmla="*/ 2134227 h 3953477"/>
              <a:gd name="connsiteX14" fmla="*/ 1189865 w 3024336"/>
              <a:gd name="connsiteY14" fmla="*/ 981461 h 3953477"/>
              <a:gd name="connsiteX15" fmla="*/ 1361576 w 3024336"/>
              <a:gd name="connsiteY15" fmla="*/ 1666144 h 3953477"/>
              <a:gd name="connsiteX16" fmla="*/ 1359206 w 3024336"/>
              <a:gd name="connsiteY16" fmla="*/ 1666144 h 3953477"/>
              <a:gd name="connsiteX17" fmla="*/ 1390383 w 3024336"/>
              <a:gd name="connsiteY17" fmla="*/ 1790967 h 3953477"/>
              <a:gd name="connsiteX18" fmla="*/ 1471662 w 3024336"/>
              <a:gd name="connsiteY18" fmla="*/ 1234356 h 3953477"/>
              <a:gd name="connsiteX19" fmla="*/ 1460248 w 3024336"/>
              <a:gd name="connsiteY19" fmla="*/ 1234356 h 3953477"/>
              <a:gd name="connsiteX20" fmla="*/ 1424782 w 3024336"/>
              <a:gd name="connsiteY20" fmla="*/ 1113885 h 3953477"/>
              <a:gd name="connsiteX21" fmla="*/ 1517632 w 3024336"/>
              <a:gd name="connsiteY21" fmla="*/ 1039428 h 3953477"/>
              <a:gd name="connsiteX22" fmla="*/ 1610482 w 3024336"/>
              <a:gd name="connsiteY22" fmla="*/ 1113885 h 3953477"/>
              <a:gd name="connsiteX23" fmla="*/ 1575016 w 3024336"/>
              <a:gd name="connsiteY23" fmla="*/ 1234356 h 3953477"/>
              <a:gd name="connsiteX24" fmla="*/ 1559048 w 3024336"/>
              <a:gd name="connsiteY24" fmla="*/ 1234356 h 3953477"/>
              <a:gd name="connsiteX25" fmla="*/ 1636938 w 3024336"/>
              <a:gd name="connsiteY25" fmla="*/ 1767757 h 3953477"/>
              <a:gd name="connsiteX26" fmla="*/ 1660133 w 3024336"/>
              <a:gd name="connsiteY26" fmla="*/ 1666144 h 3953477"/>
              <a:gd name="connsiteX27" fmla="*/ 1657968 w 3024336"/>
              <a:gd name="connsiteY27" fmla="*/ 1666144 h 3953477"/>
              <a:gd name="connsiteX28" fmla="*/ 1813202 w 3024336"/>
              <a:gd name="connsiteY28" fmla="*/ 988855 h 3953477"/>
              <a:gd name="connsiteX29" fmla="*/ 2224561 w 3024336"/>
              <a:gd name="connsiteY29" fmla="*/ 1163494 h 3953477"/>
              <a:gd name="connsiteX30" fmla="*/ 2219513 w 3024336"/>
              <a:gd name="connsiteY30" fmla="*/ 1172573 h 3953477"/>
              <a:gd name="connsiteX31" fmla="*/ 2231640 w 3024336"/>
              <a:gd name="connsiteY31" fmla="*/ 1172573 h 3953477"/>
              <a:gd name="connsiteX32" fmla="*/ 2430570 w 3024336"/>
              <a:gd name="connsiteY32" fmla="*/ 2016154 h 3953477"/>
              <a:gd name="connsiteX33" fmla="*/ 921243 w 3024336"/>
              <a:gd name="connsiteY33" fmla="*/ 2016154 h 3953477"/>
              <a:gd name="connsiteX34" fmla="*/ 921243 w 3024336"/>
              <a:gd name="connsiteY34" fmla="*/ 1748739 h 3953477"/>
              <a:gd name="connsiteX35" fmla="*/ 1041608 w 3024336"/>
              <a:gd name="connsiteY35" fmla="*/ 1540261 h 3953477"/>
              <a:gd name="connsiteX36" fmla="*/ 1004855 w 3024336"/>
              <a:gd name="connsiteY36" fmla="*/ 1449273 h 3953477"/>
              <a:gd name="connsiteX37" fmla="*/ 948654 w 3024336"/>
              <a:gd name="connsiteY37" fmla="*/ 1437262 h 3953477"/>
              <a:gd name="connsiteX38" fmla="*/ 907681 w 3024336"/>
              <a:gd name="connsiteY38" fmla="*/ 1462938 h 3953477"/>
              <a:gd name="connsiteX39" fmla="*/ 780318 w 3024336"/>
              <a:gd name="connsiteY39" fmla="*/ 1683537 h 3953477"/>
              <a:gd name="connsiteX40" fmla="*/ 817071 w 3024336"/>
              <a:gd name="connsiteY40" fmla="*/ 1774525 h 3953477"/>
              <a:gd name="connsiteX41" fmla="*/ 832863 w 3024336"/>
              <a:gd name="connsiteY41" fmla="*/ 1780598 h 3953477"/>
              <a:gd name="connsiteX42" fmla="*/ 832863 w 3024336"/>
              <a:gd name="connsiteY42" fmla="*/ 2016154 h 3953477"/>
              <a:gd name="connsiteX43" fmla="*/ 558362 w 3024336"/>
              <a:gd name="connsiteY43" fmla="*/ 2016154 h 3953477"/>
              <a:gd name="connsiteX44" fmla="*/ 757293 w 3024336"/>
              <a:gd name="connsiteY44" fmla="*/ 1172573 h 3953477"/>
              <a:gd name="connsiteX45" fmla="*/ 766138 w 3024336"/>
              <a:gd name="connsiteY45" fmla="*/ 1172573 h 3953477"/>
              <a:gd name="connsiteX46" fmla="*/ 761090 w 3024336"/>
              <a:gd name="connsiteY46" fmla="*/ 1163494 h 3953477"/>
              <a:gd name="connsiteX47" fmla="*/ 1189865 w 3024336"/>
              <a:gd name="connsiteY47" fmla="*/ 981461 h 3953477"/>
              <a:gd name="connsiteX48" fmla="*/ 1830652 w 3024336"/>
              <a:gd name="connsiteY48" fmla="*/ 732632 h 3953477"/>
              <a:gd name="connsiteX49" fmla="*/ 1830388 w 3024336"/>
              <a:gd name="connsiteY49" fmla="*/ 733088 h 3953477"/>
              <a:gd name="connsiteX50" fmla="*/ 1829598 w 3024336"/>
              <a:gd name="connsiteY50" fmla="*/ 733088 h 3953477"/>
              <a:gd name="connsiteX51" fmla="*/ 1830652 w 3024336"/>
              <a:gd name="connsiteY51" fmla="*/ 732632 h 3953477"/>
              <a:gd name="connsiteX52" fmla="*/ 1415464 w 3024336"/>
              <a:gd name="connsiteY52" fmla="*/ 8466 h 3953477"/>
              <a:gd name="connsiteX53" fmla="*/ 1602179 w 3024336"/>
              <a:gd name="connsiteY53" fmla="*/ 8466 h 3953477"/>
              <a:gd name="connsiteX54" fmla="*/ 1845145 w 3024336"/>
              <a:gd name="connsiteY54" fmla="*/ 223220 h 3953477"/>
              <a:gd name="connsiteX55" fmla="*/ 1848308 w 3024336"/>
              <a:gd name="connsiteY55" fmla="*/ 223220 h 3953477"/>
              <a:gd name="connsiteX56" fmla="*/ 1848308 w 3024336"/>
              <a:gd name="connsiteY56" fmla="*/ 254588 h 3953477"/>
              <a:gd name="connsiteX57" fmla="*/ 1848308 w 3024336"/>
              <a:gd name="connsiteY57" fmla="*/ 358477 h 3953477"/>
              <a:gd name="connsiteX58" fmla="*/ 1935695 w 3024336"/>
              <a:gd name="connsiteY58" fmla="*/ 456461 h 3953477"/>
              <a:gd name="connsiteX59" fmla="*/ 1847550 w 3024336"/>
              <a:gd name="connsiteY59" fmla="*/ 589689 h 3953477"/>
              <a:gd name="connsiteX60" fmla="*/ 1846405 w 3024336"/>
              <a:gd name="connsiteY60" fmla="*/ 581572 h 3953477"/>
              <a:gd name="connsiteX61" fmla="*/ 1839458 w 3024336"/>
              <a:gd name="connsiteY61" fmla="*/ 626717 h 3953477"/>
              <a:gd name="connsiteX62" fmla="*/ 1543540 w 3024336"/>
              <a:gd name="connsiteY62" fmla="*/ 922310 h 3953477"/>
              <a:gd name="connsiteX63" fmla="*/ 1478751 w 3024336"/>
              <a:gd name="connsiteY63" fmla="*/ 922310 h 3953477"/>
              <a:gd name="connsiteX64" fmla="*/ 1186491 w 3024336"/>
              <a:gd name="connsiteY64" fmla="*/ 663012 h 3953477"/>
              <a:gd name="connsiteX65" fmla="*/ 1170495 w 3024336"/>
              <a:gd name="connsiteY65" fmla="*/ 574226 h 3953477"/>
              <a:gd name="connsiteX66" fmla="*/ 1114749 w 3024336"/>
              <a:gd name="connsiteY66" fmla="*/ 456461 h 3953477"/>
              <a:gd name="connsiteX67" fmla="*/ 1169334 w 3024336"/>
              <a:gd name="connsiteY67" fmla="*/ 373734 h 3953477"/>
              <a:gd name="connsiteX68" fmla="*/ 1169334 w 3024336"/>
              <a:gd name="connsiteY68" fmla="*/ 254595 h 3953477"/>
              <a:gd name="connsiteX69" fmla="*/ 1169334 w 3024336"/>
              <a:gd name="connsiteY69" fmla="*/ 223220 h 3953477"/>
              <a:gd name="connsiteX70" fmla="*/ 1172496 w 3024336"/>
              <a:gd name="connsiteY70" fmla="*/ 223220 h 3953477"/>
              <a:gd name="connsiteX71" fmla="*/ 1415464 w 3024336"/>
              <a:gd name="connsiteY71" fmla="*/ 8466 h 3953477"/>
              <a:gd name="connsiteX0" fmla="*/ 667122 w 3024336"/>
              <a:gd name="connsiteY0" fmla="*/ 2657333 h 3953477"/>
              <a:gd name="connsiteX1" fmla="*/ 2323306 w 3024336"/>
              <a:gd name="connsiteY1" fmla="*/ 2657333 h 3953477"/>
              <a:gd name="connsiteX2" fmla="*/ 2323306 w 3024336"/>
              <a:gd name="connsiteY2" fmla="*/ 3953477 h 3953477"/>
              <a:gd name="connsiteX3" fmla="*/ 667122 w 3024336"/>
              <a:gd name="connsiteY3" fmla="*/ 3953477 h 3953477"/>
              <a:gd name="connsiteX4" fmla="*/ 667122 w 3024336"/>
              <a:gd name="connsiteY4" fmla="*/ 2657333 h 3953477"/>
              <a:gd name="connsiteX5" fmla="*/ 0 w 3024336"/>
              <a:gd name="connsiteY5" fmla="*/ 2134227 h 3953477"/>
              <a:gd name="connsiteX6" fmla="*/ 3024336 w 3024336"/>
              <a:gd name="connsiteY6" fmla="*/ 2134227 h 3953477"/>
              <a:gd name="connsiteX7" fmla="*/ 2826314 w 3024336"/>
              <a:gd name="connsiteY7" fmla="*/ 2926315 h 3953477"/>
              <a:gd name="connsiteX8" fmla="*/ 2483228 w 3024336"/>
              <a:gd name="connsiteY8" fmla="*/ 2926315 h 3953477"/>
              <a:gd name="connsiteX9" fmla="*/ 2483228 w 3024336"/>
              <a:gd name="connsiteY9" fmla="*/ 2502626 h 3953477"/>
              <a:gd name="connsiteX10" fmla="*/ 503008 w 3024336"/>
              <a:gd name="connsiteY10" fmla="*/ 2502626 h 3953477"/>
              <a:gd name="connsiteX11" fmla="*/ 503008 w 3024336"/>
              <a:gd name="connsiteY11" fmla="*/ 2926315 h 3953477"/>
              <a:gd name="connsiteX12" fmla="*/ 198022 w 3024336"/>
              <a:gd name="connsiteY12" fmla="*/ 2926315 h 3953477"/>
              <a:gd name="connsiteX13" fmla="*/ 0 w 3024336"/>
              <a:gd name="connsiteY13" fmla="*/ 2134227 h 3953477"/>
              <a:gd name="connsiteX14" fmla="*/ 1189865 w 3024336"/>
              <a:gd name="connsiteY14" fmla="*/ 981461 h 3953477"/>
              <a:gd name="connsiteX15" fmla="*/ 1361576 w 3024336"/>
              <a:gd name="connsiteY15" fmla="*/ 1666144 h 3953477"/>
              <a:gd name="connsiteX16" fmla="*/ 1359206 w 3024336"/>
              <a:gd name="connsiteY16" fmla="*/ 1666144 h 3953477"/>
              <a:gd name="connsiteX17" fmla="*/ 1390383 w 3024336"/>
              <a:gd name="connsiteY17" fmla="*/ 1790967 h 3953477"/>
              <a:gd name="connsiteX18" fmla="*/ 1471662 w 3024336"/>
              <a:gd name="connsiteY18" fmla="*/ 1234356 h 3953477"/>
              <a:gd name="connsiteX19" fmla="*/ 1460248 w 3024336"/>
              <a:gd name="connsiteY19" fmla="*/ 1234356 h 3953477"/>
              <a:gd name="connsiteX20" fmla="*/ 1424782 w 3024336"/>
              <a:gd name="connsiteY20" fmla="*/ 1113885 h 3953477"/>
              <a:gd name="connsiteX21" fmla="*/ 1517632 w 3024336"/>
              <a:gd name="connsiteY21" fmla="*/ 1039428 h 3953477"/>
              <a:gd name="connsiteX22" fmla="*/ 1610482 w 3024336"/>
              <a:gd name="connsiteY22" fmla="*/ 1113885 h 3953477"/>
              <a:gd name="connsiteX23" fmla="*/ 1575016 w 3024336"/>
              <a:gd name="connsiteY23" fmla="*/ 1234356 h 3953477"/>
              <a:gd name="connsiteX24" fmla="*/ 1559048 w 3024336"/>
              <a:gd name="connsiteY24" fmla="*/ 1234356 h 3953477"/>
              <a:gd name="connsiteX25" fmla="*/ 1636938 w 3024336"/>
              <a:gd name="connsiteY25" fmla="*/ 1767757 h 3953477"/>
              <a:gd name="connsiteX26" fmla="*/ 1660133 w 3024336"/>
              <a:gd name="connsiteY26" fmla="*/ 1666144 h 3953477"/>
              <a:gd name="connsiteX27" fmla="*/ 1657968 w 3024336"/>
              <a:gd name="connsiteY27" fmla="*/ 1666144 h 3953477"/>
              <a:gd name="connsiteX28" fmla="*/ 1813202 w 3024336"/>
              <a:gd name="connsiteY28" fmla="*/ 988855 h 3953477"/>
              <a:gd name="connsiteX29" fmla="*/ 2224561 w 3024336"/>
              <a:gd name="connsiteY29" fmla="*/ 1163494 h 3953477"/>
              <a:gd name="connsiteX30" fmla="*/ 2219513 w 3024336"/>
              <a:gd name="connsiteY30" fmla="*/ 1172573 h 3953477"/>
              <a:gd name="connsiteX31" fmla="*/ 2231640 w 3024336"/>
              <a:gd name="connsiteY31" fmla="*/ 1172573 h 3953477"/>
              <a:gd name="connsiteX32" fmla="*/ 2430570 w 3024336"/>
              <a:gd name="connsiteY32" fmla="*/ 2016154 h 3953477"/>
              <a:gd name="connsiteX33" fmla="*/ 921243 w 3024336"/>
              <a:gd name="connsiteY33" fmla="*/ 2016154 h 3953477"/>
              <a:gd name="connsiteX34" fmla="*/ 921243 w 3024336"/>
              <a:gd name="connsiteY34" fmla="*/ 1748739 h 3953477"/>
              <a:gd name="connsiteX35" fmla="*/ 1041608 w 3024336"/>
              <a:gd name="connsiteY35" fmla="*/ 1540261 h 3953477"/>
              <a:gd name="connsiteX36" fmla="*/ 1004855 w 3024336"/>
              <a:gd name="connsiteY36" fmla="*/ 1449273 h 3953477"/>
              <a:gd name="connsiteX37" fmla="*/ 948654 w 3024336"/>
              <a:gd name="connsiteY37" fmla="*/ 1437262 h 3953477"/>
              <a:gd name="connsiteX38" fmla="*/ 907681 w 3024336"/>
              <a:gd name="connsiteY38" fmla="*/ 1462938 h 3953477"/>
              <a:gd name="connsiteX39" fmla="*/ 780318 w 3024336"/>
              <a:gd name="connsiteY39" fmla="*/ 1683537 h 3953477"/>
              <a:gd name="connsiteX40" fmla="*/ 817071 w 3024336"/>
              <a:gd name="connsiteY40" fmla="*/ 1774525 h 3953477"/>
              <a:gd name="connsiteX41" fmla="*/ 832863 w 3024336"/>
              <a:gd name="connsiteY41" fmla="*/ 1780598 h 3953477"/>
              <a:gd name="connsiteX42" fmla="*/ 832863 w 3024336"/>
              <a:gd name="connsiteY42" fmla="*/ 2016154 h 3953477"/>
              <a:gd name="connsiteX43" fmla="*/ 558362 w 3024336"/>
              <a:gd name="connsiteY43" fmla="*/ 2016154 h 3953477"/>
              <a:gd name="connsiteX44" fmla="*/ 757293 w 3024336"/>
              <a:gd name="connsiteY44" fmla="*/ 1172573 h 3953477"/>
              <a:gd name="connsiteX45" fmla="*/ 766138 w 3024336"/>
              <a:gd name="connsiteY45" fmla="*/ 1172573 h 3953477"/>
              <a:gd name="connsiteX46" fmla="*/ 761090 w 3024336"/>
              <a:gd name="connsiteY46" fmla="*/ 1163494 h 3953477"/>
              <a:gd name="connsiteX47" fmla="*/ 1189865 w 3024336"/>
              <a:gd name="connsiteY47" fmla="*/ 981461 h 3953477"/>
              <a:gd name="connsiteX48" fmla="*/ 1830652 w 3024336"/>
              <a:gd name="connsiteY48" fmla="*/ 732632 h 3953477"/>
              <a:gd name="connsiteX49" fmla="*/ 1830388 w 3024336"/>
              <a:gd name="connsiteY49" fmla="*/ 733088 h 3953477"/>
              <a:gd name="connsiteX50" fmla="*/ 1829598 w 3024336"/>
              <a:gd name="connsiteY50" fmla="*/ 733088 h 3953477"/>
              <a:gd name="connsiteX51" fmla="*/ 1830652 w 3024336"/>
              <a:gd name="connsiteY51" fmla="*/ 732632 h 3953477"/>
              <a:gd name="connsiteX52" fmla="*/ 1415464 w 3024336"/>
              <a:gd name="connsiteY52" fmla="*/ 8466 h 3953477"/>
              <a:gd name="connsiteX53" fmla="*/ 1602179 w 3024336"/>
              <a:gd name="connsiteY53" fmla="*/ 8466 h 3953477"/>
              <a:gd name="connsiteX54" fmla="*/ 1845145 w 3024336"/>
              <a:gd name="connsiteY54" fmla="*/ 223220 h 3953477"/>
              <a:gd name="connsiteX55" fmla="*/ 1848308 w 3024336"/>
              <a:gd name="connsiteY55" fmla="*/ 223220 h 3953477"/>
              <a:gd name="connsiteX56" fmla="*/ 1848308 w 3024336"/>
              <a:gd name="connsiteY56" fmla="*/ 254588 h 3953477"/>
              <a:gd name="connsiteX57" fmla="*/ 1848308 w 3024336"/>
              <a:gd name="connsiteY57" fmla="*/ 358477 h 3953477"/>
              <a:gd name="connsiteX58" fmla="*/ 1935695 w 3024336"/>
              <a:gd name="connsiteY58" fmla="*/ 456461 h 3953477"/>
              <a:gd name="connsiteX59" fmla="*/ 1847550 w 3024336"/>
              <a:gd name="connsiteY59" fmla="*/ 589689 h 3953477"/>
              <a:gd name="connsiteX60" fmla="*/ 1846405 w 3024336"/>
              <a:gd name="connsiteY60" fmla="*/ 581572 h 3953477"/>
              <a:gd name="connsiteX61" fmla="*/ 1839458 w 3024336"/>
              <a:gd name="connsiteY61" fmla="*/ 626717 h 3953477"/>
              <a:gd name="connsiteX62" fmla="*/ 1543540 w 3024336"/>
              <a:gd name="connsiteY62" fmla="*/ 922310 h 3953477"/>
              <a:gd name="connsiteX63" fmla="*/ 1478751 w 3024336"/>
              <a:gd name="connsiteY63" fmla="*/ 922310 h 3953477"/>
              <a:gd name="connsiteX64" fmla="*/ 1186491 w 3024336"/>
              <a:gd name="connsiteY64" fmla="*/ 663012 h 3953477"/>
              <a:gd name="connsiteX65" fmla="*/ 1170495 w 3024336"/>
              <a:gd name="connsiteY65" fmla="*/ 574226 h 3953477"/>
              <a:gd name="connsiteX66" fmla="*/ 1114749 w 3024336"/>
              <a:gd name="connsiteY66" fmla="*/ 456461 h 3953477"/>
              <a:gd name="connsiteX67" fmla="*/ 1169334 w 3024336"/>
              <a:gd name="connsiteY67" fmla="*/ 373734 h 3953477"/>
              <a:gd name="connsiteX68" fmla="*/ 1169334 w 3024336"/>
              <a:gd name="connsiteY68" fmla="*/ 254595 h 3953477"/>
              <a:gd name="connsiteX69" fmla="*/ 1169334 w 3024336"/>
              <a:gd name="connsiteY69" fmla="*/ 223220 h 3953477"/>
              <a:gd name="connsiteX70" fmla="*/ 1172496 w 3024336"/>
              <a:gd name="connsiteY70" fmla="*/ 223220 h 3953477"/>
              <a:gd name="connsiteX71" fmla="*/ 1415464 w 3024336"/>
              <a:gd name="connsiteY71" fmla="*/ 8466 h 3953477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45145 w 3024336"/>
              <a:gd name="connsiteY54" fmla="*/ 227652 h 3957909"/>
              <a:gd name="connsiteX55" fmla="*/ 1848308 w 3024336"/>
              <a:gd name="connsiteY55" fmla="*/ 227652 h 3957909"/>
              <a:gd name="connsiteX56" fmla="*/ 1848308 w 3024336"/>
              <a:gd name="connsiteY56" fmla="*/ 259020 h 3957909"/>
              <a:gd name="connsiteX57" fmla="*/ 1848308 w 3024336"/>
              <a:gd name="connsiteY57" fmla="*/ 362909 h 3957909"/>
              <a:gd name="connsiteX58" fmla="*/ 1935695 w 3024336"/>
              <a:gd name="connsiteY58" fmla="*/ 460893 h 3957909"/>
              <a:gd name="connsiteX59" fmla="*/ 1847550 w 3024336"/>
              <a:gd name="connsiteY59" fmla="*/ 594121 h 3957909"/>
              <a:gd name="connsiteX60" fmla="*/ 1846405 w 3024336"/>
              <a:gd name="connsiteY60" fmla="*/ 586004 h 3957909"/>
              <a:gd name="connsiteX61" fmla="*/ 1839458 w 3024336"/>
              <a:gd name="connsiteY61" fmla="*/ 631149 h 3957909"/>
              <a:gd name="connsiteX62" fmla="*/ 1543540 w 3024336"/>
              <a:gd name="connsiteY62" fmla="*/ 926742 h 3957909"/>
              <a:gd name="connsiteX63" fmla="*/ 1478751 w 3024336"/>
              <a:gd name="connsiteY63" fmla="*/ 926742 h 3957909"/>
              <a:gd name="connsiteX64" fmla="*/ 1186491 w 3024336"/>
              <a:gd name="connsiteY64" fmla="*/ 667444 h 3957909"/>
              <a:gd name="connsiteX65" fmla="*/ 1170495 w 3024336"/>
              <a:gd name="connsiteY65" fmla="*/ 578658 h 3957909"/>
              <a:gd name="connsiteX66" fmla="*/ 1114749 w 3024336"/>
              <a:gd name="connsiteY66" fmla="*/ 460893 h 3957909"/>
              <a:gd name="connsiteX67" fmla="*/ 1169334 w 3024336"/>
              <a:gd name="connsiteY67" fmla="*/ 378166 h 3957909"/>
              <a:gd name="connsiteX68" fmla="*/ 1169334 w 3024336"/>
              <a:gd name="connsiteY68" fmla="*/ 259027 h 3957909"/>
              <a:gd name="connsiteX69" fmla="*/ 1169334 w 3024336"/>
              <a:gd name="connsiteY69" fmla="*/ 227652 h 3957909"/>
              <a:gd name="connsiteX70" fmla="*/ 1172496 w 3024336"/>
              <a:gd name="connsiteY70" fmla="*/ 227652 h 3957909"/>
              <a:gd name="connsiteX71" fmla="*/ 1415464 w 3024336"/>
              <a:gd name="connsiteY71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45145 w 3024336"/>
              <a:gd name="connsiteY54" fmla="*/ 227652 h 3957909"/>
              <a:gd name="connsiteX55" fmla="*/ 1848308 w 3024336"/>
              <a:gd name="connsiteY55" fmla="*/ 227652 h 3957909"/>
              <a:gd name="connsiteX56" fmla="*/ 1848308 w 3024336"/>
              <a:gd name="connsiteY56" fmla="*/ 259020 h 3957909"/>
              <a:gd name="connsiteX57" fmla="*/ 1848308 w 3024336"/>
              <a:gd name="connsiteY57" fmla="*/ 362909 h 3957909"/>
              <a:gd name="connsiteX58" fmla="*/ 1935695 w 3024336"/>
              <a:gd name="connsiteY58" fmla="*/ 460893 h 3957909"/>
              <a:gd name="connsiteX59" fmla="*/ 1847550 w 3024336"/>
              <a:gd name="connsiteY59" fmla="*/ 594121 h 3957909"/>
              <a:gd name="connsiteX60" fmla="*/ 1846405 w 3024336"/>
              <a:gd name="connsiteY60" fmla="*/ 586004 h 3957909"/>
              <a:gd name="connsiteX61" fmla="*/ 1839458 w 3024336"/>
              <a:gd name="connsiteY61" fmla="*/ 631149 h 3957909"/>
              <a:gd name="connsiteX62" fmla="*/ 1543540 w 3024336"/>
              <a:gd name="connsiteY62" fmla="*/ 926742 h 3957909"/>
              <a:gd name="connsiteX63" fmla="*/ 1478751 w 3024336"/>
              <a:gd name="connsiteY63" fmla="*/ 926742 h 3957909"/>
              <a:gd name="connsiteX64" fmla="*/ 1186491 w 3024336"/>
              <a:gd name="connsiteY64" fmla="*/ 667444 h 3957909"/>
              <a:gd name="connsiteX65" fmla="*/ 1170495 w 3024336"/>
              <a:gd name="connsiteY65" fmla="*/ 578658 h 3957909"/>
              <a:gd name="connsiteX66" fmla="*/ 1114749 w 3024336"/>
              <a:gd name="connsiteY66" fmla="*/ 460893 h 3957909"/>
              <a:gd name="connsiteX67" fmla="*/ 1169334 w 3024336"/>
              <a:gd name="connsiteY67" fmla="*/ 378166 h 3957909"/>
              <a:gd name="connsiteX68" fmla="*/ 1169334 w 3024336"/>
              <a:gd name="connsiteY68" fmla="*/ 259027 h 3957909"/>
              <a:gd name="connsiteX69" fmla="*/ 1169334 w 3024336"/>
              <a:gd name="connsiteY69" fmla="*/ 227652 h 3957909"/>
              <a:gd name="connsiteX70" fmla="*/ 1172496 w 3024336"/>
              <a:gd name="connsiteY70" fmla="*/ 227652 h 3957909"/>
              <a:gd name="connsiteX71" fmla="*/ 1415464 w 3024336"/>
              <a:gd name="connsiteY71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45145 w 3024336"/>
              <a:gd name="connsiteY54" fmla="*/ 227652 h 3957909"/>
              <a:gd name="connsiteX55" fmla="*/ 1848308 w 3024336"/>
              <a:gd name="connsiteY55" fmla="*/ 227652 h 3957909"/>
              <a:gd name="connsiteX56" fmla="*/ 1848308 w 3024336"/>
              <a:gd name="connsiteY56" fmla="*/ 259020 h 3957909"/>
              <a:gd name="connsiteX57" fmla="*/ 1848308 w 3024336"/>
              <a:gd name="connsiteY57" fmla="*/ 362909 h 3957909"/>
              <a:gd name="connsiteX58" fmla="*/ 1935695 w 3024336"/>
              <a:gd name="connsiteY58" fmla="*/ 460893 h 3957909"/>
              <a:gd name="connsiteX59" fmla="*/ 1847550 w 3024336"/>
              <a:gd name="connsiteY59" fmla="*/ 594121 h 3957909"/>
              <a:gd name="connsiteX60" fmla="*/ 1846405 w 3024336"/>
              <a:gd name="connsiteY60" fmla="*/ 586004 h 3957909"/>
              <a:gd name="connsiteX61" fmla="*/ 1839458 w 3024336"/>
              <a:gd name="connsiteY61" fmla="*/ 631149 h 3957909"/>
              <a:gd name="connsiteX62" fmla="*/ 1543540 w 3024336"/>
              <a:gd name="connsiteY62" fmla="*/ 926742 h 3957909"/>
              <a:gd name="connsiteX63" fmla="*/ 1478751 w 3024336"/>
              <a:gd name="connsiteY63" fmla="*/ 926742 h 3957909"/>
              <a:gd name="connsiteX64" fmla="*/ 1186491 w 3024336"/>
              <a:gd name="connsiteY64" fmla="*/ 667444 h 3957909"/>
              <a:gd name="connsiteX65" fmla="*/ 1170495 w 3024336"/>
              <a:gd name="connsiteY65" fmla="*/ 578658 h 3957909"/>
              <a:gd name="connsiteX66" fmla="*/ 1114749 w 3024336"/>
              <a:gd name="connsiteY66" fmla="*/ 460893 h 3957909"/>
              <a:gd name="connsiteX67" fmla="*/ 1169334 w 3024336"/>
              <a:gd name="connsiteY67" fmla="*/ 378166 h 3957909"/>
              <a:gd name="connsiteX68" fmla="*/ 1169334 w 3024336"/>
              <a:gd name="connsiteY68" fmla="*/ 259027 h 3957909"/>
              <a:gd name="connsiteX69" fmla="*/ 1169334 w 3024336"/>
              <a:gd name="connsiteY69" fmla="*/ 227652 h 3957909"/>
              <a:gd name="connsiteX70" fmla="*/ 1172496 w 3024336"/>
              <a:gd name="connsiteY70" fmla="*/ 227652 h 3957909"/>
              <a:gd name="connsiteX71" fmla="*/ 1415464 w 3024336"/>
              <a:gd name="connsiteY71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45145 w 3024336"/>
              <a:gd name="connsiteY54" fmla="*/ 227652 h 3957909"/>
              <a:gd name="connsiteX55" fmla="*/ 1836878 w 3024336"/>
              <a:gd name="connsiteY55" fmla="*/ 200982 h 3957909"/>
              <a:gd name="connsiteX56" fmla="*/ 1848308 w 3024336"/>
              <a:gd name="connsiteY56" fmla="*/ 259020 h 3957909"/>
              <a:gd name="connsiteX57" fmla="*/ 1848308 w 3024336"/>
              <a:gd name="connsiteY57" fmla="*/ 362909 h 3957909"/>
              <a:gd name="connsiteX58" fmla="*/ 1935695 w 3024336"/>
              <a:gd name="connsiteY58" fmla="*/ 460893 h 3957909"/>
              <a:gd name="connsiteX59" fmla="*/ 1847550 w 3024336"/>
              <a:gd name="connsiteY59" fmla="*/ 594121 h 3957909"/>
              <a:gd name="connsiteX60" fmla="*/ 1846405 w 3024336"/>
              <a:gd name="connsiteY60" fmla="*/ 586004 h 3957909"/>
              <a:gd name="connsiteX61" fmla="*/ 1839458 w 3024336"/>
              <a:gd name="connsiteY61" fmla="*/ 631149 h 3957909"/>
              <a:gd name="connsiteX62" fmla="*/ 1543540 w 3024336"/>
              <a:gd name="connsiteY62" fmla="*/ 926742 h 3957909"/>
              <a:gd name="connsiteX63" fmla="*/ 1478751 w 3024336"/>
              <a:gd name="connsiteY63" fmla="*/ 926742 h 3957909"/>
              <a:gd name="connsiteX64" fmla="*/ 1186491 w 3024336"/>
              <a:gd name="connsiteY64" fmla="*/ 667444 h 3957909"/>
              <a:gd name="connsiteX65" fmla="*/ 1170495 w 3024336"/>
              <a:gd name="connsiteY65" fmla="*/ 578658 h 3957909"/>
              <a:gd name="connsiteX66" fmla="*/ 1114749 w 3024336"/>
              <a:gd name="connsiteY66" fmla="*/ 460893 h 3957909"/>
              <a:gd name="connsiteX67" fmla="*/ 1169334 w 3024336"/>
              <a:gd name="connsiteY67" fmla="*/ 378166 h 3957909"/>
              <a:gd name="connsiteX68" fmla="*/ 1169334 w 3024336"/>
              <a:gd name="connsiteY68" fmla="*/ 259027 h 3957909"/>
              <a:gd name="connsiteX69" fmla="*/ 1169334 w 3024336"/>
              <a:gd name="connsiteY69" fmla="*/ 227652 h 3957909"/>
              <a:gd name="connsiteX70" fmla="*/ 1172496 w 3024336"/>
              <a:gd name="connsiteY70" fmla="*/ 227652 h 3957909"/>
              <a:gd name="connsiteX71" fmla="*/ 1415464 w 3024336"/>
              <a:gd name="connsiteY71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45145 w 3024336"/>
              <a:gd name="connsiteY54" fmla="*/ 258132 h 3957909"/>
              <a:gd name="connsiteX55" fmla="*/ 1836878 w 3024336"/>
              <a:gd name="connsiteY55" fmla="*/ 200982 h 3957909"/>
              <a:gd name="connsiteX56" fmla="*/ 1848308 w 3024336"/>
              <a:gd name="connsiteY56" fmla="*/ 259020 h 3957909"/>
              <a:gd name="connsiteX57" fmla="*/ 1848308 w 3024336"/>
              <a:gd name="connsiteY57" fmla="*/ 362909 h 3957909"/>
              <a:gd name="connsiteX58" fmla="*/ 1935695 w 3024336"/>
              <a:gd name="connsiteY58" fmla="*/ 460893 h 3957909"/>
              <a:gd name="connsiteX59" fmla="*/ 1847550 w 3024336"/>
              <a:gd name="connsiteY59" fmla="*/ 594121 h 3957909"/>
              <a:gd name="connsiteX60" fmla="*/ 1846405 w 3024336"/>
              <a:gd name="connsiteY60" fmla="*/ 586004 h 3957909"/>
              <a:gd name="connsiteX61" fmla="*/ 1839458 w 3024336"/>
              <a:gd name="connsiteY61" fmla="*/ 631149 h 3957909"/>
              <a:gd name="connsiteX62" fmla="*/ 1543540 w 3024336"/>
              <a:gd name="connsiteY62" fmla="*/ 926742 h 3957909"/>
              <a:gd name="connsiteX63" fmla="*/ 1478751 w 3024336"/>
              <a:gd name="connsiteY63" fmla="*/ 926742 h 3957909"/>
              <a:gd name="connsiteX64" fmla="*/ 1186491 w 3024336"/>
              <a:gd name="connsiteY64" fmla="*/ 667444 h 3957909"/>
              <a:gd name="connsiteX65" fmla="*/ 1170495 w 3024336"/>
              <a:gd name="connsiteY65" fmla="*/ 578658 h 3957909"/>
              <a:gd name="connsiteX66" fmla="*/ 1114749 w 3024336"/>
              <a:gd name="connsiteY66" fmla="*/ 460893 h 3957909"/>
              <a:gd name="connsiteX67" fmla="*/ 1169334 w 3024336"/>
              <a:gd name="connsiteY67" fmla="*/ 378166 h 3957909"/>
              <a:gd name="connsiteX68" fmla="*/ 1169334 w 3024336"/>
              <a:gd name="connsiteY68" fmla="*/ 259027 h 3957909"/>
              <a:gd name="connsiteX69" fmla="*/ 1169334 w 3024336"/>
              <a:gd name="connsiteY69" fmla="*/ 227652 h 3957909"/>
              <a:gd name="connsiteX70" fmla="*/ 1172496 w 3024336"/>
              <a:gd name="connsiteY70" fmla="*/ 227652 h 3957909"/>
              <a:gd name="connsiteX71" fmla="*/ 1415464 w 3024336"/>
              <a:gd name="connsiteY71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45145 w 3024336"/>
              <a:gd name="connsiteY54" fmla="*/ 258132 h 3957909"/>
              <a:gd name="connsiteX55" fmla="*/ 1836878 w 3024336"/>
              <a:gd name="connsiteY55" fmla="*/ 200982 h 3957909"/>
              <a:gd name="connsiteX56" fmla="*/ 1848308 w 3024336"/>
              <a:gd name="connsiteY56" fmla="*/ 362909 h 3957909"/>
              <a:gd name="connsiteX57" fmla="*/ 1935695 w 3024336"/>
              <a:gd name="connsiteY57" fmla="*/ 460893 h 3957909"/>
              <a:gd name="connsiteX58" fmla="*/ 1847550 w 3024336"/>
              <a:gd name="connsiteY58" fmla="*/ 594121 h 3957909"/>
              <a:gd name="connsiteX59" fmla="*/ 1846405 w 3024336"/>
              <a:gd name="connsiteY59" fmla="*/ 586004 h 3957909"/>
              <a:gd name="connsiteX60" fmla="*/ 1839458 w 3024336"/>
              <a:gd name="connsiteY60" fmla="*/ 631149 h 3957909"/>
              <a:gd name="connsiteX61" fmla="*/ 1543540 w 3024336"/>
              <a:gd name="connsiteY61" fmla="*/ 926742 h 3957909"/>
              <a:gd name="connsiteX62" fmla="*/ 1478751 w 3024336"/>
              <a:gd name="connsiteY62" fmla="*/ 926742 h 3957909"/>
              <a:gd name="connsiteX63" fmla="*/ 1186491 w 3024336"/>
              <a:gd name="connsiteY63" fmla="*/ 667444 h 3957909"/>
              <a:gd name="connsiteX64" fmla="*/ 1170495 w 3024336"/>
              <a:gd name="connsiteY64" fmla="*/ 578658 h 3957909"/>
              <a:gd name="connsiteX65" fmla="*/ 1114749 w 3024336"/>
              <a:gd name="connsiteY65" fmla="*/ 460893 h 3957909"/>
              <a:gd name="connsiteX66" fmla="*/ 1169334 w 3024336"/>
              <a:gd name="connsiteY66" fmla="*/ 378166 h 3957909"/>
              <a:gd name="connsiteX67" fmla="*/ 1169334 w 3024336"/>
              <a:gd name="connsiteY67" fmla="*/ 259027 h 3957909"/>
              <a:gd name="connsiteX68" fmla="*/ 1169334 w 3024336"/>
              <a:gd name="connsiteY68" fmla="*/ 227652 h 3957909"/>
              <a:gd name="connsiteX69" fmla="*/ 1172496 w 3024336"/>
              <a:gd name="connsiteY69" fmla="*/ 227652 h 3957909"/>
              <a:gd name="connsiteX70" fmla="*/ 1415464 w 3024336"/>
              <a:gd name="connsiteY70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36878 w 3024336"/>
              <a:gd name="connsiteY54" fmla="*/ 200982 h 3957909"/>
              <a:gd name="connsiteX55" fmla="*/ 1848308 w 3024336"/>
              <a:gd name="connsiteY55" fmla="*/ 362909 h 3957909"/>
              <a:gd name="connsiteX56" fmla="*/ 1935695 w 3024336"/>
              <a:gd name="connsiteY56" fmla="*/ 460893 h 3957909"/>
              <a:gd name="connsiteX57" fmla="*/ 1847550 w 3024336"/>
              <a:gd name="connsiteY57" fmla="*/ 594121 h 3957909"/>
              <a:gd name="connsiteX58" fmla="*/ 1846405 w 3024336"/>
              <a:gd name="connsiteY58" fmla="*/ 586004 h 3957909"/>
              <a:gd name="connsiteX59" fmla="*/ 1839458 w 3024336"/>
              <a:gd name="connsiteY59" fmla="*/ 631149 h 3957909"/>
              <a:gd name="connsiteX60" fmla="*/ 1543540 w 3024336"/>
              <a:gd name="connsiteY60" fmla="*/ 926742 h 3957909"/>
              <a:gd name="connsiteX61" fmla="*/ 1478751 w 3024336"/>
              <a:gd name="connsiteY61" fmla="*/ 926742 h 3957909"/>
              <a:gd name="connsiteX62" fmla="*/ 1186491 w 3024336"/>
              <a:gd name="connsiteY62" fmla="*/ 667444 h 3957909"/>
              <a:gd name="connsiteX63" fmla="*/ 1170495 w 3024336"/>
              <a:gd name="connsiteY63" fmla="*/ 578658 h 3957909"/>
              <a:gd name="connsiteX64" fmla="*/ 1114749 w 3024336"/>
              <a:gd name="connsiteY64" fmla="*/ 460893 h 3957909"/>
              <a:gd name="connsiteX65" fmla="*/ 1169334 w 3024336"/>
              <a:gd name="connsiteY65" fmla="*/ 378166 h 3957909"/>
              <a:gd name="connsiteX66" fmla="*/ 1169334 w 3024336"/>
              <a:gd name="connsiteY66" fmla="*/ 259027 h 3957909"/>
              <a:gd name="connsiteX67" fmla="*/ 1169334 w 3024336"/>
              <a:gd name="connsiteY67" fmla="*/ 227652 h 3957909"/>
              <a:gd name="connsiteX68" fmla="*/ 1172496 w 3024336"/>
              <a:gd name="connsiteY68" fmla="*/ 227652 h 3957909"/>
              <a:gd name="connsiteX69" fmla="*/ 1415464 w 3024336"/>
              <a:gd name="connsiteY69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36878 w 3024336"/>
              <a:gd name="connsiteY54" fmla="*/ 200982 h 3957909"/>
              <a:gd name="connsiteX55" fmla="*/ 1848308 w 3024336"/>
              <a:gd name="connsiteY55" fmla="*/ 362909 h 3957909"/>
              <a:gd name="connsiteX56" fmla="*/ 1935695 w 3024336"/>
              <a:gd name="connsiteY56" fmla="*/ 460893 h 3957909"/>
              <a:gd name="connsiteX57" fmla="*/ 1847550 w 3024336"/>
              <a:gd name="connsiteY57" fmla="*/ 594121 h 3957909"/>
              <a:gd name="connsiteX58" fmla="*/ 1846405 w 3024336"/>
              <a:gd name="connsiteY58" fmla="*/ 586004 h 3957909"/>
              <a:gd name="connsiteX59" fmla="*/ 1839458 w 3024336"/>
              <a:gd name="connsiteY59" fmla="*/ 631149 h 3957909"/>
              <a:gd name="connsiteX60" fmla="*/ 1543540 w 3024336"/>
              <a:gd name="connsiteY60" fmla="*/ 926742 h 3957909"/>
              <a:gd name="connsiteX61" fmla="*/ 1478751 w 3024336"/>
              <a:gd name="connsiteY61" fmla="*/ 926742 h 3957909"/>
              <a:gd name="connsiteX62" fmla="*/ 1186491 w 3024336"/>
              <a:gd name="connsiteY62" fmla="*/ 667444 h 3957909"/>
              <a:gd name="connsiteX63" fmla="*/ 1170495 w 3024336"/>
              <a:gd name="connsiteY63" fmla="*/ 578658 h 3957909"/>
              <a:gd name="connsiteX64" fmla="*/ 1114749 w 3024336"/>
              <a:gd name="connsiteY64" fmla="*/ 460893 h 3957909"/>
              <a:gd name="connsiteX65" fmla="*/ 1169334 w 3024336"/>
              <a:gd name="connsiteY65" fmla="*/ 378166 h 3957909"/>
              <a:gd name="connsiteX66" fmla="*/ 1169334 w 3024336"/>
              <a:gd name="connsiteY66" fmla="*/ 259027 h 3957909"/>
              <a:gd name="connsiteX67" fmla="*/ 1169334 w 3024336"/>
              <a:gd name="connsiteY67" fmla="*/ 227652 h 3957909"/>
              <a:gd name="connsiteX68" fmla="*/ 1172496 w 3024336"/>
              <a:gd name="connsiteY68" fmla="*/ 227652 h 3957909"/>
              <a:gd name="connsiteX69" fmla="*/ 1415464 w 3024336"/>
              <a:gd name="connsiteY69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36878 w 3024336"/>
              <a:gd name="connsiteY54" fmla="*/ 200982 h 3957909"/>
              <a:gd name="connsiteX55" fmla="*/ 1848308 w 3024336"/>
              <a:gd name="connsiteY55" fmla="*/ 362909 h 3957909"/>
              <a:gd name="connsiteX56" fmla="*/ 1935695 w 3024336"/>
              <a:gd name="connsiteY56" fmla="*/ 460893 h 3957909"/>
              <a:gd name="connsiteX57" fmla="*/ 1847550 w 3024336"/>
              <a:gd name="connsiteY57" fmla="*/ 594121 h 3957909"/>
              <a:gd name="connsiteX58" fmla="*/ 1846405 w 3024336"/>
              <a:gd name="connsiteY58" fmla="*/ 586004 h 3957909"/>
              <a:gd name="connsiteX59" fmla="*/ 1839458 w 3024336"/>
              <a:gd name="connsiteY59" fmla="*/ 631149 h 3957909"/>
              <a:gd name="connsiteX60" fmla="*/ 1543540 w 3024336"/>
              <a:gd name="connsiteY60" fmla="*/ 926742 h 3957909"/>
              <a:gd name="connsiteX61" fmla="*/ 1478751 w 3024336"/>
              <a:gd name="connsiteY61" fmla="*/ 926742 h 3957909"/>
              <a:gd name="connsiteX62" fmla="*/ 1186491 w 3024336"/>
              <a:gd name="connsiteY62" fmla="*/ 667444 h 3957909"/>
              <a:gd name="connsiteX63" fmla="*/ 1170495 w 3024336"/>
              <a:gd name="connsiteY63" fmla="*/ 578658 h 3957909"/>
              <a:gd name="connsiteX64" fmla="*/ 1114749 w 3024336"/>
              <a:gd name="connsiteY64" fmla="*/ 460893 h 3957909"/>
              <a:gd name="connsiteX65" fmla="*/ 1169334 w 3024336"/>
              <a:gd name="connsiteY65" fmla="*/ 378166 h 3957909"/>
              <a:gd name="connsiteX66" fmla="*/ 1169334 w 3024336"/>
              <a:gd name="connsiteY66" fmla="*/ 259027 h 3957909"/>
              <a:gd name="connsiteX67" fmla="*/ 1169334 w 3024336"/>
              <a:gd name="connsiteY67" fmla="*/ 227652 h 3957909"/>
              <a:gd name="connsiteX68" fmla="*/ 1172496 w 3024336"/>
              <a:gd name="connsiteY68" fmla="*/ 227652 h 3957909"/>
              <a:gd name="connsiteX69" fmla="*/ 1415464 w 3024336"/>
              <a:gd name="connsiteY69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36878 w 3024336"/>
              <a:gd name="connsiteY54" fmla="*/ 200982 h 3957909"/>
              <a:gd name="connsiteX55" fmla="*/ 1848308 w 3024336"/>
              <a:gd name="connsiteY55" fmla="*/ 362909 h 3957909"/>
              <a:gd name="connsiteX56" fmla="*/ 1935695 w 3024336"/>
              <a:gd name="connsiteY56" fmla="*/ 460893 h 3957909"/>
              <a:gd name="connsiteX57" fmla="*/ 1847550 w 3024336"/>
              <a:gd name="connsiteY57" fmla="*/ 594121 h 3957909"/>
              <a:gd name="connsiteX58" fmla="*/ 1846405 w 3024336"/>
              <a:gd name="connsiteY58" fmla="*/ 586004 h 3957909"/>
              <a:gd name="connsiteX59" fmla="*/ 1839458 w 3024336"/>
              <a:gd name="connsiteY59" fmla="*/ 631149 h 3957909"/>
              <a:gd name="connsiteX60" fmla="*/ 1543540 w 3024336"/>
              <a:gd name="connsiteY60" fmla="*/ 926742 h 3957909"/>
              <a:gd name="connsiteX61" fmla="*/ 1478751 w 3024336"/>
              <a:gd name="connsiteY61" fmla="*/ 926742 h 3957909"/>
              <a:gd name="connsiteX62" fmla="*/ 1186491 w 3024336"/>
              <a:gd name="connsiteY62" fmla="*/ 667444 h 3957909"/>
              <a:gd name="connsiteX63" fmla="*/ 1170495 w 3024336"/>
              <a:gd name="connsiteY63" fmla="*/ 578658 h 3957909"/>
              <a:gd name="connsiteX64" fmla="*/ 1114749 w 3024336"/>
              <a:gd name="connsiteY64" fmla="*/ 460893 h 3957909"/>
              <a:gd name="connsiteX65" fmla="*/ 1169334 w 3024336"/>
              <a:gd name="connsiteY65" fmla="*/ 378166 h 3957909"/>
              <a:gd name="connsiteX66" fmla="*/ 1169334 w 3024336"/>
              <a:gd name="connsiteY66" fmla="*/ 259027 h 3957909"/>
              <a:gd name="connsiteX67" fmla="*/ 1169334 w 3024336"/>
              <a:gd name="connsiteY67" fmla="*/ 227652 h 3957909"/>
              <a:gd name="connsiteX68" fmla="*/ 1172496 w 3024336"/>
              <a:gd name="connsiteY68" fmla="*/ 227652 h 3957909"/>
              <a:gd name="connsiteX69" fmla="*/ 1415464 w 3024336"/>
              <a:gd name="connsiteY69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36878 w 3024336"/>
              <a:gd name="connsiteY54" fmla="*/ 200982 h 3957909"/>
              <a:gd name="connsiteX55" fmla="*/ 1848308 w 3024336"/>
              <a:gd name="connsiteY55" fmla="*/ 362909 h 3957909"/>
              <a:gd name="connsiteX56" fmla="*/ 1935695 w 3024336"/>
              <a:gd name="connsiteY56" fmla="*/ 460893 h 3957909"/>
              <a:gd name="connsiteX57" fmla="*/ 1847550 w 3024336"/>
              <a:gd name="connsiteY57" fmla="*/ 594121 h 3957909"/>
              <a:gd name="connsiteX58" fmla="*/ 1846405 w 3024336"/>
              <a:gd name="connsiteY58" fmla="*/ 586004 h 3957909"/>
              <a:gd name="connsiteX59" fmla="*/ 1839458 w 3024336"/>
              <a:gd name="connsiteY59" fmla="*/ 631149 h 3957909"/>
              <a:gd name="connsiteX60" fmla="*/ 1543540 w 3024336"/>
              <a:gd name="connsiteY60" fmla="*/ 926742 h 3957909"/>
              <a:gd name="connsiteX61" fmla="*/ 1478751 w 3024336"/>
              <a:gd name="connsiteY61" fmla="*/ 926742 h 3957909"/>
              <a:gd name="connsiteX62" fmla="*/ 1186491 w 3024336"/>
              <a:gd name="connsiteY62" fmla="*/ 667444 h 3957909"/>
              <a:gd name="connsiteX63" fmla="*/ 1170495 w 3024336"/>
              <a:gd name="connsiteY63" fmla="*/ 578658 h 3957909"/>
              <a:gd name="connsiteX64" fmla="*/ 1114749 w 3024336"/>
              <a:gd name="connsiteY64" fmla="*/ 460893 h 3957909"/>
              <a:gd name="connsiteX65" fmla="*/ 1169334 w 3024336"/>
              <a:gd name="connsiteY65" fmla="*/ 378166 h 3957909"/>
              <a:gd name="connsiteX66" fmla="*/ 1173144 w 3024336"/>
              <a:gd name="connsiteY66" fmla="*/ 259027 h 3957909"/>
              <a:gd name="connsiteX67" fmla="*/ 1169334 w 3024336"/>
              <a:gd name="connsiteY67" fmla="*/ 227652 h 3957909"/>
              <a:gd name="connsiteX68" fmla="*/ 1172496 w 3024336"/>
              <a:gd name="connsiteY68" fmla="*/ 227652 h 3957909"/>
              <a:gd name="connsiteX69" fmla="*/ 1415464 w 3024336"/>
              <a:gd name="connsiteY69" fmla="*/ 12898 h 3957909"/>
              <a:gd name="connsiteX0" fmla="*/ 667122 w 3024336"/>
              <a:gd name="connsiteY0" fmla="*/ 2661765 h 3957909"/>
              <a:gd name="connsiteX1" fmla="*/ 2323306 w 3024336"/>
              <a:gd name="connsiteY1" fmla="*/ 2661765 h 3957909"/>
              <a:gd name="connsiteX2" fmla="*/ 2323306 w 3024336"/>
              <a:gd name="connsiteY2" fmla="*/ 3957909 h 3957909"/>
              <a:gd name="connsiteX3" fmla="*/ 667122 w 3024336"/>
              <a:gd name="connsiteY3" fmla="*/ 3957909 h 3957909"/>
              <a:gd name="connsiteX4" fmla="*/ 667122 w 3024336"/>
              <a:gd name="connsiteY4" fmla="*/ 2661765 h 3957909"/>
              <a:gd name="connsiteX5" fmla="*/ 0 w 3024336"/>
              <a:gd name="connsiteY5" fmla="*/ 2138659 h 3957909"/>
              <a:gd name="connsiteX6" fmla="*/ 3024336 w 3024336"/>
              <a:gd name="connsiteY6" fmla="*/ 2138659 h 3957909"/>
              <a:gd name="connsiteX7" fmla="*/ 2826314 w 3024336"/>
              <a:gd name="connsiteY7" fmla="*/ 2930747 h 3957909"/>
              <a:gd name="connsiteX8" fmla="*/ 2483228 w 3024336"/>
              <a:gd name="connsiteY8" fmla="*/ 2930747 h 3957909"/>
              <a:gd name="connsiteX9" fmla="*/ 2483228 w 3024336"/>
              <a:gd name="connsiteY9" fmla="*/ 2507058 h 3957909"/>
              <a:gd name="connsiteX10" fmla="*/ 503008 w 3024336"/>
              <a:gd name="connsiteY10" fmla="*/ 2507058 h 3957909"/>
              <a:gd name="connsiteX11" fmla="*/ 503008 w 3024336"/>
              <a:gd name="connsiteY11" fmla="*/ 2930747 h 3957909"/>
              <a:gd name="connsiteX12" fmla="*/ 198022 w 3024336"/>
              <a:gd name="connsiteY12" fmla="*/ 2930747 h 3957909"/>
              <a:gd name="connsiteX13" fmla="*/ 0 w 3024336"/>
              <a:gd name="connsiteY13" fmla="*/ 2138659 h 3957909"/>
              <a:gd name="connsiteX14" fmla="*/ 1189865 w 3024336"/>
              <a:gd name="connsiteY14" fmla="*/ 985893 h 3957909"/>
              <a:gd name="connsiteX15" fmla="*/ 1361576 w 3024336"/>
              <a:gd name="connsiteY15" fmla="*/ 1670576 h 3957909"/>
              <a:gd name="connsiteX16" fmla="*/ 1359206 w 3024336"/>
              <a:gd name="connsiteY16" fmla="*/ 1670576 h 3957909"/>
              <a:gd name="connsiteX17" fmla="*/ 1390383 w 3024336"/>
              <a:gd name="connsiteY17" fmla="*/ 1795399 h 3957909"/>
              <a:gd name="connsiteX18" fmla="*/ 1471662 w 3024336"/>
              <a:gd name="connsiteY18" fmla="*/ 1238788 h 3957909"/>
              <a:gd name="connsiteX19" fmla="*/ 1460248 w 3024336"/>
              <a:gd name="connsiteY19" fmla="*/ 1238788 h 3957909"/>
              <a:gd name="connsiteX20" fmla="*/ 1424782 w 3024336"/>
              <a:gd name="connsiteY20" fmla="*/ 1118317 h 3957909"/>
              <a:gd name="connsiteX21" fmla="*/ 1517632 w 3024336"/>
              <a:gd name="connsiteY21" fmla="*/ 1043860 h 3957909"/>
              <a:gd name="connsiteX22" fmla="*/ 1610482 w 3024336"/>
              <a:gd name="connsiteY22" fmla="*/ 1118317 h 3957909"/>
              <a:gd name="connsiteX23" fmla="*/ 1575016 w 3024336"/>
              <a:gd name="connsiteY23" fmla="*/ 1238788 h 3957909"/>
              <a:gd name="connsiteX24" fmla="*/ 1559048 w 3024336"/>
              <a:gd name="connsiteY24" fmla="*/ 1238788 h 3957909"/>
              <a:gd name="connsiteX25" fmla="*/ 1636938 w 3024336"/>
              <a:gd name="connsiteY25" fmla="*/ 1772189 h 3957909"/>
              <a:gd name="connsiteX26" fmla="*/ 1660133 w 3024336"/>
              <a:gd name="connsiteY26" fmla="*/ 1670576 h 3957909"/>
              <a:gd name="connsiteX27" fmla="*/ 1657968 w 3024336"/>
              <a:gd name="connsiteY27" fmla="*/ 1670576 h 3957909"/>
              <a:gd name="connsiteX28" fmla="*/ 1813202 w 3024336"/>
              <a:gd name="connsiteY28" fmla="*/ 993287 h 3957909"/>
              <a:gd name="connsiteX29" fmla="*/ 2224561 w 3024336"/>
              <a:gd name="connsiteY29" fmla="*/ 1167926 h 3957909"/>
              <a:gd name="connsiteX30" fmla="*/ 2219513 w 3024336"/>
              <a:gd name="connsiteY30" fmla="*/ 1177005 h 3957909"/>
              <a:gd name="connsiteX31" fmla="*/ 2231640 w 3024336"/>
              <a:gd name="connsiteY31" fmla="*/ 1177005 h 3957909"/>
              <a:gd name="connsiteX32" fmla="*/ 2430570 w 3024336"/>
              <a:gd name="connsiteY32" fmla="*/ 2020586 h 3957909"/>
              <a:gd name="connsiteX33" fmla="*/ 921243 w 3024336"/>
              <a:gd name="connsiteY33" fmla="*/ 2020586 h 3957909"/>
              <a:gd name="connsiteX34" fmla="*/ 921243 w 3024336"/>
              <a:gd name="connsiteY34" fmla="*/ 1753171 h 3957909"/>
              <a:gd name="connsiteX35" fmla="*/ 1041608 w 3024336"/>
              <a:gd name="connsiteY35" fmla="*/ 1544693 h 3957909"/>
              <a:gd name="connsiteX36" fmla="*/ 1004855 w 3024336"/>
              <a:gd name="connsiteY36" fmla="*/ 1453705 h 3957909"/>
              <a:gd name="connsiteX37" fmla="*/ 948654 w 3024336"/>
              <a:gd name="connsiteY37" fmla="*/ 1441694 h 3957909"/>
              <a:gd name="connsiteX38" fmla="*/ 907681 w 3024336"/>
              <a:gd name="connsiteY38" fmla="*/ 1467370 h 3957909"/>
              <a:gd name="connsiteX39" fmla="*/ 780318 w 3024336"/>
              <a:gd name="connsiteY39" fmla="*/ 1687969 h 3957909"/>
              <a:gd name="connsiteX40" fmla="*/ 817071 w 3024336"/>
              <a:gd name="connsiteY40" fmla="*/ 1778957 h 3957909"/>
              <a:gd name="connsiteX41" fmla="*/ 832863 w 3024336"/>
              <a:gd name="connsiteY41" fmla="*/ 1785030 h 3957909"/>
              <a:gd name="connsiteX42" fmla="*/ 832863 w 3024336"/>
              <a:gd name="connsiteY42" fmla="*/ 2020586 h 3957909"/>
              <a:gd name="connsiteX43" fmla="*/ 558362 w 3024336"/>
              <a:gd name="connsiteY43" fmla="*/ 2020586 h 3957909"/>
              <a:gd name="connsiteX44" fmla="*/ 757293 w 3024336"/>
              <a:gd name="connsiteY44" fmla="*/ 1177005 h 3957909"/>
              <a:gd name="connsiteX45" fmla="*/ 766138 w 3024336"/>
              <a:gd name="connsiteY45" fmla="*/ 1177005 h 3957909"/>
              <a:gd name="connsiteX46" fmla="*/ 761090 w 3024336"/>
              <a:gd name="connsiteY46" fmla="*/ 1167926 h 3957909"/>
              <a:gd name="connsiteX47" fmla="*/ 1189865 w 3024336"/>
              <a:gd name="connsiteY47" fmla="*/ 985893 h 3957909"/>
              <a:gd name="connsiteX48" fmla="*/ 1830652 w 3024336"/>
              <a:gd name="connsiteY48" fmla="*/ 737064 h 3957909"/>
              <a:gd name="connsiteX49" fmla="*/ 1830388 w 3024336"/>
              <a:gd name="connsiteY49" fmla="*/ 737520 h 3957909"/>
              <a:gd name="connsiteX50" fmla="*/ 1829598 w 3024336"/>
              <a:gd name="connsiteY50" fmla="*/ 737520 h 3957909"/>
              <a:gd name="connsiteX51" fmla="*/ 1830652 w 3024336"/>
              <a:gd name="connsiteY51" fmla="*/ 737064 h 3957909"/>
              <a:gd name="connsiteX52" fmla="*/ 1415464 w 3024336"/>
              <a:gd name="connsiteY52" fmla="*/ 12898 h 3957909"/>
              <a:gd name="connsiteX53" fmla="*/ 1602179 w 3024336"/>
              <a:gd name="connsiteY53" fmla="*/ 12898 h 3957909"/>
              <a:gd name="connsiteX54" fmla="*/ 1836878 w 3024336"/>
              <a:gd name="connsiteY54" fmla="*/ 200982 h 3957909"/>
              <a:gd name="connsiteX55" fmla="*/ 1848308 w 3024336"/>
              <a:gd name="connsiteY55" fmla="*/ 362909 h 3957909"/>
              <a:gd name="connsiteX56" fmla="*/ 1935695 w 3024336"/>
              <a:gd name="connsiteY56" fmla="*/ 460893 h 3957909"/>
              <a:gd name="connsiteX57" fmla="*/ 1847550 w 3024336"/>
              <a:gd name="connsiteY57" fmla="*/ 594121 h 3957909"/>
              <a:gd name="connsiteX58" fmla="*/ 1846405 w 3024336"/>
              <a:gd name="connsiteY58" fmla="*/ 586004 h 3957909"/>
              <a:gd name="connsiteX59" fmla="*/ 1839458 w 3024336"/>
              <a:gd name="connsiteY59" fmla="*/ 631149 h 3957909"/>
              <a:gd name="connsiteX60" fmla="*/ 1543540 w 3024336"/>
              <a:gd name="connsiteY60" fmla="*/ 926742 h 3957909"/>
              <a:gd name="connsiteX61" fmla="*/ 1478751 w 3024336"/>
              <a:gd name="connsiteY61" fmla="*/ 926742 h 3957909"/>
              <a:gd name="connsiteX62" fmla="*/ 1186491 w 3024336"/>
              <a:gd name="connsiteY62" fmla="*/ 667444 h 3957909"/>
              <a:gd name="connsiteX63" fmla="*/ 1170495 w 3024336"/>
              <a:gd name="connsiteY63" fmla="*/ 578658 h 3957909"/>
              <a:gd name="connsiteX64" fmla="*/ 1114749 w 3024336"/>
              <a:gd name="connsiteY64" fmla="*/ 460893 h 3957909"/>
              <a:gd name="connsiteX65" fmla="*/ 1169334 w 3024336"/>
              <a:gd name="connsiteY65" fmla="*/ 378166 h 3957909"/>
              <a:gd name="connsiteX66" fmla="*/ 1169334 w 3024336"/>
              <a:gd name="connsiteY66" fmla="*/ 227652 h 3957909"/>
              <a:gd name="connsiteX67" fmla="*/ 1172496 w 3024336"/>
              <a:gd name="connsiteY67" fmla="*/ 227652 h 3957909"/>
              <a:gd name="connsiteX68" fmla="*/ 1415464 w 3024336"/>
              <a:gd name="connsiteY68" fmla="*/ 12898 h 395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024336" h="3957909">
                <a:moveTo>
                  <a:pt x="667122" y="2661765"/>
                </a:moveTo>
                <a:lnTo>
                  <a:pt x="2323306" y="2661765"/>
                </a:lnTo>
                <a:lnTo>
                  <a:pt x="2323306" y="3957909"/>
                </a:lnTo>
                <a:lnTo>
                  <a:pt x="667122" y="3957909"/>
                </a:lnTo>
                <a:lnTo>
                  <a:pt x="667122" y="2661765"/>
                </a:lnTo>
                <a:close/>
                <a:moveTo>
                  <a:pt x="0" y="2138659"/>
                </a:moveTo>
                <a:lnTo>
                  <a:pt x="3024336" y="2138659"/>
                </a:lnTo>
                <a:lnTo>
                  <a:pt x="2826314" y="2930747"/>
                </a:lnTo>
                <a:lnTo>
                  <a:pt x="2483228" y="2930747"/>
                </a:lnTo>
                <a:lnTo>
                  <a:pt x="2483228" y="2507058"/>
                </a:lnTo>
                <a:lnTo>
                  <a:pt x="503008" y="2507058"/>
                </a:lnTo>
                <a:lnTo>
                  <a:pt x="503008" y="2930747"/>
                </a:lnTo>
                <a:lnTo>
                  <a:pt x="198022" y="2930747"/>
                </a:lnTo>
                <a:lnTo>
                  <a:pt x="0" y="2138659"/>
                </a:lnTo>
                <a:close/>
                <a:moveTo>
                  <a:pt x="1189865" y="985893"/>
                </a:moveTo>
                <a:lnTo>
                  <a:pt x="1361576" y="1670576"/>
                </a:lnTo>
                <a:lnTo>
                  <a:pt x="1359206" y="1670576"/>
                </a:lnTo>
                <a:lnTo>
                  <a:pt x="1390383" y="1795399"/>
                </a:lnTo>
                <a:lnTo>
                  <a:pt x="1471662" y="1238788"/>
                </a:lnTo>
                <a:lnTo>
                  <a:pt x="1460248" y="1238788"/>
                </a:lnTo>
                <a:lnTo>
                  <a:pt x="1424782" y="1118317"/>
                </a:lnTo>
                <a:lnTo>
                  <a:pt x="1517632" y="1043860"/>
                </a:lnTo>
                <a:lnTo>
                  <a:pt x="1610482" y="1118317"/>
                </a:lnTo>
                <a:lnTo>
                  <a:pt x="1575016" y="1238788"/>
                </a:lnTo>
                <a:lnTo>
                  <a:pt x="1559048" y="1238788"/>
                </a:lnTo>
                <a:lnTo>
                  <a:pt x="1636938" y="1772189"/>
                </a:lnTo>
                <a:lnTo>
                  <a:pt x="1660133" y="1670576"/>
                </a:lnTo>
                <a:lnTo>
                  <a:pt x="1657968" y="1670576"/>
                </a:lnTo>
                <a:lnTo>
                  <a:pt x="1813202" y="993287"/>
                </a:lnTo>
                <a:lnTo>
                  <a:pt x="2224561" y="1167926"/>
                </a:lnTo>
                <a:lnTo>
                  <a:pt x="2219513" y="1177005"/>
                </a:lnTo>
                <a:lnTo>
                  <a:pt x="2231640" y="1177005"/>
                </a:lnTo>
                <a:lnTo>
                  <a:pt x="2430570" y="2020586"/>
                </a:lnTo>
                <a:lnTo>
                  <a:pt x="921243" y="2020586"/>
                </a:lnTo>
                <a:lnTo>
                  <a:pt x="921243" y="1753171"/>
                </a:lnTo>
                <a:lnTo>
                  <a:pt x="1041608" y="1544693"/>
                </a:lnTo>
                <a:cubicBezTo>
                  <a:pt x="1058291" y="1515796"/>
                  <a:pt x="1041840" y="1475058"/>
                  <a:pt x="1004855" y="1453705"/>
                </a:cubicBezTo>
                <a:cubicBezTo>
                  <a:pt x="986362" y="1443028"/>
                  <a:pt x="966239" y="1439220"/>
                  <a:pt x="948654" y="1441694"/>
                </a:cubicBezTo>
                <a:cubicBezTo>
                  <a:pt x="931070" y="1444167"/>
                  <a:pt x="916022" y="1452922"/>
                  <a:pt x="907681" y="1467370"/>
                </a:cubicBezTo>
                <a:lnTo>
                  <a:pt x="780318" y="1687969"/>
                </a:lnTo>
                <a:cubicBezTo>
                  <a:pt x="763634" y="1716866"/>
                  <a:pt x="780086" y="1757604"/>
                  <a:pt x="817071" y="1778957"/>
                </a:cubicBezTo>
                <a:cubicBezTo>
                  <a:pt x="822104" y="1781863"/>
                  <a:pt x="827259" y="1784260"/>
                  <a:pt x="832863" y="1785030"/>
                </a:cubicBezTo>
                <a:lnTo>
                  <a:pt x="832863" y="2020586"/>
                </a:lnTo>
                <a:lnTo>
                  <a:pt x="558362" y="2020586"/>
                </a:lnTo>
                <a:lnTo>
                  <a:pt x="757293" y="1177005"/>
                </a:lnTo>
                <a:lnTo>
                  <a:pt x="766138" y="1177005"/>
                </a:lnTo>
                <a:lnTo>
                  <a:pt x="761090" y="1167926"/>
                </a:lnTo>
                <a:lnTo>
                  <a:pt x="1189865" y="985893"/>
                </a:lnTo>
                <a:close/>
                <a:moveTo>
                  <a:pt x="1830652" y="737064"/>
                </a:moveTo>
                <a:lnTo>
                  <a:pt x="1830388" y="737520"/>
                </a:lnTo>
                <a:lnTo>
                  <a:pt x="1829598" y="737520"/>
                </a:lnTo>
                <a:lnTo>
                  <a:pt x="1830652" y="737064"/>
                </a:lnTo>
                <a:close/>
                <a:moveTo>
                  <a:pt x="1415464" y="12898"/>
                </a:moveTo>
                <a:cubicBezTo>
                  <a:pt x="1489132" y="-2342"/>
                  <a:pt x="1513271" y="-6152"/>
                  <a:pt x="1602179" y="12898"/>
                </a:cubicBezTo>
                <a:cubicBezTo>
                  <a:pt x="1729565" y="44245"/>
                  <a:pt x="1780617" y="93117"/>
                  <a:pt x="1836878" y="200982"/>
                </a:cubicBezTo>
                <a:lnTo>
                  <a:pt x="1848308" y="362909"/>
                </a:lnTo>
                <a:cubicBezTo>
                  <a:pt x="1893806" y="374142"/>
                  <a:pt x="1928862" y="412405"/>
                  <a:pt x="1935695" y="460893"/>
                </a:cubicBezTo>
                <a:cubicBezTo>
                  <a:pt x="1944194" y="521194"/>
                  <a:pt x="1906372" y="578359"/>
                  <a:pt x="1847550" y="594121"/>
                </a:cubicBezTo>
                <a:lnTo>
                  <a:pt x="1846405" y="586004"/>
                </a:lnTo>
                <a:lnTo>
                  <a:pt x="1839458" y="631149"/>
                </a:lnTo>
                <a:cubicBezTo>
                  <a:pt x="1839299" y="794434"/>
                  <a:pt x="1706870" y="926742"/>
                  <a:pt x="1543540" y="926742"/>
                </a:cubicBezTo>
                <a:lnTo>
                  <a:pt x="1478751" y="926742"/>
                </a:lnTo>
                <a:cubicBezTo>
                  <a:pt x="1327773" y="926742"/>
                  <a:pt x="1203199" y="813689"/>
                  <a:pt x="1186491" y="667444"/>
                </a:cubicBezTo>
                <a:cubicBezTo>
                  <a:pt x="1176411" y="639545"/>
                  <a:pt x="1171366" y="609628"/>
                  <a:pt x="1170495" y="578658"/>
                </a:cubicBezTo>
                <a:cubicBezTo>
                  <a:pt x="1130610" y="554990"/>
                  <a:pt x="1107978" y="508936"/>
                  <a:pt x="1114749" y="460893"/>
                </a:cubicBezTo>
                <a:cubicBezTo>
                  <a:pt x="1119772" y="425247"/>
                  <a:pt x="1140050" y="395125"/>
                  <a:pt x="1169334" y="378166"/>
                </a:cubicBezTo>
                <a:lnTo>
                  <a:pt x="1169334" y="227652"/>
                </a:lnTo>
                <a:lnTo>
                  <a:pt x="1172496" y="227652"/>
                </a:lnTo>
                <a:cubicBezTo>
                  <a:pt x="1213479" y="110267"/>
                  <a:pt x="1282590" y="31948"/>
                  <a:pt x="1415464" y="1289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7625090" y="4920114"/>
            <a:ext cx="777351" cy="886244"/>
          </a:xfrm>
          <a:custGeom>
            <a:avLst/>
            <a:gdLst/>
            <a:ahLst/>
            <a:cxnLst/>
            <a:rect l="l" t="t" r="r" b="b"/>
            <a:pathLst>
              <a:path w="3467503" h="3953238">
                <a:moveTo>
                  <a:pt x="1414736" y="1414027"/>
                </a:moveTo>
                <a:cubicBezTo>
                  <a:pt x="1430030" y="1411505"/>
                  <a:pt x="1446071" y="1411941"/>
                  <a:pt x="1462086" y="1415804"/>
                </a:cubicBezTo>
                <a:cubicBezTo>
                  <a:pt x="1526149" y="1431260"/>
                  <a:pt x="1565553" y="1495723"/>
                  <a:pt x="1550097" y="1559785"/>
                </a:cubicBezTo>
                <a:cubicBezTo>
                  <a:pt x="1534642" y="1623848"/>
                  <a:pt x="1470179" y="1663252"/>
                  <a:pt x="1406116" y="1647796"/>
                </a:cubicBezTo>
                <a:cubicBezTo>
                  <a:pt x="1382092" y="1642000"/>
                  <a:pt x="1361537" y="1629312"/>
                  <a:pt x="1346041" y="1612339"/>
                </a:cubicBezTo>
                <a:cubicBezTo>
                  <a:pt x="1320215" y="1584050"/>
                  <a:pt x="1308446" y="1543855"/>
                  <a:pt x="1318105" y="1503815"/>
                </a:cubicBezTo>
                <a:cubicBezTo>
                  <a:pt x="1329697" y="1455768"/>
                  <a:pt x="1368855" y="1421592"/>
                  <a:pt x="1414736" y="1414027"/>
                </a:cubicBezTo>
                <a:close/>
                <a:moveTo>
                  <a:pt x="1462123" y="1203532"/>
                </a:moveTo>
                <a:lnTo>
                  <a:pt x="1426358" y="1271944"/>
                </a:lnTo>
                <a:cubicBezTo>
                  <a:pt x="1400833" y="1272441"/>
                  <a:pt x="1375894" y="1276752"/>
                  <a:pt x="1352414" y="1285006"/>
                </a:cubicBezTo>
                <a:lnTo>
                  <a:pt x="1359803" y="1279552"/>
                </a:lnTo>
                <a:lnTo>
                  <a:pt x="1296658" y="1227448"/>
                </a:lnTo>
                <a:lnTo>
                  <a:pt x="1216612" y="1286542"/>
                </a:lnTo>
                <a:lnTo>
                  <a:pt x="1244139" y="1353328"/>
                </a:lnTo>
                <a:cubicBezTo>
                  <a:pt x="1230971" y="1367048"/>
                  <a:pt x="1219296" y="1382340"/>
                  <a:pt x="1209766" y="1399208"/>
                </a:cubicBezTo>
                <a:lnTo>
                  <a:pt x="1131060" y="1399858"/>
                </a:lnTo>
                <a:lnTo>
                  <a:pt x="1107725" y="1496579"/>
                </a:lnTo>
                <a:lnTo>
                  <a:pt x="1173462" y="1530946"/>
                </a:lnTo>
                <a:cubicBezTo>
                  <a:pt x="1172993" y="1556199"/>
                  <a:pt x="1176682" y="1580940"/>
                  <a:pt x="1183782" y="1604477"/>
                </a:cubicBezTo>
                <a:lnTo>
                  <a:pt x="1133050" y="1652574"/>
                </a:lnTo>
                <a:lnTo>
                  <a:pt x="1181948" y="1739225"/>
                </a:lnTo>
                <a:lnTo>
                  <a:pt x="1254341" y="1719285"/>
                </a:lnTo>
                <a:cubicBezTo>
                  <a:pt x="1270415" y="1735650"/>
                  <a:pt x="1289277" y="1749318"/>
                  <a:pt x="1310044" y="1760329"/>
                </a:cubicBezTo>
                <a:lnTo>
                  <a:pt x="1307513" y="1759718"/>
                </a:lnTo>
                <a:lnTo>
                  <a:pt x="1308188" y="1841581"/>
                </a:lnTo>
                <a:lnTo>
                  <a:pt x="1404909" y="1864915"/>
                </a:lnTo>
                <a:lnTo>
                  <a:pt x="1442837" y="1792366"/>
                </a:lnTo>
                <a:lnTo>
                  <a:pt x="1440308" y="1791756"/>
                </a:lnTo>
                <a:cubicBezTo>
                  <a:pt x="1465214" y="1791405"/>
                  <a:pt x="1489577" y="1787425"/>
                  <a:pt x="1512552" y="1779558"/>
                </a:cubicBezTo>
                <a:lnTo>
                  <a:pt x="1511969" y="1779942"/>
                </a:lnTo>
                <a:lnTo>
                  <a:pt x="1572300" y="1835279"/>
                </a:lnTo>
                <a:lnTo>
                  <a:pt x="1655329" y="1780456"/>
                </a:lnTo>
                <a:lnTo>
                  <a:pt x="1628873" y="1705329"/>
                </a:lnTo>
                <a:cubicBezTo>
                  <a:pt x="1642102" y="1690662"/>
                  <a:pt x="1653712" y="1674356"/>
                  <a:pt x="1663219" y="1656554"/>
                </a:cubicBezTo>
                <a:lnTo>
                  <a:pt x="1736570" y="1655949"/>
                </a:lnTo>
                <a:lnTo>
                  <a:pt x="1759904" y="1559228"/>
                </a:lnTo>
                <a:lnTo>
                  <a:pt x="1695032" y="1525313"/>
                </a:lnTo>
                <a:cubicBezTo>
                  <a:pt x="1694462" y="1502767"/>
                  <a:pt x="1690876" y="1480689"/>
                  <a:pt x="1684544" y="1459576"/>
                </a:cubicBezTo>
                <a:lnTo>
                  <a:pt x="1737777" y="1414156"/>
                </a:lnTo>
                <a:lnTo>
                  <a:pt x="1693481" y="1325063"/>
                </a:lnTo>
                <a:lnTo>
                  <a:pt x="1613526" y="1342643"/>
                </a:lnTo>
                <a:lnTo>
                  <a:pt x="1614838" y="1345281"/>
                </a:lnTo>
                <a:cubicBezTo>
                  <a:pt x="1598875" y="1328882"/>
                  <a:pt x="1580131" y="1315153"/>
                  <a:pt x="1559481" y="1304060"/>
                </a:cubicBezTo>
                <a:lnTo>
                  <a:pt x="1558845" y="1226867"/>
                </a:lnTo>
                <a:close/>
                <a:moveTo>
                  <a:pt x="2514215" y="1003824"/>
                </a:moveTo>
                <a:cubicBezTo>
                  <a:pt x="2577471" y="1003824"/>
                  <a:pt x="2640728" y="1027956"/>
                  <a:pt x="2688991" y="1076219"/>
                </a:cubicBezTo>
                <a:cubicBezTo>
                  <a:pt x="2785517" y="1172745"/>
                  <a:pt x="2785517" y="1329244"/>
                  <a:pt x="2688991" y="1425770"/>
                </a:cubicBezTo>
                <a:cubicBezTo>
                  <a:pt x="2592465" y="1522296"/>
                  <a:pt x="2435965" y="1522296"/>
                  <a:pt x="2339439" y="1425770"/>
                </a:cubicBezTo>
                <a:cubicBezTo>
                  <a:pt x="2242913" y="1329244"/>
                  <a:pt x="2242913" y="1172745"/>
                  <a:pt x="2339439" y="1076219"/>
                </a:cubicBezTo>
                <a:cubicBezTo>
                  <a:pt x="2387702" y="1027956"/>
                  <a:pt x="2450959" y="1003824"/>
                  <a:pt x="2514215" y="1003824"/>
                </a:cubicBezTo>
                <a:close/>
                <a:moveTo>
                  <a:pt x="2514215" y="833895"/>
                </a:moveTo>
                <a:cubicBezTo>
                  <a:pt x="2407470" y="833895"/>
                  <a:pt x="2300724" y="874617"/>
                  <a:pt x="2219281" y="956060"/>
                </a:cubicBezTo>
                <a:cubicBezTo>
                  <a:pt x="2056394" y="1118948"/>
                  <a:pt x="2056393" y="1383041"/>
                  <a:pt x="2219281" y="1545929"/>
                </a:cubicBezTo>
                <a:cubicBezTo>
                  <a:pt x="2382168" y="1708816"/>
                  <a:pt x="2646262" y="1708816"/>
                  <a:pt x="2809149" y="1545929"/>
                </a:cubicBezTo>
                <a:cubicBezTo>
                  <a:pt x="2972036" y="1383041"/>
                  <a:pt x="2972037" y="1118948"/>
                  <a:pt x="2809149" y="956060"/>
                </a:cubicBezTo>
                <a:cubicBezTo>
                  <a:pt x="2727705" y="874617"/>
                  <a:pt x="2620960" y="833895"/>
                  <a:pt x="2514215" y="833895"/>
                </a:cubicBezTo>
                <a:close/>
                <a:moveTo>
                  <a:pt x="2514215" y="772102"/>
                </a:moveTo>
                <a:cubicBezTo>
                  <a:pt x="2636774" y="772102"/>
                  <a:pt x="2759333" y="818857"/>
                  <a:pt x="2852843" y="912366"/>
                </a:cubicBezTo>
                <a:cubicBezTo>
                  <a:pt x="3039862" y="1099386"/>
                  <a:pt x="3039862" y="1402603"/>
                  <a:pt x="2852843" y="1589623"/>
                </a:cubicBezTo>
                <a:cubicBezTo>
                  <a:pt x="2665824" y="1776642"/>
                  <a:pt x="2362606" y="1776642"/>
                  <a:pt x="2175587" y="1589623"/>
                </a:cubicBezTo>
                <a:cubicBezTo>
                  <a:pt x="1988568" y="1402603"/>
                  <a:pt x="1988568" y="1099386"/>
                  <a:pt x="2175587" y="912366"/>
                </a:cubicBezTo>
                <a:cubicBezTo>
                  <a:pt x="2269096" y="818857"/>
                  <a:pt x="2391656" y="772102"/>
                  <a:pt x="2514215" y="772102"/>
                </a:cubicBezTo>
                <a:close/>
                <a:moveTo>
                  <a:pt x="1565372" y="624484"/>
                </a:moveTo>
                <a:cubicBezTo>
                  <a:pt x="1587354" y="627212"/>
                  <a:pt x="1609164" y="634294"/>
                  <a:pt x="1629553" y="646066"/>
                </a:cubicBezTo>
                <a:cubicBezTo>
                  <a:pt x="1711111" y="693153"/>
                  <a:pt x="1739055" y="797441"/>
                  <a:pt x="1691967" y="878999"/>
                </a:cubicBezTo>
                <a:cubicBezTo>
                  <a:pt x="1644880" y="960556"/>
                  <a:pt x="1540592" y="988500"/>
                  <a:pt x="1459035" y="941413"/>
                </a:cubicBezTo>
                <a:cubicBezTo>
                  <a:pt x="1448840" y="935527"/>
                  <a:pt x="1439483" y="928747"/>
                  <a:pt x="1431005" y="921229"/>
                </a:cubicBezTo>
                <a:cubicBezTo>
                  <a:pt x="1371663" y="868609"/>
                  <a:pt x="1355419" y="779843"/>
                  <a:pt x="1396621" y="708480"/>
                </a:cubicBezTo>
                <a:cubicBezTo>
                  <a:pt x="1431936" y="647312"/>
                  <a:pt x="1499426" y="616301"/>
                  <a:pt x="1565372" y="624484"/>
                </a:cubicBezTo>
                <a:close/>
                <a:moveTo>
                  <a:pt x="2600106" y="564603"/>
                </a:moveTo>
                <a:lnTo>
                  <a:pt x="2394792" y="582566"/>
                </a:lnTo>
                <a:lnTo>
                  <a:pt x="2371291" y="730341"/>
                </a:lnTo>
                <a:cubicBezTo>
                  <a:pt x="2333196" y="740364"/>
                  <a:pt x="2296041" y="754776"/>
                  <a:pt x="2260972" y="774295"/>
                </a:cubicBezTo>
                <a:lnTo>
                  <a:pt x="2121168" y="690413"/>
                </a:lnTo>
                <a:lnTo>
                  <a:pt x="1975434" y="836146"/>
                </a:lnTo>
                <a:lnTo>
                  <a:pt x="2054488" y="967903"/>
                </a:lnTo>
                <a:cubicBezTo>
                  <a:pt x="2026377" y="1012030"/>
                  <a:pt x="2006169" y="1059741"/>
                  <a:pt x="1993290" y="1109012"/>
                </a:cubicBezTo>
                <a:lnTo>
                  <a:pt x="1851665" y="1139208"/>
                </a:lnTo>
                <a:lnTo>
                  <a:pt x="1844473" y="1345182"/>
                </a:lnTo>
                <a:lnTo>
                  <a:pt x="1993961" y="1388149"/>
                </a:lnTo>
                <a:cubicBezTo>
                  <a:pt x="2004691" y="1434439"/>
                  <a:pt x="2023262" y="1478971"/>
                  <a:pt x="2048068" y="1520866"/>
                </a:cubicBezTo>
                <a:lnTo>
                  <a:pt x="2044257" y="1517054"/>
                </a:lnTo>
                <a:lnTo>
                  <a:pt x="1957009" y="1662466"/>
                </a:lnTo>
                <a:lnTo>
                  <a:pt x="2102743" y="1808199"/>
                </a:lnTo>
                <a:lnTo>
                  <a:pt x="2248155" y="1720953"/>
                </a:lnTo>
                <a:lnTo>
                  <a:pt x="2244342" y="1717141"/>
                </a:lnTo>
                <a:cubicBezTo>
                  <a:pt x="2288740" y="1743428"/>
                  <a:pt x="2336100" y="1762714"/>
                  <a:pt x="2385204" y="1773630"/>
                </a:cubicBezTo>
                <a:lnTo>
                  <a:pt x="2383758" y="1773680"/>
                </a:lnTo>
                <a:lnTo>
                  <a:pt x="2430602" y="1936659"/>
                </a:lnTo>
                <a:lnTo>
                  <a:pt x="2636576" y="1929466"/>
                </a:lnTo>
                <a:lnTo>
                  <a:pt x="2670980" y="1768106"/>
                </a:lnTo>
                <a:cubicBezTo>
                  <a:pt x="2710205" y="1756477"/>
                  <a:pt x="2748340" y="1740201"/>
                  <a:pt x="2784377" y="1719007"/>
                </a:cubicBezTo>
                <a:lnTo>
                  <a:pt x="2914669" y="1797182"/>
                </a:lnTo>
                <a:lnTo>
                  <a:pt x="3060403" y="1651448"/>
                </a:lnTo>
                <a:lnTo>
                  <a:pt x="2982388" y="1521423"/>
                </a:lnTo>
                <a:cubicBezTo>
                  <a:pt x="3005738" y="1480960"/>
                  <a:pt x="3023254" y="1438067"/>
                  <a:pt x="3034870" y="1393911"/>
                </a:cubicBezTo>
                <a:lnTo>
                  <a:pt x="3178023" y="1371146"/>
                </a:lnTo>
                <a:lnTo>
                  <a:pt x="3195986" y="1165831"/>
                </a:lnTo>
                <a:lnTo>
                  <a:pt x="3035682" y="1110520"/>
                </a:lnTo>
                <a:lnTo>
                  <a:pt x="3035151" y="1116602"/>
                </a:lnTo>
                <a:cubicBezTo>
                  <a:pt x="3024654" y="1070373"/>
                  <a:pt x="3006359" y="1025858"/>
                  <a:pt x="2981846" y="983944"/>
                </a:cubicBezTo>
                <a:lnTo>
                  <a:pt x="3064117" y="846827"/>
                </a:lnTo>
                <a:lnTo>
                  <a:pt x="2918383" y="701093"/>
                </a:lnTo>
                <a:lnTo>
                  <a:pt x="2781264" y="783363"/>
                </a:lnTo>
                <a:cubicBezTo>
                  <a:pt x="2735614" y="756666"/>
                  <a:pt x="2686880" y="737342"/>
                  <a:pt x="2636466" y="726565"/>
                </a:cubicBezTo>
                <a:lnTo>
                  <a:pt x="2655417" y="724907"/>
                </a:lnTo>
                <a:close/>
                <a:moveTo>
                  <a:pt x="1524268" y="506658"/>
                </a:moveTo>
                <a:cubicBezTo>
                  <a:pt x="1432125" y="513170"/>
                  <a:pt x="1344757" y="563847"/>
                  <a:pt x="1295095" y="649865"/>
                </a:cubicBezTo>
                <a:cubicBezTo>
                  <a:pt x="1225568" y="770289"/>
                  <a:pt x="1252980" y="920081"/>
                  <a:pt x="1353120" y="1008880"/>
                </a:cubicBezTo>
                <a:cubicBezTo>
                  <a:pt x="1367425" y="1021565"/>
                  <a:pt x="1383215" y="1033005"/>
                  <a:pt x="1400419" y="1042938"/>
                </a:cubicBezTo>
                <a:cubicBezTo>
                  <a:pt x="1538047" y="1122398"/>
                  <a:pt x="1714033" y="1075243"/>
                  <a:pt x="1793492" y="937614"/>
                </a:cubicBezTo>
                <a:cubicBezTo>
                  <a:pt x="1872952" y="799986"/>
                  <a:pt x="1825797" y="624001"/>
                  <a:pt x="1688169" y="544541"/>
                </a:cubicBezTo>
                <a:cubicBezTo>
                  <a:pt x="1636558" y="514743"/>
                  <a:pt x="1579554" y="502751"/>
                  <a:pt x="1524268" y="506658"/>
                </a:cubicBezTo>
                <a:close/>
                <a:moveTo>
                  <a:pt x="1521301" y="464127"/>
                </a:moveTo>
                <a:cubicBezTo>
                  <a:pt x="1584777" y="459641"/>
                  <a:pt x="1650227" y="473410"/>
                  <a:pt x="1709484" y="507622"/>
                </a:cubicBezTo>
                <a:cubicBezTo>
                  <a:pt x="1867502" y="598855"/>
                  <a:pt x="1921643" y="800911"/>
                  <a:pt x="1830411" y="958929"/>
                </a:cubicBezTo>
                <a:cubicBezTo>
                  <a:pt x="1739179" y="1116947"/>
                  <a:pt x="1537122" y="1171088"/>
                  <a:pt x="1379104" y="1079856"/>
                </a:cubicBezTo>
                <a:cubicBezTo>
                  <a:pt x="1359352" y="1068452"/>
                  <a:pt x="1341223" y="1055317"/>
                  <a:pt x="1324797" y="1040752"/>
                </a:cubicBezTo>
                <a:cubicBezTo>
                  <a:pt x="1209822" y="938799"/>
                  <a:pt x="1178349" y="766816"/>
                  <a:pt x="1258177" y="628550"/>
                </a:cubicBezTo>
                <a:cubicBezTo>
                  <a:pt x="1315196" y="529788"/>
                  <a:pt x="1415508" y="471604"/>
                  <a:pt x="1521301" y="464127"/>
                </a:cubicBezTo>
                <a:close/>
                <a:moveTo>
                  <a:pt x="1478971" y="321009"/>
                </a:moveTo>
                <a:lnTo>
                  <a:pt x="1345362" y="369639"/>
                </a:lnTo>
                <a:lnTo>
                  <a:pt x="1356087" y="472309"/>
                </a:lnTo>
                <a:cubicBezTo>
                  <a:pt x="1332492" y="485790"/>
                  <a:pt x="1310306" y="502028"/>
                  <a:pt x="1290422" y="521296"/>
                </a:cubicBezTo>
                <a:lnTo>
                  <a:pt x="1182282" y="490362"/>
                </a:lnTo>
                <a:lnTo>
                  <a:pt x="1111190" y="613497"/>
                </a:lnTo>
                <a:lnTo>
                  <a:pt x="1187396" y="687181"/>
                </a:lnTo>
                <a:cubicBezTo>
                  <a:pt x="1176543" y="721605"/>
                  <a:pt x="1171595" y="757007"/>
                  <a:pt x="1171810" y="792139"/>
                </a:cubicBezTo>
                <a:lnTo>
                  <a:pt x="1082827" y="837549"/>
                </a:lnTo>
                <a:lnTo>
                  <a:pt x="1114812" y="976089"/>
                </a:lnTo>
                <a:lnTo>
                  <a:pt x="1222099" y="978029"/>
                </a:lnTo>
                <a:cubicBezTo>
                  <a:pt x="1237515" y="1006960"/>
                  <a:pt x="1257842" y="1033319"/>
                  <a:pt x="1281852" y="1056808"/>
                </a:cubicBezTo>
                <a:lnTo>
                  <a:pt x="1278631" y="1054949"/>
                </a:lnTo>
                <a:lnTo>
                  <a:pt x="1246455" y="1167425"/>
                </a:lnTo>
                <a:lnTo>
                  <a:pt x="1369591" y="1238517"/>
                </a:lnTo>
                <a:lnTo>
                  <a:pt x="1450911" y="1154414"/>
                </a:lnTo>
                <a:lnTo>
                  <a:pt x="1447690" y="1152555"/>
                </a:lnTo>
                <a:cubicBezTo>
                  <a:pt x="1481969" y="1162144"/>
                  <a:pt x="1516972" y="1166540"/>
                  <a:pt x="1551643" y="1165046"/>
                </a:cubicBezTo>
                <a:lnTo>
                  <a:pt x="1550688" y="1165338"/>
                </a:lnTo>
                <a:lnTo>
                  <a:pt x="1611004" y="1265579"/>
                </a:lnTo>
                <a:lnTo>
                  <a:pt x="1746976" y="1224008"/>
                </a:lnTo>
                <a:lnTo>
                  <a:pt x="1741091" y="1110339"/>
                </a:lnTo>
                <a:cubicBezTo>
                  <a:pt x="1765153" y="1095585"/>
                  <a:pt x="1787659" y="1077930"/>
                  <a:pt x="1807889" y="1057373"/>
                </a:cubicBezTo>
                <a:lnTo>
                  <a:pt x="1908671" y="1086202"/>
                </a:lnTo>
                <a:lnTo>
                  <a:pt x="1979763" y="963067"/>
                </a:lnTo>
                <a:lnTo>
                  <a:pt x="1904559" y="890352"/>
                </a:lnTo>
                <a:cubicBezTo>
                  <a:pt x="1912894" y="859219"/>
                  <a:pt x="1916907" y="827508"/>
                  <a:pt x="1916764" y="796010"/>
                </a:cubicBezTo>
                <a:lnTo>
                  <a:pt x="2008093" y="755279"/>
                </a:lnTo>
                <a:lnTo>
                  <a:pt x="1983402" y="615255"/>
                </a:lnTo>
                <a:lnTo>
                  <a:pt x="1866704" y="607021"/>
                </a:lnTo>
                <a:lnTo>
                  <a:pt x="1867436" y="611168"/>
                </a:lnTo>
                <a:cubicBezTo>
                  <a:pt x="1852187" y="582236"/>
                  <a:pt x="1832047" y="555840"/>
                  <a:pt x="1808229" y="532286"/>
                </a:cubicBezTo>
                <a:lnTo>
                  <a:pt x="1838569" y="426224"/>
                </a:lnTo>
                <a:lnTo>
                  <a:pt x="1715434" y="355132"/>
                </a:lnTo>
                <a:lnTo>
                  <a:pt x="1638751" y="434439"/>
                </a:lnTo>
                <a:cubicBezTo>
                  <a:pt x="1603564" y="424799"/>
                  <a:pt x="1567638" y="420624"/>
                  <a:pt x="1532119" y="422444"/>
                </a:cubicBezTo>
                <a:lnTo>
                  <a:pt x="1544452" y="417956"/>
                </a:lnTo>
                <a:close/>
                <a:moveTo>
                  <a:pt x="1786790" y="0"/>
                </a:moveTo>
                <a:lnTo>
                  <a:pt x="1937653" y="1218"/>
                </a:lnTo>
                <a:lnTo>
                  <a:pt x="2079088" y="12175"/>
                </a:lnTo>
                <a:lnTo>
                  <a:pt x="2213450" y="30438"/>
                </a:lnTo>
                <a:lnTo>
                  <a:pt x="2341920" y="57223"/>
                </a:lnTo>
                <a:lnTo>
                  <a:pt x="2464497" y="90095"/>
                </a:lnTo>
                <a:lnTo>
                  <a:pt x="2577644" y="132708"/>
                </a:lnTo>
                <a:lnTo>
                  <a:pt x="2687256" y="178973"/>
                </a:lnTo>
                <a:lnTo>
                  <a:pt x="2787439" y="233761"/>
                </a:lnTo>
                <a:lnTo>
                  <a:pt x="2881728" y="295854"/>
                </a:lnTo>
                <a:lnTo>
                  <a:pt x="2972482" y="365252"/>
                </a:lnTo>
                <a:lnTo>
                  <a:pt x="3053807" y="439519"/>
                </a:lnTo>
                <a:lnTo>
                  <a:pt x="3128060" y="522310"/>
                </a:lnTo>
                <a:lnTo>
                  <a:pt x="3197599" y="608752"/>
                </a:lnTo>
                <a:lnTo>
                  <a:pt x="3258887" y="701283"/>
                </a:lnTo>
                <a:lnTo>
                  <a:pt x="3315461" y="798683"/>
                </a:lnTo>
                <a:lnTo>
                  <a:pt x="3353177" y="880256"/>
                </a:lnTo>
                <a:lnTo>
                  <a:pt x="3386178" y="971569"/>
                </a:lnTo>
                <a:lnTo>
                  <a:pt x="3415644" y="1071404"/>
                </a:lnTo>
                <a:lnTo>
                  <a:pt x="3439216" y="1179762"/>
                </a:lnTo>
                <a:lnTo>
                  <a:pt x="3456895" y="1290555"/>
                </a:lnTo>
                <a:lnTo>
                  <a:pt x="3465146" y="1405001"/>
                </a:lnTo>
                <a:lnTo>
                  <a:pt x="3467503" y="1521881"/>
                </a:lnTo>
                <a:lnTo>
                  <a:pt x="3460431" y="1637544"/>
                </a:lnTo>
                <a:lnTo>
                  <a:pt x="3446288" y="1750772"/>
                </a:lnTo>
                <a:lnTo>
                  <a:pt x="3420358" y="1861565"/>
                </a:lnTo>
                <a:lnTo>
                  <a:pt x="3386178" y="1956530"/>
                </a:lnTo>
                <a:lnTo>
                  <a:pt x="3344926" y="2045408"/>
                </a:lnTo>
                <a:lnTo>
                  <a:pt x="3295424" y="2126981"/>
                </a:lnTo>
                <a:lnTo>
                  <a:pt x="3244744" y="2206119"/>
                </a:lnTo>
                <a:lnTo>
                  <a:pt x="3188170" y="2284039"/>
                </a:lnTo>
                <a:lnTo>
                  <a:pt x="3132775" y="2357089"/>
                </a:lnTo>
                <a:lnTo>
                  <a:pt x="3077379" y="2432575"/>
                </a:lnTo>
                <a:lnTo>
                  <a:pt x="3023163" y="2508060"/>
                </a:lnTo>
                <a:lnTo>
                  <a:pt x="2986626" y="2568935"/>
                </a:lnTo>
                <a:lnTo>
                  <a:pt x="2957160" y="2638333"/>
                </a:lnTo>
                <a:lnTo>
                  <a:pt x="2933588" y="2711383"/>
                </a:lnTo>
                <a:lnTo>
                  <a:pt x="2914730" y="2790521"/>
                </a:lnTo>
                <a:lnTo>
                  <a:pt x="2912373" y="2828264"/>
                </a:lnTo>
                <a:lnTo>
                  <a:pt x="2914730" y="2873311"/>
                </a:lnTo>
                <a:lnTo>
                  <a:pt x="2920623" y="2928099"/>
                </a:lnTo>
                <a:lnTo>
                  <a:pt x="2928873" y="2985322"/>
                </a:lnTo>
                <a:lnTo>
                  <a:pt x="2941838" y="3047415"/>
                </a:lnTo>
                <a:lnTo>
                  <a:pt x="2957160" y="3109507"/>
                </a:lnTo>
                <a:lnTo>
                  <a:pt x="2972482" y="3169165"/>
                </a:lnTo>
                <a:lnTo>
                  <a:pt x="2988983" y="3226388"/>
                </a:lnTo>
                <a:lnTo>
                  <a:pt x="3004305" y="3277523"/>
                </a:lnTo>
                <a:lnTo>
                  <a:pt x="3019627" y="3322571"/>
                </a:lnTo>
                <a:lnTo>
                  <a:pt x="3032592" y="3355443"/>
                </a:lnTo>
                <a:lnTo>
                  <a:pt x="3051450" y="3404143"/>
                </a:lnTo>
                <a:lnTo>
                  <a:pt x="3069129" y="3463801"/>
                </a:lnTo>
                <a:lnTo>
                  <a:pt x="3087987" y="3530764"/>
                </a:lnTo>
                <a:lnTo>
                  <a:pt x="3106845" y="3598944"/>
                </a:lnTo>
                <a:lnTo>
                  <a:pt x="3128060" y="3661037"/>
                </a:lnTo>
                <a:lnTo>
                  <a:pt x="3150454" y="3715825"/>
                </a:lnTo>
                <a:lnTo>
                  <a:pt x="2948910" y="3782787"/>
                </a:lnTo>
                <a:lnTo>
                  <a:pt x="2753259" y="3840010"/>
                </a:lnTo>
                <a:lnTo>
                  <a:pt x="2567037" y="3886275"/>
                </a:lnTo>
                <a:lnTo>
                  <a:pt x="2385529" y="3920365"/>
                </a:lnTo>
                <a:lnTo>
                  <a:pt x="2208736" y="3944716"/>
                </a:lnTo>
                <a:lnTo>
                  <a:pt x="2037836" y="3953238"/>
                </a:lnTo>
                <a:lnTo>
                  <a:pt x="1870472" y="3950803"/>
                </a:lnTo>
                <a:lnTo>
                  <a:pt x="1707822" y="3934976"/>
                </a:lnTo>
                <a:lnTo>
                  <a:pt x="1547530" y="3906973"/>
                </a:lnTo>
                <a:lnTo>
                  <a:pt x="1540458" y="3866795"/>
                </a:lnTo>
                <a:lnTo>
                  <a:pt x="1532207" y="3820530"/>
                </a:lnTo>
                <a:lnTo>
                  <a:pt x="1521600" y="3764525"/>
                </a:lnTo>
                <a:lnTo>
                  <a:pt x="1513350" y="3704867"/>
                </a:lnTo>
                <a:lnTo>
                  <a:pt x="1501563" y="3640339"/>
                </a:lnTo>
                <a:lnTo>
                  <a:pt x="1489777" y="3574594"/>
                </a:lnTo>
                <a:lnTo>
                  <a:pt x="1476812" y="3510066"/>
                </a:lnTo>
                <a:lnTo>
                  <a:pt x="1461490" y="3447974"/>
                </a:lnTo>
                <a:lnTo>
                  <a:pt x="1446168" y="3388316"/>
                </a:lnTo>
                <a:lnTo>
                  <a:pt x="1427310" y="3335963"/>
                </a:lnTo>
                <a:lnTo>
                  <a:pt x="1407274" y="3290915"/>
                </a:lnTo>
                <a:lnTo>
                  <a:pt x="1386058" y="3255608"/>
                </a:lnTo>
                <a:lnTo>
                  <a:pt x="1362486" y="3233693"/>
                </a:lnTo>
                <a:lnTo>
                  <a:pt x="1336556" y="3222735"/>
                </a:lnTo>
                <a:lnTo>
                  <a:pt x="1307091" y="3217865"/>
                </a:lnTo>
                <a:lnTo>
                  <a:pt x="1272911" y="3220300"/>
                </a:lnTo>
                <a:lnTo>
                  <a:pt x="1238731" y="3225170"/>
                </a:lnTo>
                <a:lnTo>
                  <a:pt x="1206908" y="3233693"/>
                </a:lnTo>
                <a:lnTo>
                  <a:pt x="1176264" y="3242215"/>
                </a:lnTo>
                <a:lnTo>
                  <a:pt x="1147977" y="3250738"/>
                </a:lnTo>
                <a:lnTo>
                  <a:pt x="1126762" y="3258043"/>
                </a:lnTo>
                <a:lnTo>
                  <a:pt x="1076081" y="3275088"/>
                </a:lnTo>
                <a:lnTo>
                  <a:pt x="1018329" y="3290915"/>
                </a:lnTo>
                <a:lnTo>
                  <a:pt x="953505" y="3304308"/>
                </a:lnTo>
                <a:lnTo>
                  <a:pt x="885145" y="3312831"/>
                </a:lnTo>
                <a:lnTo>
                  <a:pt x="816784" y="3320136"/>
                </a:lnTo>
                <a:lnTo>
                  <a:pt x="747246" y="3322571"/>
                </a:lnTo>
                <a:lnTo>
                  <a:pt x="681243" y="3317701"/>
                </a:lnTo>
                <a:lnTo>
                  <a:pt x="618776" y="3306743"/>
                </a:lnTo>
                <a:lnTo>
                  <a:pt x="584596" y="3298221"/>
                </a:lnTo>
                <a:lnTo>
                  <a:pt x="550416" y="3282393"/>
                </a:lnTo>
                <a:lnTo>
                  <a:pt x="516236" y="3264130"/>
                </a:lnTo>
                <a:lnTo>
                  <a:pt x="486771" y="3242215"/>
                </a:lnTo>
                <a:lnTo>
                  <a:pt x="456126" y="3215430"/>
                </a:lnTo>
                <a:lnTo>
                  <a:pt x="432554" y="3187428"/>
                </a:lnTo>
                <a:lnTo>
                  <a:pt x="416053" y="3152120"/>
                </a:lnTo>
                <a:lnTo>
                  <a:pt x="403089" y="3111942"/>
                </a:lnTo>
                <a:lnTo>
                  <a:pt x="398374" y="3068112"/>
                </a:lnTo>
                <a:lnTo>
                  <a:pt x="403089" y="3019412"/>
                </a:lnTo>
                <a:lnTo>
                  <a:pt x="408982" y="2985322"/>
                </a:lnTo>
                <a:lnTo>
                  <a:pt x="417232" y="2947579"/>
                </a:lnTo>
                <a:lnTo>
                  <a:pt x="426661" y="2908619"/>
                </a:lnTo>
                <a:lnTo>
                  <a:pt x="430197" y="2870876"/>
                </a:lnTo>
                <a:lnTo>
                  <a:pt x="430197" y="2830699"/>
                </a:lnTo>
                <a:lnTo>
                  <a:pt x="419589" y="2795391"/>
                </a:lnTo>
                <a:lnTo>
                  <a:pt x="408982" y="2775911"/>
                </a:lnTo>
                <a:lnTo>
                  <a:pt x="390124" y="2757648"/>
                </a:lnTo>
                <a:lnTo>
                  <a:pt x="370087" y="2744256"/>
                </a:lnTo>
                <a:lnTo>
                  <a:pt x="348872" y="2733298"/>
                </a:lnTo>
                <a:lnTo>
                  <a:pt x="327657" y="2717471"/>
                </a:lnTo>
                <a:lnTo>
                  <a:pt x="311156" y="2700426"/>
                </a:lnTo>
                <a:lnTo>
                  <a:pt x="298191" y="2678511"/>
                </a:lnTo>
                <a:lnTo>
                  <a:pt x="293477" y="2654161"/>
                </a:lnTo>
                <a:lnTo>
                  <a:pt x="295834" y="2629810"/>
                </a:lnTo>
                <a:lnTo>
                  <a:pt x="304084" y="2606678"/>
                </a:lnTo>
                <a:lnTo>
                  <a:pt x="314692" y="2587198"/>
                </a:lnTo>
                <a:lnTo>
                  <a:pt x="321764" y="2567718"/>
                </a:lnTo>
                <a:lnTo>
                  <a:pt x="287584" y="2543368"/>
                </a:lnTo>
                <a:lnTo>
                  <a:pt x="264011" y="2519017"/>
                </a:lnTo>
                <a:lnTo>
                  <a:pt x="251046" y="2494667"/>
                </a:lnTo>
                <a:lnTo>
                  <a:pt x="248689" y="2467882"/>
                </a:lnTo>
                <a:lnTo>
                  <a:pt x="252225" y="2443532"/>
                </a:lnTo>
                <a:lnTo>
                  <a:pt x="261654" y="2416747"/>
                </a:lnTo>
                <a:lnTo>
                  <a:pt x="274619" y="2389962"/>
                </a:lnTo>
                <a:lnTo>
                  <a:pt x="288762" y="2363177"/>
                </a:lnTo>
                <a:lnTo>
                  <a:pt x="301727" y="2335174"/>
                </a:lnTo>
                <a:lnTo>
                  <a:pt x="314692" y="2308389"/>
                </a:lnTo>
                <a:lnTo>
                  <a:pt x="321764" y="2279169"/>
                </a:lnTo>
                <a:lnTo>
                  <a:pt x="298191" y="2257254"/>
                </a:lnTo>
                <a:lnTo>
                  <a:pt x="265190" y="2240209"/>
                </a:lnTo>
                <a:lnTo>
                  <a:pt x="228653" y="2224381"/>
                </a:lnTo>
                <a:lnTo>
                  <a:pt x="190937" y="2210989"/>
                </a:lnTo>
                <a:lnTo>
                  <a:pt x="152042" y="2197596"/>
                </a:lnTo>
                <a:lnTo>
                  <a:pt x="113148" y="2184204"/>
                </a:lnTo>
                <a:lnTo>
                  <a:pt x="76610" y="2168376"/>
                </a:lnTo>
                <a:lnTo>
                  <a:pt x="47145" y="2151331"/>
                </a:lnTo>
                <a:lnTo>
                  <a:pt x="21215" y="2126981"/>
                </a:lnTo>
                <a:lnTo>
                  <a:pt x="5893" y="2097761"/>
                </a:lnTo>
                <a:lnTo>
                  <a:pt x="0" y="2067323"/>
                </a:lnTo>
                <a:lnTo>
                  <a:pt x="4715" y="2038103"/>
                </a:lnTo>
                <a:lnTo>
                  <a:pt x="15322" y="2011318"/>
                </a:lnTo>
                <a:lnTo>
                  <a:pt x="31823" y="1989403"/>
                </a:lnTo>
                <a:lnTo>
                  <a:pt x="51859" y="1967488"/>
                </a:lnTo>
                <a:lnTo>
                  <a:pt x="70717" y="1949225"/>
                </a:lnTo>
                <a:lnTo>
                  <a:pt x="86039" y="1934615"/>
                </a:lnTo>
                <a:lnTo>
                  <a:pt x="130827" y="1881045"/>
                </a:lnTo>
                <a:lnTo>
                  <a:pt x="177972" y="1832345"/>
                </a:lnTo>
                <a:lnTo>
                  <a:pt x="225117" y="1783645"/>
                </a:lnTo>
                <a:lnTo>
                  <a:pt x="269904" y="1730074"/>
                </a:lnTo>
                <a:lnTo>
                  <a:pt x="312335" y="1677722"/>
                </a:lnTo>
                <a:lnTo>
                  <a:pt x="351229" y="1618064"/>
                </a:lnTo>
                <a:lnTo>
                  <a:pt x="383052" y="1553536"/>
                </a:lnTo>
                <a:lnTo>
                  <a:pt x="400731" y="1499966"/>
                </a:lnTo>
                <a:lnTo>
                  <a:pt x="406624" y="1447613"/>
                </a:lnTo>
                <a:lnTo>
                  <a:pt x="406624" y="1391608"/>
                </a:lnTo>
                <a:lnTo>
                  <a:pt x="405446" y="1331950"/>
                </a:lnTo>
                <a:lnTo>
                  <a:pt x="403089" y="1272293"/>
                </a:lnTo>
                <a:lnTo>
                  <a:pt x="405446" y="1207765"/>
                </a:lnTo>
                <a:lnTo>
                  <a:pt x="411339" y="1139585"/>
                </a:lnTo>
                <a:lnTo>
                  <a:pt x="477342" y="858341"/>
                </a:lnTo>
                <a:lnTo>
                  <a:pt x="518593" y="756071"/>
                </a:lnTo>
                <a:lnTo>
                  <a:pt x="568095" y="661105"/>
                </a:lnTo>
                <a:lnTo>
                  <a:pt x="625848" y="572227"/>
                </a:lnTo>
                <a:lnTo>
                  <a:pt x="691851" y="488219"/>
                </a:lnTo>
                <a:lnTo>
                  <a:pt x="764925" y="411517"/>
                </a:lnTo>
                <a:lnTo>
                  <a:pt x="843893" y="340901"/>
                </a:lnTo>
                <a:lnTo>
                  <a:pt x="929932" y="276374"/>
                </a:lnTo>
                <a:lnTo>
                  <a:pt x="1019507" y="219151"/>
                </a:lnTo>
                <a:lnTo>
                  <a:pt x="1116154" y="168016"/>
                </a:lnTo>
                <a:lnTo>
                  <a:pt x="1215158" y="125403"/>
                </a:lnTo>
                <a:lnTo>
                  <a:pt x="1315341" y="87660"/>
                </a:lnTo>
                <a:lnTo>
                  <a:pt x="1652427" y="1095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Oval 2"/>
          <p:cNvSpPr/>
          <p:nvPr/>
        </p:nvSpPr>
        <p:spPr>
          <a:xfrm>
            <a:off x="737380" y="3580600"/>
            <a:ext cx="804800" cy="854313"/>
          </a:xfrm>
          <a:custGeom>
            <a:avLst/>
            <a:gdLst/>
            <a:ahLst/>
            <a:cxnLst/>
            <a:rect l="l" t="t" r="r" b="b"/>
            <a:pathLst>
              <a:path w="3589942" h="3810804">
                <a:moveTo>
                  <a:pt x="1527789" y="577030"/>
                </a:moveTo>
                <a:lnTo>
                  <a:pt x="2192841" y="577030"/>
                </a:lnTo>
                <a:cubicBezTo>
                  <a:pt x="2235938" y="577030"/>
                  <a:pt x="2274172" y="597851"/>
                  <a:pt x="2296194" y="631348"/>
                </a:cubicBezTo>
                <a:cubicBezTo>
                  <a:pt x="2312535" y="636505"/>
                  <a:pt x="2327209" y="646076"/>
                  <a:pt x="2340395" y="658268"/>
                </a:cubicBezTo>
                <a:lnTo>
                  <a:pt x="2784135" y="1068558"/>
                </a:lnTo>
                <a:cubicBezTo>
                  <a:pt x="2849539" y="1129032"/>
                  <a:pt x="2853536" y="1231077"/>
                  <a:pt x="2793062" y="1296481"/>
                </a:cubicBezTo>
                <a:cubicBezTo>
                  <a:pt x="2732588" y="1361884"/>
                  <a:pt x="2630543" y="1365881"/>
                  <a:pt x="2565140" y="1305407"/>
                </a:cubicBezTo>
                <a:lnTo>
                  <a:pt x="2126257" y="899607"/>
                </a:lnTo>
                <a:lnTo>
                  <a:pt x="1743614" y="899607"/>
                </a:lnTo>
                <a:lnTo>
                  <a:pt x="2286666" y="1840200"/>
                </a:lnTo>
                <a:lnTo>
                  <a:pt x="2288746" y="1846386"/>
                </a:lnTo>
                <a:lnTo>
                  <a:pt x="2725602" y="2362753"/>
                </a:lnTo>
                <a:lnTo>
                  <a:pt x="3373942" y="2362753"/>
                </a:lnTo>
                <a:cubicBezTo>
                  <a:pt x="3493236" y="2362753"/>
                  <a:pt x="3589942" y="2459459"/>
                  <a:pt x="3589942" y="2578753"/>
                </a:cubicBezTo>
                <a:cubicBezTo>
                  <a:pt x="3589942" y="2698047"/>
                  <a:pt x="3493236" y="2794753"/>
                  <a:pt x="3373942" y="2794753"/>
                </a:cubicBezTo>
                <a:lnTo>
                  <a:pt x="2653392" y="2794753"/>
                </a:lnTo>
                <a:cubicBezTo>
                  <a:pt x="2610966" y="2794753"/>
                  <a:pt x="2571398" y="2782522"/>
                  <a:pt x="2540111" y="2758089"/>
                </a:cubicBezTo>
                <a:cubicBezTo>
                  <a:pt x="2505204" y="2752485"/>
                  <a:pt x="2473368" y="2733462"/>
                  <a:pt x="2448894" y="2704534"/>
                </a:cubicBezTo>
                <a:lnTo>
                  <a:pt x="2084567" y="2273898"/>
                </a:lnTo>
                <a:lnTo>
                  <a:pt x="1418219" y="2658614"/>
                </a:lnTo>
                <a:lnTo>
                  <a:pt x="1654802" y="3541556"/>
                </a:lnTo>
                <a:cubicBezTo>
                  <a:pt x="1685155" y="3654835"/>
                  <a:pt x="1617931" y="3771271"/>
                  <a:pt x="1504652" y="3801624"/>
                </a:cubicBezTo>
                <a:lnTo>
                  <a:pt x="1497591" y="3803516"/>
                </a:lnTo>
                <a:cubicBezTo>
                  <a:pt x="1384312" y="3833869"/>
                  <a:pt x="1267875" y="3766645"/>
                  <a:pt x="1237522" y="3653366"/>
                </a:cubicBezTo>
                <a:lnTo>
                  <a:pt x="967938" y="2647263"/>
                </a:lnTo>
                <a:lnTo>
                  <a:pt x="965077" y="2629684"/>
                </a:lnTo>
                <a:lnTo>
                  <a:pt x="962568" y="2625338"/>
                </a:lnTo>
                <a:cubicBezTo>
                  <a:pt x="914145" y="2541467"/>
                  <a:pt x="942881" y="2434220"/>
                  <a:pt x="1026753" y="2385796"/>
                </a:cubicBezTo>
                <a:lnTo>
                  <a:pt x="1709051" y="1991871"/>
                </a:lnTo>
                <a:lnTo>
                  <a:pt x="1217739" y="1140893"/>
                </a:lnTo>
                <a:lnTo>
                  <a:pt x="800790" y="1504715"/>
                </a:lnTo>
                <a:cubicBezTo>
                  <a:pt x="747128" y="1551540"/>
                  <a:pt x="666088" y="1546791"/>
                  <a:pt x="618683" y="1494171"/>
                </a:cubicBezTo>
                <a:cubicBezTo>
                  <a:pt x="613095" y="1494189"/>
                  <a:pt x="608540" y="1491841"/>
                  <a:pt x="604057" y="1489253"/>
                </a:cubicBezTo>
                <a:lnTo>
                  <a:pt x="80671" y="1187076"/>
                </a:lnTo>
                <a:cubicBezTo>
                  <a:pt x="3528" y="1142537"/>
                  <a:pt x="-22903" y="1043894"/>
                  <a:pt x="21635" y="966751"/>
                </a:cubicBezTo>
                <a:cubicBezTo>
                  <a:pt x="55039" y="908894"/>
                  <a:pt x="118877" y="879562"/>
                  <a:pt x="181253" y="887301"/>
                </a:cubicBezTo>
                <a:cubicBezTo>
                  <a:pt x="202045" y="889881"/>
                  <a:pt x="222674" y="896580"/>
                  <a:pt x="241960" y="907715"/>
                </a:cubicBezTo>
                <a:lnTo>
                  <a:pt x="694745" y="1169131"/>
                </a:lnTo>
                <a:lnTo>
                  <a:pt x="1089807" y="824407"/>
                </a:lnTo>
                <a:lnTo>
                  <a:pt x="1091120" y="823658"/>
                </a:lnTo>
                <a:cubicBezTo>
                  <a:pt x="1097930" y="808830"/>
                  <a:pt x="1109754" y="796653"/>
                  <a:pt x="1124832" y="787947"/>
                </a:cubicBezTo>
                <a:lnTo>
                  <a:pt x="1457419" y="595928"/>
                </a:lnTo>
                <a:lnTo>
                  <a:pt x="1470653" y="591478"/>
                </a:lnTo>
                <a:cubicBezTo>
                  <a:pt x="1476999" y="586999"/>
                  <a:pt x="1484225" y="584203"/>
                  <a:pt x="1492334" y="584188"/>
                </a:cubicBezTo>
                <a:cubicBezTo>
                  <a:pt x="1492719" y="583883"/>
                  <a:pt x="1493138" y="583828"/>
                  <a:pt x="1493557" y="583776"/>
                </a:cubicBezTo>
                <a:lnTo>
                  <a:pt x="1494292" y="583792"/>
                </a:lnTo>
                <a:cubicBezTo>
                  <a:pt x="1504555" y="578590"/>
                  <a:pt x="1515990" y="577030"/>
                  <a:pt x="1527789" y="577030"/>
                </a:cubicBezTo>
                <a:close/>
                <a:moveTo>
                  <a:pt x="1133555" y="0"/>
                </a:moveTo>
                <a:cubicBezTo>
                  <a:pt x="1301891" y="0"/>
                  <a:pt x="1438355" y="136464"/>
                  <a:pt x="1438355" y="304800"/>
                </a:cubicBezTo>
                <a:cubicBezTo>
                  <a:pt x="1438355" y="473136"/>
                  <a:pt x="1301891" y="609600"/>
                  <a:pt x="1133555" y="609600"/>
                </a:cubicBezTo>
                <a:cubicBezTo>
                  <a:pt x="965219" y="609600"/>
                  <a:pt x="828755" y="473136"/>
                  <a:pt x="828755" y="304800"/>
                </a:cubicBezTo>
                <a:cubicBezTo>
                  <a:pt x="828755" y="136464"/>
                  <a:pt x="965219" y="0"/>
                  <a:pt x="1133555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4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>
            <a:spLocks noChangeAspect="1"/>
          </p:cNvSpPr>
          <p:nvPr/>
        </p:nvSpPr>
        <p:spPr>
          <a:xfrm>
            <a:off x="714843" y="208007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98339" y="1156698"/>
                </a:moveTo>
                <a:lnTo>
                  <a:pt x="3132867" y="1967968"/>
                </a:lnTo>
                <a:lnTo>
                  <a:pt x="1998339" y="2779237"/>
                </a:lnTo>
                <a:lnTo>
                  <a:pt x="1998339" y="2373602"/>
                </a:lnTo>
                <a:lnTo>
                  <a:pt x="828611" y="2373602"/>
                </a:lnTo>
                <a:lnTo>
                  <a:pt x="828611" y="1562333"/>
                </a:lnTo>
                <a:lnTo>
                  <a:pt x="1998339" y="1562333"/>
                </a:lnTo>
                <a:close/>
                <a:moveTo>
                  <a:pt x="1980000" y="437620"/>
                </a:moveTo>
                <a:cubicBezTo>
                  <a:pt x="1128167" y="437620"/>
                  <a:pt x="437620" y="1128167"/>
                  <a:pt x="437620" y="1980000"/>
                </a:cubicBezTo>
                <a:cubicBezTo>
                  <a:pt x="437620" y="2831833"/>
                  <a:pt x="1128167" y="3522380"/>
                  <a:pt x="1980000" y="3522380"/>
                </a:cubicBez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lose/>
                <a:moveTo>
                  <a:pt x="1980000" y="0"/>
                </a:move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ubicBezTo>
                  <a:pt x="0" y="886476"/>
                  <a:pt x="886476" y="0"/>
                  <a:pt x="19800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>
            <a:spLocks noChangeAspect="1"/>
          </p:cNvSpPr>
          <p:nvPr/>
        </p:nvSpPr>
        <p:spPr>
          <a:xfrm rot="10800000">
            <a:off x="2469657" y="208007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96861" y="2803302"/>
                </a:moveTo>
                <a:lnTo>
                  <a:pt x="1996861" y="2397667"/>
                </a:lnTo>
                <a:lnTo>
                  <a:pt x="827133" y="2397667"/>
                </a:lnTo>
                <a:lnTo>
                  <a:pt x="827133" y="1586398"/>
                </a:lnTo>
                <a:lnTo>
                  <a:pt x="1996861" y="1586398"/>
                </a:lnTo>
                <a:lnTo>
                  <a:pt x="1996861" y="1180763"/>
                </a:lnTo>
                <a:lnTo>
                  <a:pt x="3131389" y="1992033"/>
                </a:lnTo>
                <a:close/>
                <a:moveTo>
                  <a:pt x="1980000" y="3522380"/>
                </a:move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ubicBezTo>
                  <a:pt x="1128167" y="437620"/>
                  <a:pt x="437620" y="1128167"/>
                  <a:pt x="437620" y="1980000"/>
                </a:cubicBezTo>
                <a:cubicBezTo>
                  <a:pt x="437620" y="2831833"/>
                  <a:pt x="1128167" y="3522380"/>
                  <a:pt x="1980000" y="3522380"/>
                </a:cubicBezTo>
                <a:close/>
                <a:moveTo>
                  <a:pt x="1980000" y="3960000"/>
                </a:moveTo>
                <a:cubicBezTo>
                  <a:pt x="886476" y="3960000"/>
                  <a:pt x="0" y="3073524"/>
                  <a:pt x="0" y="1980000"/>
                </a:cubicBezTo>
                <a:cubicBezTo>
                  <a:pt x="0" y="886476"/>
                  <a:pt x="886476" y="0"/>
                  <a:pt x="1980000" y="0"/>
                </a:cubicBez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2"/>
          <p:cNvSpPr>
            <a:spLocks noChangeAspect="1"/>
          </p:cNvSpPr>
          <p:nvPr/>
        </p:nvSpPr>
        <p:spPr>
          <a:xfrm rot="16200000">
            <a:off x="5979285" y="2080078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1" h="3960001">
                <a:moveTo>
                  <a:pt x="3144161" y="1980740"/>
                </a:moveTo>
                <a:lnTo>
                  <a:pt x="2009633" y="2792009"/>
                </a:lnTo>
                <a:lnTo>
                  <a:pt x="2009633" y="2386374"/>
                </a:lnTo>
                <a:lnTo>
                  <a:pt x="839905" y="2386374"/>
                </a:lnTo>
                <a:lnTo>
                  <a:pt x="839905" y="1575105"/>
                </a:lnTo>
                <a:lnTo>
                  <a:pt x="2009633" y="1575105"/>
                </a:lnTo>
                <a:lnTo>
                  <a:pt x="2009633" y="1169470"/>
                </a:lnTo>
                <a:close/>
                <a:moveTo>
                  <a:pt x="3522381" y="1980001"/>
                </a:moveTo>
                <a:cubicBezTo>
                  <a:pt x="3522381" y="1128167"/>
                  <a:pt x="2831834" y="437620"/>
                  <a:pt x="1980001" y="437620"/>
                </a:cubicBezTo>
                <a:cubicBezTo>
                  <a:pt x="1128168" y="437620"/>
                  <a:pt x="437620" y="1128167"/>
                  <a:pt x="437620" y="1980001"/>
                </a:cubicBezTo>
                <a:cubicBezTo>
                  <a:pt x="437620" y="2831834"/>
                  <a:pt x="1128168" y="3522381"/>
                  <a:pt x="1980001" y="3522381"/>
                </a:cubicBezTo>
                <a:cubicBezTo>
                  <a:pt x="2831834" y="3522381"/>
                  <a:pt x="3522381" y="2831834"/>
                  <a:pt x="3522381" y="1980001"/>
                </a:cubicBezTo>
                <a:close/>
                <a:moveTo>
                  <a:pt x="3960001" y="1980001"/>
                </a:moveTo>
                <a:cubicBezTo>
                  <a:pt x="3960001" y="3073525"/>
                  <a:pt x="3073525" y="3960001"/>
                  <a:pt x="1980001" y="3960001"/>
                </a:cubicBezTo>
                <a:cubicBezTo>
                  <a:pt x="886477" y="3960001"/>
                  <a:pt x="0" y="3073525"/>
                  <a:pt x="0" y="1980001"/>
                </a:cubicBezTo>
                <a:cubicBezTo>
                  <a:pt x="0" y="886476"/>
                  <a:pt x="886477" y="0"/>
                  <a:pt x="1980001" y="0"/>
                </a:cubicBezTo>
                <a:cubicBezTo>
                  <a:pt x="3073525" y="0"/>
                  <a:pt x="3960001" y="886476"/>
                  <a:pt x="3960001" y="198000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ight Arrow 2"/>
          <p:cNvSpPr>
            <a:spLocks noChangeAspect="1"/>
          </p:cNvSpPr>
          <p:nvPr/>
        </p:nvSpPr>
        <p:spPr>
          <a:xfrm rot="5400000">
            <a:off x="4224471" y="208007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1" h="3960001">
                <a:moveTo>
                  <a:pt x="815840" y="2385635"/>
                </a:moveTo>
                <a:lnTo>
                  <a:pt x="815840" y="1574366"/>
                </a:lnTo>
                <a:lnTo>
                  <a:pt x="1985568" y="1574366"/>
                </a:lnTo>
                <a:lnTo>
                  <a:pt x="1985568" y="1168731"/>
                </a:lnTo>
                <a:lnTo>
                  <a:pt x="3120096" y="1980001"/>
                </a:lnTo>
                <a:lnTo>
                  <a:pt x="1985568" y="2791270"/>
                </a:lnTo>
                <a:lnTo>
                  <a:pt x="1985568" y="2385635"/>
                </a:lnTo>
                <a:close/>
                <a:moveTo>
                  <a:pt x="437620" y="1980001"/>
                </a:moveTo>
                <a:cubicBezTo>
                  <a:pt x="437620" y="2831834"/>
                  <a:pt x="1128168" y="3522381"/>
                  <a:pt x="1980001" y="3522381"/>
                </a:cubicBezTo>
                <a:cubicBezTo>
                  <a:pt x="2831834" y="3522381"/>
                  <a:pt x="3522381" y="2831834"/>
                  <a:pt x="3522381" y="1980001"/>
                </a:cubicBezTo>
                <a:cubicBezTo>
                  <a:pt x="3522381" y="1128167"/>
                  <a:pt x="2831834" y="437620"/>
                  <a:pt x="1980001" y="437620"/>
                </a:cubicBezTo>
                <a:cubicBezTo>
                  <a:pt x="1128168" y="437620"/>
                  <a:pt x="437620" y="1128167"/>
                  <a:pt x="437620" y="1980001"/>
                </a:cubicBezTo>
                <a:close/>
                <a:moveTo>
                  <a:pt x="0" y="1980001"/>
                </a:moveTo>
                <a:cubicBezTo>
                  <a:pt x="0" y="886476"/>
                  <a:pt x="886477" y="0"/>
                  <a:pt x="1980001" y="0"/>
                </a:cubicBezTo>
                <a:cubicBezTo>
                  <a:pt x="3073525" y="0"/>
                  <a:pt x="3960001" y="886476"/>
                  <a:pt x="3960001" y="1980001"/>
                </a:cubicBezTo>
                <a:cubicBezTo>
                  <a:pt x="3960001" y="3073525"/>
                  <a:pt x="3073525" y="3960001"/>
                  <a:pt x="1980001" y="3960001"/>
                </a:cubicBezTo>
                <a:cubicBezTo>
                  <a:pt x="886477" y="3960001"/>
                  <a:pt x="0" y="3073525"/>
                  <a:pt x="0" y="198000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7734099" y="208007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010179" y="872469"/>
                </a:moveTo>
                <a:cubicBezTo>
                  <a:pt x="2923093" y="1347483"/>
                  <a:pt x="2966635" y="1561237"/>
                  <a:pt x="3051742" y="1745306"/>
                </a:cubicBezTo>
                <a:cubicBezTo>
                  <a:pt x="2446101" y="1974896"/>
                  <a:pt x="2042339" y="2732938"/>
                  <a:pt x="1697955" y="3182220"/>
                </a:cubicBezTo>
                <a:cubicBezTo>
                  <a:pt x="1422843" y="2823981"/>
                  <a:pt x="1058667" y="2548869"/>
                  <a:pt x="694490" y="2321259"/>
                </a:cubicBezTo>
                <a:cubicBezTo>
                  <a:pt x="1025020" y="2117399"/>
                  <a:pt x="1118043" y="2067919"/>
                  <a:pt x="1329820" y="1941249"/>
                </a:cubicBezTo>
                <a:cubicBezTo>
                  <a:pt x="1462428" y="2194589"/>
                  <a:pt x="1559409" y="2400428"/>
                  <a:pt x="1674205" y="2540952"/>
                </a:cubicBezTo>
                <a:cubicBezTo>
                  <a:pt x="1905774" y="2020417"/>
                  <a:pt x="2232345" y="1321752"/>
                  <a:pt x="3010179" y="872469"/>
                </a:cubicBezTo>
                <a:close/>
                <a:moveTo>
                  <a:pt x="1980000" y="437620"/>
                </a:moveTo>
                <a:cubicBezTo>
                  <a:pt x="1128167" y="437620"/>
                  <a:pt x="437620" y="1128167"/>
                  <a:pt x="437620" y="1980000"/>
                </a:cubicBezTo>
                <a:cubicBezTo>
                  <a:pt x="437620" y="2831833"/>
                  <a:pt x="1128167" y="3522380"/>
                  <a:pt x="1980000" y="3522380"/>
                </a:cubicBez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lose/>
                <a:moveTo>
                  <a:pt x="1980000" y="0"/>
                </a:move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ubicBezTo>
                  <a:pt x="0" y="886476"/>
                  <a:pt x="886476" y="0"/>
                  <a:pt x="19800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Donut 1"/>
          <p:cNvSpPr>
            <a:spLocks noChangeAspect="1"/>
          </p:cNvSpPr>
          <p:nvPr/>
        </p:nvSpPr>
        <p:spPr>
          <a:xfrm rot="5400000">
            <a:off x="5979285" y="366591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472024" y="1980000"/>
                </a:moveTo>
                <a:cubicBezTo>
                  <a:pt x="2472024" y="1761271"/>
                  <a:pt x="2649339" y="1583956"/>
                  <a:pt x="2868068" y="1583956"/>
                </a:cubicBezTo>
                <a:cubicBezTo>
                  <a:pt x="3086797" y="1583956"/>
                  <a:pt x="3264112" y="1761271"/>
                  <a:pt x="3264112" y="1980000"/>
                </a:cubicBezTo>
                <a:cubicBezTo>
                  <a:pt x="3264112" y="2198729"/>
                  <a:pt x="3086797" y="2376044"/>
                  <a:pt x="2868068" y="2376044"/>
                </a:cubicBezTo>
                <a:cubicBezTo>
                  <a:pt x="2649339" y="2376044"/>
                  <a:pt x="2472024" y="2198729"/>
                  <a:pt x="2472024" y="1980000"/>
                </a:cubicBezTo>
                <a:close/>
                <a:moveTo>
                  <a:pt x="1679936" y="3167643"/>
                </a:moveTo>
                <a:lnTo>
                  <a:pt x="1679936" y="792357"/>
                </a:lnTo>
                <a:lnTo>
                  <a:pt x="2291571" y="792357"/>
                </a:lnTo>
                <a:lnTo>
                  <a:pt x="2291571" y="3167643"/>
                </a:lnTo>
                <a:close/>
                <a:moveTo>
                  <a:pt x="720293" y="1980000"/>
                </a:moveTo>
                <a:cubicBezTo>
                  <a:pt x="720293" y="1761271"/>
                  <a:pt x="897608" y="1583956"/>
                  <a:pt x="1116337" y="1583956"/>
                </a:cubicBezTo>
                <a:cubicBezTo>
                  <a:pt x="1335066" y="1583956"/>
                  <a:pt x="1512381" y="1761271"/>
                  <a:pt x="1512381" y="1980000"/>
                </a:cubicBezTo>
                <a:cubicBezTo>
                  <a:pt x="1512381" y="2198729"/>
                  <a:pt x="1335066" y="2376044"/>
                  <a:pt x="1116337" y="2376044"/>
                </a:cubicBezTo>
                <a:cubicBezTo>
                  <a:pt x="897608" y="2376044"/>
                  <a:pt x="720293" y="2198729"/>
                  <a:pt x="720293" y="1980000"/>
                </a:cubicBezTo>
                <a:close/>
                <a:moveTo>
                  <a:pt x="437620" y="1980000"/>
                </a:moveTo>
                <a:cubicBezTo>
                  <a:pt x="437620" y="2831833"/>
                  <a:pt x="1128167" y="3522380"/>
                  <a:pt x="1980000" y="3522380"/>
                </a:cubicBez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ubicBezTo>
                  <a:pt x="1128167" y="437620"/>
                  <a:pt x="437620" y="1128167"/>
                  <a:pt x="437620" y="1980000"/>
                </a:cubicBezTo>
                <a:close/>
                <a:moveTo>
                  <a:pt x="0" y="1980000"/>
                </a:moveTo>
                <a:cubicBezTo>
                  <a:pt x="0" y="886476"/>
                  <a:pt x="886476" y="0"/>
                  <a:pt x="1980000" y="0"/>
                </a:cubicBez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Donut 1"/>
          <p:cNvSpPr>
            <a:spLocks noChangeAspect="1"/>
          </p:cNvSpPr>
          <p:nvPr/>
        </p:nvSpPr>
        <p:spPr>
          <a:xfrm rot="5400000">
            <a:off x="2469657" y="3665918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679936" y="3167643"/>
                </a:moveTo>
                <a:lnTo>
                  <a:pt x="1679936" y="792357"/>
                </a:lnTo>
                <a:lnTo>
                  <a:pt x="2291571" y="792357"/>
                </a:lnTo>
                <a:lnTo>
                  <a:pt x="2291571" y="3167643"/>
                </a:lnTo>
                <a:close/>
                <a:moveTo>
                  <a:pt x="437620" y="1980000"/>
                </a:moveTo>
                <a:cubicBezTo>
                  <a:pt x="437620" y="2831833"/>
                  <a:pt x="1128167" y="3522380"/>
                  <a:pt x="1980000" y="3522380"/>
                </a:cubicBez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ubicBezTo>
                  <a:pt x="1128167" y="437620"/>
                  <a:pt x="437620" y="1128167"/>
                  <a:pt x="437620" y="1980000"/>
                </a:cubicBezTo>
                <a:close/>
                <a:moveTo>
                  <a:pt x="0" y="1980000"/>
                </a:moveTo>
                <a:cubicBezTo>
                  <a:pt x="0" y="886476"/>
                  <a:pt x="886476" y="0"/>
                  <a:pt x="1980000" y="0"/>
                </a:cubicBez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Donut 1"/>
          <p:cNvSpPr>
            <a:spLocks noChangeAspect="1"/>
          </p:cNvSpPr>
          <p:nvPr/>
        </p:nvSpPr>
        <p:spPr>
          <a:xfrm rot="5400000">
            <a:off x="714843" y="366591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798111" y="2291913"/>
                </a:moveTo>
                <a:lnTo>
                  <a:pt x="798111" y="1680278"/>
                </a:lnTo>
                <a:lnTo>
                  <a:pt x="1679936" y="1680278"/>
                </a:lnTo>
                <a:lnTo>
                  <a:pt x="1679936" y="792357"/>
                </a:lnTo>
                <a:lnTo>
                  <a:pt x="2291571" y="792357"/>
                </a:lnTo>
                <a:lnTo>
                  <a:pt x="2291571" y="1680278"/>
                </a:lnTo>
                <a:lnTo>
                  <a:pt x="3173397" y="1680278"/>
                </a:lnTo>
                <a:lnTo>
                  <a:pt x="3173397" y="2291913"/>
                </a:lnTo>
                <a:lnTo>
                  <a:pt x="2291571" y="2291913"/>
                </a:lnTo>
                <a:lnTo>
                  <a:pt x="2291571" y="3167643"/>
                </a:lnTo>
                <a:lnTo>
                  <a:pt x="1679936" y="3167643"/>
                </a:lnTo>
                <a:lnTo>
                  <a:pt x="1679936" y="2291913"/>
                </a:lnTo>
                <a:close/>
                <a:moveTo>
                  <a:pt x="437620" y="1980000"/>
                </a:moveTo>
                <a:cubicBezTo>
                  <a:pt x="437620" y="2831833"/>
                  <a:pt x="1128167" y="3522380"/>
                  <a:pt x="1980000" y="3522380"/>
                </a:cubicBez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ubicBezTo>
                  <a:pt x="1128167" y="437620"/>
                  <a:pt x="437620" y="1128167"/>
                  <a:pt x="437620" y="1980000"/>
                </a:cubicBezTo>
                <a:close/>
                <a:moveTo>
                  <a:pt x="0" y="1980000"/>
                </a:moveTo>
                <a:cubicBezTo>
                  <a:pt x="0" y="886476"/>
                  <a:pt x="886476" y="0"/>
                  <a:pt x="1980000" y="0"/>
                </a:cubicBez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Frame 2"/>
          <p:cNvSpPr>
            <a:spLocks noChangeAspect="1"/>
          </p:cNvSpPr>
          <p:nvPr/>
        </p:nvSpPr>
        <p:spPr>
          <a:xfrm>
            <a:off x="698377" y="5122130"/>
            <a:ext cx="752932" cy="720000"/>
          </a:xfrm>
          <a:custGeom>
            <a:avLst/>
            <a:gdLst/>
            <a:ahLst/>
            <a:cxnLst/>
            <a:rect l="l" t="t" r="r" b="b"/>
            <a:pathLst>
              <a:path w="3915682" h="3744417">
                <a:moveTo>
                  <a:pt x="2453530" y="2664296"/>
                </a:moveTo>
                <a:lnTo>
                  <a:pt x="2453530" y="2960604"/>
                </a:lnTo>
                <a:lnTo>
                  <a:pt x="3604244" y="2960604"/>
                </a:lnTo>
                <a:lnTo>
                  <a:pt x="3604244" y="2664296"/>
                </a:lnTo>
                <a:close/>
                <a:moveTo>
                  <a:pt x="2318929" y="211482"/>
                </a:moveTo>
                <a:lnTo>
                  <a:pt x="2318929" y="704548"/>
                </a:lnTo>
                <a:lnTo>
                  <a:pt x="2811995" y="704548"/>
                </a:lnTo>
                <a:close/>
                <a:moveTo>
                  <a:pt x="152396" y="152396"/>
                </a:moveTo>
                <a:lnTo>
                  <a:pt x="152396" y="3592020"/>
                </a:lnTo>
                <a:lnTo>
                  <a:pt x="2475431" y="3592020"/>
                </a:lnTo>
                <a:cubicBezTo>
                  <a:pt x="2221699" y="3426179"/>
                  <a:pt x="2054324" y="3139505"/>
                  <a:pt x="2054324" y="2813738"/>
                </a:cubicBezTo>
                <a:cubicBezTo>
                  <a:pt x="2054324" y="2338040"/>
                  <a:pt x="2411218" y="1945699"/>
                  <a:pt x="2871940" y="1890597"/>
                </a:cubicBezTo>
                <a:lnTo>
                  <a:pt x="2871940" y="848548"/>
                </a:lnTo>
                <a:lnTo>
                  <a:pt x="2184572" y="848548"/>
                </a:lnTo>
                <a:lnTo>
                  <a:pt x="2184572" y="836672"/>
                </a:lnTo>
                <a:lnTo>
                  <a:pt x="2174929" y="836672"/>
                </a:lnTo>
                <a:lnTo>
                  <a:pt x="2174929" y="152396"/>
                </a:lnTo>
                <a:close/>
                <a:moveTo>
                  <a:pt x="0" y="0"/>
                </a:moveTo>
                <a:lnTo>
                  <a:pt x="2304256" y="0"/>
                </a:lnTo>
                <a:lnTo>
                  <a:pt x="2308154" y="3898"/>
                </a:lnTo>
                <a:lnTo>
                  <a:pt x="2311573" y="480"/>
                </a:lnTo>
                <a:lnTo>
                  <a:pt x="3024337" y="713243"/>
                </a:lnTo>
                <a:lnTo>
                  <a:pt x="3020918" y="716662"/>
                </a:lnTo>
                <a:lnTo>
                  <a:pt x="3024336" y="720080"/>
                </a:lnTo>
                <a:lnTo>
                  <a:pt x="3024336" y="1885045"/>
                </a:lnTo>
                <a:cubicBezTo>
                  <a:pt x="3520119" y="1904513"/>
                  <a:pt x="3915682" y="2312931"/>
                  <a:pt x="3915682" y="2813738"/>
                </a:cubicBezTo>
                <a:cubicBezTo>
                  <a:pt x="3915682" y="3314545"/>
                  <a:pt x="3520119" y="3722963"/>
                  <a:pt x="3024336" y="3742431"/>
                </a:cubicBezTo>
                <a:lnTo>
                  <a:pt x="3024336" y="3744416"/>
                </a:lnTo>
                <a:lnTo>
                  <a:pt x="2985024" y="3744416"/>
                </a:lnTo>
                <a:cubicBezTo>
                  <a:pt x="2985017" y="3744417"/>
                  <a:pt x="2985010" y="3744417"/>
                  <a:pt x="2985003" y="3744417"/>
                </a:cubicBezTo>
                <a:lnTo>
                  <a:pt x="2984982" y="3744416"/>
                </a:lnTo>
                <a:lnTo>
                  <a:pt x="0" y="3744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2"/>
          <p:cNvSpPr>
            <a:spLocks noChangeAspect="1"/>
          </p:cNvSpPr>
          <p:nvPr/>
        </p:nvSpPr>
        <p:spPr>
          <a:xfrm>
            <a:off x="4208005" y="5122130"/>
            <a:ext cx="752932" cy="720000"/>
          </a:xfrm>
          <a:custGeom>
            <a:avLst/>
            <a:gdLst/>
            <a:ahLst/>
            <a:cxnLst/>
            <a:rect l="l" t="t" r="r" b="b"/>
            <a:pathLst>
              <a:path w="3915682" h="3744417">
                <a:moveTo>
                  <a:pt x="2698464" y="2293610"/>
                </a:moveTo>
                <a:lnTo>
                  <a:pt x="2477402" y="2514673"/>
                </a:lnTo>
                <a:lnTo>
                  <a:pt x="2796119" y="2833391"/>
                </a:lnTo>
                <a:lnTo>
                  <a:pt x="2477399" y="3152111"/>
                </a:lnTo>
                <a:lnTo>
                  <a:pt x="2698462" y="3373173"/>
                </a:lnTo>
                <a:lnTo>
                  <a:pt x="3017182" y="3054453"/>
                </a:lnTo>
                <a:lnTo>
                  <a:pt x="3335901" y="3373172"/>
                </a:lnTo>
                <a:lnTo>
                  <a:pt x="3556963" y="3152109"/>
                </a:lnTo>
                <a:lnTo>
                  <a:pt x="3238245" y="2833391"/>
                </a:lnTo>
                <a:lnTo>
                  <a:pt x="3556961" y="2514674"/>
                </a:lnTo>
                <a:lnTo>
                  <a:pt x="3335899" y="2293611"/>
                </a:lnTo>
                <a:lnTo>
                  <a:pt x="3017182" y="2612328"/>
                </a:lnTo>
                <a:close/>
                <a:moveTo>
                  <a:pt x="2318929" y="211482"/>
                </a:moveTo>
                <a:lnTo>
                  <a:pt x="2318929" y="704548"/>
                </a:lnTo>
                <a:lnTo>
                  <a:pt x="2811995" y="704548"/>
                </a:lnTo>
                <a:close/>
                <a:moveTo>
                  <a:pt x="152396" y="152396"/>
                </a:moveTo>
                <a:lnTo>
                  <a:pt x="152396" y="3592020"/>
                </a:lnTo>
                <a:lnTo>
                  <a:pt x="2475431" y="3592020"/>
                </a:lnTo>
                <a:cubicBezTo>
                  <a:pt x="2221699" y="3426179"/>
                  <a:pt x="2054324" y="3139505"/>
                  <a:pt x="2054324" y="2813738"/>
                </a:cubicBezTo>
                <a:cubicBezTo>
                  <a:pt x="2054324" y="2338040"/>
                  <a:pt x="2411218" y="1945699"/>
                  <a:pt x="2871940" y="1890597"/>
                </a:cubicBezTo>
                <a:lnTo>
                  <a:pt x="2871940" y="848548"/>
                </a:lnTo>
                <a:lnTo>
                  <a:pt x="2184572" y="848548"/>
                </a:lnTo>
                <a:lnTo>
                  <a:pt x="2184572" y="836672"/>
                </a:lnTo>
                <a:lnTo>
                  <a:pt x="2174929" y="836672"/>
                </a:lnTo>
                <a:lnTo>
                  <a:pt x="2174929" y="152396"/>
                </a:lnTo>
                <a:close/>
                <a:moveTo>
                  <a:pt x="0" y="0"/>
                </a:moveTo>
                <a:lnTo>
                  <a:pt x="2304256" y="0"/>
                </a:lnTo>
                <a:lnTo>
                  <a:pt x="2308154" y="3898"/>
                </a:lnTo>
                <a:lnTo>
                  <a:pt x="2311573" y="480"/>
                </a:lnTo>
                <a:lnTo>
                  <a:pt x="3024337" y="713243"/>
                </a:lnTo>
                <a:lnTo>
                  <a:pt x="3020918" y="716662"/>
                </a:lnTo>
                <a:lnTo>
                  <a:pt x="3024336" y="720080"/>
                </a:lnTo>
                <a:lnTo>
                  <a:pt x="3024336" y="1885045"/>
                </a:lnTo>
                <a:cubicBezTo>
                  <a:pt x="3520119" y="1904513"/>
                  <a:pt x="3915682" y="2312931"/>
                  <a:pt x="3915682" y="2813738"/>
                </a:cubicBezTo>
                <a:cubicBezTo>
                  <a:pt x="3915682" y="3314545"/>
                  <a:pt x="3520119" y="3722963"/>
                  <a:pt x="3024336" y="3742431"/>
                </a:cubicBezTo>
                <a:lnTo>
                  <a:pt x="3024336" y="3744416"/>
                </a:lnTo>
                <a:lnTo>
                  <a:pt x="2985024" y="3744416"/>
                </a:lnTo>
                <a:cubicBezTo>
                  <a:pt x="2985017" y="3744417"/>
                  <a:pt x="2985010" y="3744417"/>
                  <a:pt x="2985003" y="3744417"/>
                </a:cubicBezTo>
                <a:lnTo>
                  <a:pt x="2984982" y="3744416"/>
                </a:lnTo>
                <a:lnTo>
                  <a:pt x="0" y="3744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ame 2"/>
          <p:cNvSpPr>
            <a:spLocks noChangeAspect="1"/>
          </p:cNvSpPr>
          <p:nvPr/>
        </p:nvSpPr>
        <p:spPr>
          <a:xfrm>
            <a:off x="2453191" y="5122130"/>
            <a:ext cx="752932" cy="720000"/>
          </a:xfrm>
          <a:custGeom>
            <a:avLst/>
            <a:gdLst/>
            <a:ahLst/>
            <a:cxnLst/>
            <a:rect l="l" t="t" r="r" b="b"/>
            <a:pathLst>
              <a:path w="3915682" h="3744417">
                <a:moveTo>
                  <a:pt x="3504656" y="2228562"/>
                </a:moveTo>
                <a:cubicBezTo>
                  <a:pt x="3126882" y="2453019"/>
                  <a:pt x="2967892" y="2800823"/>
                  <a:pt x="2855056" y="3060147"/>
                </a:cubicBezTo>
                <a:cubicBezTo>
                  <a:pt x="2798954" y="2989933"/>
                  <a:pt x="2751559" y="2887084"/>
                  <a:pt x="2686753" y="2760500"/>
                </a:cubicBezTo>
                <a:cubicBezTo>
                  <a:pt x="2583257" y="2823792"/>
                  <a:pt x="2537796" y="2848515"/>
                  <a:pt x="2376264" y="2950376"/>
                </a:cubicBezTo>
                <a:cubicBezTo>
                  <a:pt x="2554239" y="3064103"/>
                  <a:pt x="2732214" y="3201565"/>
                  <a:pt x="2866662" y="3380562"/>
                </a:cubicBezTo>
                <a:cubicBezTo>
                  <a:pt x="3034964" y="3156075"/>
                  <a:pt x="3232285" y="2777312"/>
                  <a:pt x="3528264" y="2662596"/>
                </a:cubicBezTo>
                <a:cubicBezTo>
                  <a:pt x="3486910" y="2571150"/>
                  <a:pt x="3465637" y="2465039"/>
                  <a:pt x="3507314" y="2230544"/>
                </a:cubicBezTo>
                <a:close/>
                <a:moveTo>
                  <a:pt x="2318929" y="211482"/>
                </a:moveTo>
                <a:lnTo>
                  <a:pt x="2318929" y="704548"/>
                </a:lnTo>
                <a:lnTo>
                  <a:pt x="2811995" y="704548"/>
                </a:lnTo>
                <a:close/>
                <a:moveTo>
                  <a:pt x="152396" y="152396"/>
                </a:moveTo>
                <a:lnTo>
                  <a:pt x="152396" y="3592020"/>
                </a:lnTo>
                <a:lnTo>
                  <a:pt x="2475431" y="3592020"/>
                </a:lnTo>
                <a:cubicBezTo>
                  <a:pt x="2221699" y="3426179"/>
                  <a:pt x="2054324" y="3139505"/>
                  <a:pt x="2054324" y="2813738"/>
                </a:cubicBezTo>
                <a:cubicBezTo>
                  <a:pt x="2054324" y="2338040"/>
                  <a:pt x="2411218" y="1945699"/>
                  <a:pt x="2871940" y="1890597"/>
                </a:cubicBezTo>
                <a:lnTo>
                  <a:pt x="2871940" y="848548"/>
                </a:lnTo>
                <a:lnTo>
                  <a:pt x="2184572" y="848548"/>
                </a:lnTo>
                <a:lnTo>
                  <a:pt x="2184572" y="836672"/>
                </a:lnTo>
                <a:lnTo>
                  <a:pt x="2174929" y="836672"/>
                </a:lnTo>
                <a:lnTo>
                  <a:pt x="2174929" y="152396"/>
                </a:lnTo>
                <a:close/>
                <a:moveTo>
                  <a:pt x="0" y="0"/>
                </a:moveTo>
                <a:lnTo>
                  <a:pt x="2304256" y="0"/>
                </a:lnTo>
                <a:lnTo>
                  <a:pt x="2308154" y="3898"/>
                </a:lnTo>
                <a:lnTo>
                  <a:pt x="2311573" y="480"/>
                </a:lnTo>
                <a:lnTo>
                  <a:pt x="3024337" y="713243"/>
                </a:lnTo>
                <a:lnTo>
                  <a:pt x="3020918" y="716662"/>
                </a:lnTo>
                <a:lnTo>
                  <a:pt x="3024336" y="720080"/>
                </a:lnTo>
                <a:lnTo>
                  <a:pt x="3024336" y="1885045"/>
                </a:lnTo>
                <a:cubicBezTo>
                  <a:pt x="3520119" y="1904513"/>
                  <a:pt x="3915682" y="2312931"/>
                  <a:pt x="3915682" y="2813738"/>
                </a:cubicBezTo>
                <a:cubicBezTo>
                  <a:pt x="3915682" y="3314545"/>
                  <a:pt x="3520119" y="3722963"/>
                  <a:pt x="3024336" y="3742431"/>
                </a:cubicBezTo>
                <a:lnTo>
                  <a:pt x="3024336" y="3744416"/>
                </a:lnTo>
                <a:lnTo>
                  <a:pt x="2985024" y="3744416"/>
                </a:lnTo>
                <a:cubicBezTo>
                  <a:pt x="2985017" y="3744417"/>
                  <a:pt x="2985010" y="3744417"/>
                  <a:pt x="2985003" y="3744417"/>
                </a:cubicBezTo>
                <a:lnTo>
                  <a:pt x="2984982" y="3744416"/>
                </a:lnTo>
                <a:lnTo>
                  <a:pt x="0" y="3744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Frame 2"/>
          <p:cNvSpPr>
            <a:spLocks noChangeAspect="1"/>
          </p:cNvSpPr>
          <p:nvPr/>
        </p:nvSpPr>
        <p:spPr>
          <a:xfrm>
            <a:off x="5962819" y="5122130"/>
            <a:ext cx="752932" cy="720000"/>
          </a:xfrm>
          <a:custGeom>
            <a:avLst/>
            <a:gdLst/>
            <a:ahLst/>
            <a:cxnLst/>
            <a:rect l="l" t="t" r="r" b="b"/>
            <a:pathLst>
              <a:path w="3915682" h="3744417">
                <a:moveTo>
                  <a:pt x="3005608" y="3033503"/>
                </a:moveTo>
                <a:cubicBezTo>
                  <a:pt x="2899514" y="3033503"/>
                  <a:pt x="2813508" y="3113803"/>
                  <a:pt x="2813508" y="3212857"/>
                </a:cubicBezTo>
                <a:cubicBezTo>
                  <a:pt x="2813508" y="3311911"/>
                  <a:pt x="2899514" y="3392210"/>
                  <a:pt x="3005608" y="3392210"/>
                </a:cubicBezTo>
                <a:cubicBezTo>
                  <a:pt x="3111702" y="3392210"/>
                  <a:pt x="3197709" y="3311911"/>
                  <a:pt x="3197709" y="3212857"/>
                </a:cubicBezTo>
                <a:cubicBezTo>
                  <a:pt x="3197709" y="3113803"/>
                  <a:pt x="3111702" y="3033503"/>
                  <a:pt x="3005608" y="3033503"/>
                </a:cubicBezTo>
                <a:close/>
                <a:moveTo>
                  <a:pt x="2429544" y="2674796"/>
                </a:moveTo>
                <a:lnTo>
                  <a:pt x="2429544" y="2951783"/>
                </a:lnTo>
                <a:lnTo>
                  <a:pt x="3581672" y="2951783"/>
                </a:lnTo>
                <a:lnTo>
                  <a:pt x="3581672" y="2674796"/>
                </a:lnTo>
                <a:close/>
                <a:moveTo>
                  <a:pt x="3005608" y="2240210"/>
                </a:moveTo>
                <a:cubicBezTo>
                  <a:pt x="2899514" y="2240210"/>
                  <a:pt x="2813508" y="2320509"/>
                  <a:pt x="2813508" y="2419564"/>
                </a:cubicBezTo>
                <a:cubicBezTo>
                  <a:pt x="2813508" y="2518618"/>
                  <a:pt x="2899514" y="2598917"/>
                  <a:pt x="3005608" y="2598917"/>
                </a:cubicBezTo>
                <a:cubicBezTo>
                  <a:pt x="3111702" y="2598917"/>
                  <a:pt x="3197709" y="2518618"/>
                  <a:pt x="3197709" y="2419564"/>
                </a:cubicBezTo>
                <a:cubicBezTo>
                  <a:pt x="3197709" y="2320509"/>
                  <a:pt x="3111702" y="2240210"/>
                  <a:pt x="3005608" y="2240210"/>
                </a:cubicBezTo>
                <a:close/>
                <a:moveTo>
                  <a:pt x="2318929" y="211482"/>
                </a:moveTo>
                <a:lnTo>
                  <a:pt x="2318929" y="704548"/>
                </a:lnTo>
                <a:lnTo>
                  <a:pt x="2811995" y="704548"/>
                </a:lnTo>
                <a:close/>
                <a:moveTo>
                  <a:pt x="152396" y="152396"/>
                </a:moveTo>
                <a:lnTo>
                  <a:pt x="152396" y="3592020"/>
                </a:lnTo>
                <a:lnTo>
                  <a:pt x="2475431" y="3592020"/>
                </a:lnTo>
                <a:cubicBezTo>
                  <a:pt x="2221699" y="3426179"/>
                  <a:pt x="2054324" y="3139505"/>
                  <a:pt x="2054324" y="2813738"/>
                </a:cubicBezTo>
                <a:cubicBezTo>
                  <a:pt x="2054324" y="2338040"/>
                  <a:pt x="2411218" y="1945699"/>
                  <a:pt x="2871940" y="1890597"/>
                </a:cubicBezTo>
                <a:lnTo>
                  <a:pt x="2871940" y="848548"/>
                </a:lnTo>
                <a:lnTo>
                  <a:pt x="2184572" y="848548"/>
                </a:lnTo>
                <a:lnTo>
                  <a:pt x="2184572" y="836672"/>
                </a:lnTo>
                <a:lnTo>
                  <a:pt x="2174929" y="836672"/>
                </a:lnTo>
                <a:lnTo>
                  <a:pt x="2174929" y="152396"/>
                </a:lnTo>
                <a:close/>
                <a:moveTo>
                  <a:pt x="0" y="0"/>
                </a:moveTo>
                <a:lnTo>
                  <a:pt x="2304256" y="0"/>
                </a:lnTo>
                <a:lnTo>
                  <a:pt x="2308154" y="3898"/>
                </a:lnTo>
                <a:lnTo>
                  <a:pt x="2311573" y="480"/>
                </a:lnTo>
                <a:lnTo>
                  <a:pt x="3024337" y="713243"/>
                </a:lnTo>
                <a:lnTo>
                  <a:pt x="3020918" y="716662"/>
                </a:lnTo>
                <a:lnTo>
                  <a:pt x="3024336" y="720080"/>
                </a:lnTo>
                <a:lnTo>
                  <a:pt x="3024336" y="1885045"/>
                </a:lnTo>
                <a:cubicBezTo>
                  <a:pt x="3520119" y="1904513"/>
                  <a:pt x="3915682" y="2312931"/>
                  <a:pt x="3915682" y="2813738"/>
                </a:cubicBezTo>
                <a:cubicBezTo>
                  <a:pt x="3915682" y="3314545"/>
                  <a:pt x="3520119" y="3722963"/>
                  <a:pt x="3024336" y="3742431"/>
                </a:cubicBezTo>
                <a:lnTo>
                  <a:pt x="3024336" y="3744416"/>
                </a:lnTo>
                <a:lnTo>
                  <a:pt x="2985024" y="3744416"/>
                </a:lnTo>
                <a:cubicBezTo>
                  <a:pt x="2985017" y="3744417"/>
                  <a:pt x="2985010" y="3744417"/>
                  <a:pt x="2985003" y="3744417"/>
                </a:cubicBezTo>
                <a:lnTo>
                  <a:pt x="2984982" y="3744416"/>
                </a:lnTo>
                <a:lnTo>
                  <a:pt x="0" y="3744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2"/>
          <p:cNvSpPr>
            <a:spLocks noChangeAspect="1"/>
          </p:cNvSpPr>
          <p:nvPr/>
        </p:nvSpPr>
        <p:spPr>
          <a:xfrm>
            <a:off x="7717633" y="5122130"/>
            <a:ext cx="752932" cy="720000"/>
          </a:xfrm>
          <a:custGeom>
            <a:avLst/>
            <a:gdLst/>
            <a:ahLst/>
            <a:cxnLst/>
            <a:rect l="l" t="t" r="r" b="b"/>
            <a:pathLst>
              <a:path w="3915682" h="3744417">
                <a:moveTo>
                  <a:pt x="2860867" y="2226341"/>
                </a:moveTo>
                <a:lnTo>
                  <a:pt x="2860867" y="2677077"/>
                </a:lnTo>
                <a:lnTo>
                  <a:pt x="2410130" y="2677077"/>
                </a:lnTo>
                <a:lnTo>
                  <a:pt x="2410130" y="2989707"/>
                </a:lnTo>
                <a:lnTo>
                  <a:pt x="2860867" y="2989707"/>
                </a:lnTo>
                <a:lnTo>
                  <a:pt x="2860867" y="3440442"/>
                </a:lnTo>
                <a:lnTo>
                  <a:pt x="3173497" y="3440442"/>
                </a:lnTo>
                <a:lnTo>
                  <a:pt x="3173497" y="2989707"/>
                </a:lnTo>
                <a:lnTo>
                  <a:pt x="3624232" y="2989707"/>
                </a:lnTo>
                <a:lnTo>
                  <a:pt x="3624232" y="2677077"/>
                </a:lnTo>
                <a:lnTo>
                  <a:pt x="3173497" y="2677077"/>
                </a:lnTo>
                <a:lnTo>
                  <a:pt x="3173497" y="2226341"/>
                </a:lnTo>
                <a:close/>
                <a:moveTo>
                  <a:pt x="2318929" y="211482"/>
                </a:moveTo>
                <a:lnTo>
                  <a:pt x="2318929" y="704548"/>
                </a:lnTo>
                <a:lnTo>
                  <a:pt x="2811995" y="704548"/>
                </a:lnTo>
                <a:close/>
                <a:moveTo>
                  <a:pt x="152396" y="152396"/>
                </a:moveTo>
                <a:lnTo>
                  <a:pt x="152396" y="3592020"/>
                </a:lnTo>
                <a:lnTo>
                  <a:pt x="2475431" y="3592020"/>
                </a:lnTo>
                <a:cubicBezTo>
                  <a:pt x="2221699" y="3426179"/>
                  <a:pt x="2054324" y="3139505"/>
                  <a:pt x="2054324" y="2813738"/>
                </a:cubicBezTo>
                <a:cubicBezTo>
                  <a:pt x="2054324" y="2338040"/>
                  <a:pt x="2411218" y="1945699"/>
                  <a:pt x="2871940" y="1890597"/>
                </a:cubicBezTo>
                <a:lnTo>
                  <a:pt x="2871940" y="848548"/>
                </a:lnTo>
                <a:lnTo>
                  <a:pt x="2184572" y="848548"/>
                </a:lnTo>
                <a:lnTo>
                  <a:pt x="2184572" y="836672"/>
                </a:lnTo>
                <a:lnTo>
                  <a:pt x="2174929" y="836672"/>
                </a:lnTo>
                <a:lnTo>
                  <a:pt x="2174929" y="152396"/>
                </a:lnTo>
                <a:close/>
                <a:moveTo>
                  <a:pt x="0" y="0"/>
                </a:moveTo>
                <a:lnTo>
                  <a:pt x="2304256" y="0"/>
                </a:lnTo>
                <a:lnTo>
                  <a:pt x="2308154" y="3898"/>
                </a:lnTo>
                <a:lnTo>
                  <a:pt x="2311573" y="480"/>
                </a:lnTo>
                <a:lnTo>
                  <a:pt x="3024337" y="713243"/>
                </a:lnTo>
                <a:lnTo>
                  <a:pt x="3020918" y="716662"/>
                </a:lnTo>
                <a:lnTo>
                  <a:pt x="3024336" y="720080"/>
                </a:lnTo>
                <a:lnTo>
                  <a:pt x="3024336" y="1885045"/>
                </a:lnTo>
                <a:cubicBezTo>
                  <a:pt x="3520119" y="1904513"/>
                  <a:pt x="3915682" y="2312931"/>
                  <a:pt x="3915682" y="2813738"/>
                </a:cubicBezTo>
                <a:cubicBezTo>
                  <a:pt x="3915682" y="3314545"/>
                  <a:pt x="3520119" y="3722963"/>
                  <a:pt x="3024336" y="3742431"/>
                </a:cubicBezTo>
                <a:lnTo>
                  <a:pt x="3024336" y="3744416"/>
                </a:lnTo>
                <a:lnTo>
                  <a:pt x="2985024" y="3744416"/>
                </a:lnTo>
                <a:cubicBezTo>
                  <a:pt x="2985017" y="3744417"/>
                  <a:pt x="2985010" y="3744417"/>
                  <a:pt x="2985003" y="3744417"/>
                </a:cubicBezTo>
                <a:lnTo>
                  <a:pt x="2984982" y="3744416"/>
                </a:lnTo>
                <a:lnTo>
                  <a:pt x="0" y="3744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nut 1"/>
          <p:cNvSpPr>
            <a:spLocks noChangeAspect="1"/>
          </p:cNvSpPr>
          <p:nvPr/>
        </p:nvSpPr>
        <p:spPr>
          <a:xfrm rot="5400000">
            <a:off x="4224471" y="366591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929718" y="1356455"/>
                </a:moveTo>
                <a:lnTo>
                  <a:pt x="1362209" y="923964"/>
                </a:lnTo>
                <a:lnTo>
                  <a:pt x="1990064" y="1551819"/>
                </a:lnTo>
                <a:lnTo>
                  <a:pt x="2613608" y="928274"/>
                </a:lnTo>
                <a:lnTo>
                  <a:pt x="3046100" y="1360765"/>
                </a:lnTo>
                <a:lnTo>
                  <a:pt x="2422555" y="1984310"/>
                </a:lnTo>
                <a:lnTo>
                  <a:pt x="3041790" y="2603545"/>
                </a:lnTo>
                <a:lnTo>
                  <a:pt x="2609298" y="3036036"/>
                </a:lnTo>
                <a:lnTo>
                  <a:pt x="1990064" y="2416801"/>
                </a:lnTo>
                <a:lnTo>
                  <a:pt x="1366519" y="3040346"/>
                </a:lnTo>
                <a:lnTo>
                  <a:pt x="934028" y="2607855"/>
                </a:lnTo>
                <a:lnTo>
                  <a:pt x="1557573" y="1984310"/>
                </a:lnTo>
                <a:close/>
                <a:moveTo>
                  <a:pt x="437620" y="1980000"/>
                </a:moveTo>
                <a:cubicBezTo>
                  <a:pt x="437620" y="2831833"/>
                  <a:pt x="1128167" y="3522380"/>
                  <a:pt x="1980000" y="3522380"/>
                </a:cubicBez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ubicBezTo>
                  <a:pt x="1128167" y="437620"/>
                  <a:pt x="437620" y="1128167"/>
                  <a:pt x="437620" y="1980000"/>
                </a:cubicBezTo>
                <a:close/>
                <a:moveTo>
                  <a:pt x="0" y="1980000"/>
                </a:moveTo>
                <a:cubicBezTo>
                  <a:pt x="0" y="886476"/>
                  <a:pt x="886476" y="0"/>
                  <a:pt x="1980000" y="0"/>
                </a:cubicBez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ChangeAspect="1"/>
          </p:cNvSpPr>
          <p:nvPr/>
        </p:nvSpPr>
        <p:spPr>
          <a:xfrm>
            <a:off x="7734099" y="366591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798917" y="2155870"/>
                </a:moveTo>
                <a:lnTo>
                  <a:pt x="3174203" y="2155870"/>
                </a:lnTo>
                <a:lnTo>
                  <a:pt x="3174203" y="2767505"/>
                </a:lnTo>
                <a:lnTo>
                  <a:pt x="798917" y="2767505"/>
                </a:lnTo>
                <a:close/>
                <a:moveTo>
                  <a:pt x="798917" y="1145379"/>
                </a:moveTo>
                <a:lnTo>
                  <a:pt x="3174203" y="1145379"/>
                </a:lnTo>
                <a:lnTo>
                  <a:pt x="3174203" y="1757014"/>
                </a:lnTo>
                <a:lnTo>
                  <a:pt x="798917" y="1757014"/>
                </a:lnTo>
                <a:close/>
                <a:moveTo>
                  <a:pt x="1980000" y="437620"/>
                </a:moveTo>
                <a:cubicBezTo>
                  <a:pt x="1128167" y="437620"/>
                  <a:pt x="437620" y="1128167"/>
                  <a:pt x="437620" y="1980000"/>
                </a:cubicBezTo>
                <a:cubicBezTo>
                  <a:pt x="437620" y="2831833"/>
                  <a:pt x="1128167" y="3522380"/>
                  <a:pt x="1980000" y="3522380"/>
                </a:cubicBezTo>
                <a:cubicBezTo>
                  <a:pt x="2831833" y="3522380"/>
                  <a:pt x="3522380" y="2831833"/>
                  <a:pt x="3522380" y="1980000"/>
                </a:cubicBezTo>
                <a:cubicBezTo>
                  <a:pt x="3522380" y="1128167"/>
                  <a:pt x="2831833" y="437620"/>
                  <a:pt x="1980000" y="437620"/>
                </a:cubicBezTo>
                <a:close/>
                <a:moveTo>
                  <a:pt x="1980000" y="0"/>
                </a:move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ubicBezTo>
                  <a:pt x="0" y="886476"/>
                  <a:pt x="886476" y="0"/>
                  <a:pt x="198000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6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bzesign.net</dc:creator>
  <cp:lastModifiedBy>WIN7</cp:lastModifiedBy>
  <cp:revision>28</cp:revision>
  <dcterms:created xsi:type="dcterms:W3CDTF">2016-04-25T02:11:20Z</dcterms:created>
  <dcterms:modified xsi:type="dcterms:W3CDTF">2016-09-05T08:57:11Z</dcterms:modified>
</cp:coreProperties>
</file>