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  <p:sldMasterId id="2147483660" r:id="rId3"/>
  </p:sldMasterIdLst>
  <p:sldIdLst>
    <p:sldId id="295" r:id="rId4"/>
    <p:sldId id="296" r:id="rId5"/>
    <p:sldId id="297" r:id="rId6"/>
    <p:sldId id="283" r:id="rId7"/>
    <p:sldId id="284" r:id="rId8"/>
    <p:sldId id="260" r:id="rId9"/>
    <p:sldId id="290" r:id="rId10"/>
    <p:sldId id="261" r:id="rId11"/>
    <p:sldId id="259" r:id="rId12"/>
    <p:sldId id="262" r:id="rId13"/>
    <p:sldId id="263" r:id="rId14"/>
    <p:sldId id="280" r:id="rId15"/>
    <p:sldId id="294" r:id="rId16"/>
    <p:sldId id="264" r:id="rId17"/>
    <p:sldId id="266" r:id="rId18"/>
    <p:sldId id="265" r:id="rId19"/>
    <p:sldId id="267" r:id="rId20"/>
    <p:sldId id="291" r:id="rId21"/>
    <p:sldId id="287" r:id="rId22"/>
    <p:sldId id="293" r:id="rId23"/>
    <p:sldId id="268" r:id="rId24"/>
    <p:sldId id="269" r:id="rId25"/>
    <p:sldId id="271" r:id="rId26"/>
    <p:sldId id="272" r:id="rId27"/>
    <p:sldId id="278" r:id="rId28"/>
    <p:sldId id="279" r:id="rId29"/>
    <p:sldId id="281" r:id="rId30"/>
    <p:sldId id="282" r:id="rId31"/>
    <p:sldId id="273" r:id="rId32"/>
    <p:sldId id="274" r:id="rId33"/>
    <p:sldId id="299" r:id="rId34"/>
    <p:sldId id="286" r:id="rId35"/>
    <p:sldId id="289" r:id="rId36"/>
    <p:sldId id="288" r:id="rId37"/>
    <p:sldId id="275" r:id="rId38"/>
    <p:sldId id="276" r:id="rId39"/>
    <p:sldId id="277" r:id="rId40"/>
    <p:sldId id="298" r:id="rId41"/>
    <p:sldId id="257" r:id="rId42"/>
    <p:sldId id="258" r:id="rId43"/>
    <p:sldId id="256" r:id="rId44"/>
    <p:sldId id="285" r:id="rId45"/>
    <p:sldId id="292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A9A"/>
    <a:srgbClr val="F6BF4A"/>
    <a:srgbClr val="A0C458"/>
    <a:srgbClr val="73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62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88407" y="620688"/>
            <a:ext cx="551604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84923" y="126876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84923" y="153164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444208" y="1785239"/>
            <a:ext cx="212423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647564" y="1785239"/>
            <a:ext cx="212423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545886" y="1785239"/>
            <a:ext cx="212423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8534" y="1965259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3702068" y="1963402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595602" y="1961545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765101" y="4053491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765101" y="4307967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62967" y="4701563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62967" y="4909730"/>
            <a:ext cx="216026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3" y="5421643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5205619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053133" y="4856544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053133" y="512408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053133" y="539162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87228" y="4077072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687228" y="4331548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85094" y="4725144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685094" y="4933311"/>
            <a:ext cx="216026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90" y="5445224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4" y="5229200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3975260" y="4880125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3975260" y="5147667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975260" y="5415209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6590305" y="4100653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590305" y="4355129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588171" y="4748725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6588171" y="4956892"/>
            <a:ext cx="216026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67" y="5468805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1" y="5252781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878337" y="490370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878337" y="517124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6878337" y="5438790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52536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48072" y="1775183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7776864" y="1787674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160240" y="2200275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54993" y="2730337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7783785" y="2742828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167161" y="3155429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61914" y="3685491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7790706" y="3697982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174082" y="4110583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668835" y="4640645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7797627" y="4653136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181003" y="5065737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699792" y="595"/>
            <a:ext cx="3672408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395535" y="3108380"/>
            <a:ext cx="8352928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5" y="3832647"/>
            <a:ext cx="8352929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39751" y="3701164"/>
            <a:ext cx="44644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03244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3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This text can be replaced with your own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76465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This text can be replaced with your own text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144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37880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67681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73194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73194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48376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26088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266672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37193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67783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4917463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744388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744388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4905671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4916776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144517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951469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951469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134426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5531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069174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66296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04488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04488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46991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46991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057382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365287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068487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66398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235281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062206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062206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223489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234594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426296" y="1588445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3930352" y="182103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234608" y="1824687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3409738" y="1575842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45976" y="1764286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761999" y="1906220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761999" y="2152308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930353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35725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426296" y="3781506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3930352" y="4014099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234608" y="401774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 smtClean="0"/>
              <a:t>Place Your Picture Here</a:t>
            </a:r>
            <a:endParaRPr lang="ko-KR" altLang="en-US" dirty="0" smtClean="0"/>
          </a:p>
        </p:txBody>
      </p:sp>
      <p:sp>
        <p:nvSpPr>
          <p:cNvPr id="22" name="Rectangle 13"/>
          <p:cNvSpPr/>
          <p:nvPr userDrawn="1"/>
        </p:nvSpPr>
        <p:spPr>
          <a:xfrm>
            <a:off x="3409738" y="3768903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/>
          <p:cNvSpPr/>
          <p:nvPr userDrawn="1"/>
        </p:nvSpPr>
        <p:spPr>
          <a:xfrm>
            <a:off x="545976" y="3957347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61999" y="4099281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761999" y="4345369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930353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235725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43"/>
            <a:ext cx="9144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9237" y="6444947"/>
            <a:ext cx="1066419" cy="307777"/>
            <a:chOff x="208470" y="6453336"/>
            <a:chExt cx="1066419" cy="30777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08470" y="6470191"/>
              <a:ext cx="157003" cy="223732"/>
              <a:chOff x="1851337" y="1965067"/>
              <a:chExt cx="157003" cy="223732"/>
            </a:xfrm>
          </p:grpSpPr>
          <p:sp>
            <p:nvSpPr>
              <p:cNvPr id="10" name="Rounded Rectangle 9"/>
              <p:cNvSpPr/>
              <p:nvPr userDrawn="1"/>
            </p:nvSpPr>
            <p:spPr>
              <a:xfrm rot="1800000">
                <a:off x="1851337" y="2000251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 rot="1800000">
                <a:off x="1952245" y="1965067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5139" y="6453336"/>
              <a:ext cx="959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LOGOTYPE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8363257" y="6353887"/>
            <a:ext cx="45336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96813" y="64338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microsoft.com/office/2007/relationships/hdphoto" Target="../media/hdphoto16.wdp"/><Relationship Id="rId4" Type="http://schemas.openxmlformats.org/officeDocument/2006/relationships/image" Target="../media/image19.png"/><Relationship Id="rId9" Type="http://schemas.microsoft.com/office/2007/relationships/hdphoto" Target="../media/hdphoto18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microsoft.com/office/2007/relationships/hdphoto" Target="../media/hdphoto20.wdp"/><Relationship Id="rId4" Type="http://schemas.openxmlformats.org/officeDocument/2006/relationships/image" Target="../media/image23.png"/><Relationship Id="rId9" Type="http://schemas.microsoft.com/office/2007/relationships/hdphoto" Target="../media/hdphoto2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4.wdp"/><Relationship Id="rId5" Type="http://schemas.openxmlformats.org/officeDocument/2006/relationships/image" Target="../media/image33.png"/><Relationship Id="rId10" Type="http://schemas.microsoft.com/office/2007/relationships/hdphoto" Target="../media/hdphoto26.wdp"/><Relationship Id="rId4" Type="http://schemas.microsoft.com/office/2007/relationships/hdphoto" Target="../media/hdphoto23.wdp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microsoft.com/office/2007/relationships/hdphoto" Target="../media/hdphoto28.wdp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7" Type="http://schemas.microsoft.com/office/2007/relationships/hdphoto" Target="../media/hdphoto3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microsoft.com/office/2007/relationships/hdphoto" Target="../media/hdphoto31.wdp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33.wdp"/><Relationship Id="rId7" Type="http://schemas.microsoft.com/office/2007/relationships/hdphoto" Target="../media/hdphoto3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microsoft.com/office/2007/relationships/hdphoto" Target="../media/hdphoto34.wdp"/><Relationship Id="rId4" Type="http://schemas.openxmlformats.org/officeDocument/2006/relationships/image" Target="../media/image48.png"/><Relationship Id="rId9" Type="http://schemas.microsoft.com/office/2007/relationships/hdphoto" Target="../media/hdphoto36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7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38.wdp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9.wdp"/><Relationship Id="rId7" Type="http://schemas.microsoft.com/office/2007/relationships/hdphoto" Target="../media/hdphoto4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microsoft.com/office/2007/relationships/hdphoto" Target="../media/hdphoto40.wdp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2.wdp"/><Relationship Id="rId7" Type="http://schemas.microsoft.com/office/2007/relationships/hdphoto" Target="../media/hdphoto44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microsoft.com/office/2007/relationships/hdphoto" Target="../media/hdphoto43.wdp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5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6.wdp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7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8.wdp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7" Type="http://schemas.microsoft.com/office/2007/relationships/hdphoto" Target="../media/hdphoto50.wdp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eg"/><Relationship Id="rId5" Type="http://schemas.microsoft.com/office/2007/relationships/hdphoto" Target="../media/hdphoto49.wdp"/><Relationship Id="rId4" Type="http://schemas.openxmlformats.org/officeDocument/2006/relationships/image" Target="../media/image7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jpeg"/><Relationship Id="rId4" Type="http://schemas.openxmlformats.org/officeDocument/2006/relationships/image" Target="../media/image8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Relationship Id="rId9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4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PRESETATION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Main author’s name here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529661" y="6182598"/>
            <a:ext cx="1152128" cy="338554"/>
            <a:chOff x="6460215" y="4634086"/>
            <a:chExt cx="1152128" cy="338554"/>
          </a:xfrm>
        </p:grpSpPr>
        <p:grpSp>
          <p:nvGrpSpPr>
            <p:cNvPr id="13" name="Group 12"/>
            <p:cNvGrpSpPr/>
            <p:nvPr/>
          </p:nvGrpSpPr>
          <p:grpSpPr>
            <a:xfrm>
              <a:off x="6460215" y="4637278"/>
              <a:ext cx="183127" cy="279011"/>
              <a:chOff x="6460215" y="4637278"/>
              <a:chExt cx="183127" cy="279011"/>
            </a:xfrm>
          </p:grpSpPr>
          <p:sp>
            <p:nvSpPr>
              <p:cNvPr id="10" name="Rounded Rectangle 9"/>
              <p:cNvSpPr/>
              <p:nvPr/>
            </p:nvSpPr>
            <p:spPr>
              <a:xfrm rot="1536907">
                <a:off x="6460215" y="4660027"/>
                <a:ext cx="73019" cy="256262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536907">
                <a:off x="6570323" y="4637278"/>
                <a:ext cx="73019" cy="256262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612607" y="4634086"/>
              <a:ext cx="9997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Logotype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55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6480704" y="1772816"/>
            <a:ext cx="2088232" cy="3024336"/>
            <a:chOff x="683568" y="2132856"/>
            <a:chExt cx="2088232" cy="3024336"/>
          </a:xfrm>
        </p:grpSpPr>
        <p:grpSp>
          <p:nvGrpSpPr>
            <p:cNvPr id="70" name="Group 69"/>
            <p:cNvGrpSpPr/>
            <p:nvPr/>
          </p:nvGrpSpPr>
          <p:grpSpPr>
            <a:xfrm>
              <a:off x="683568" y="2132856"/>
              <a:ext cx="2088232" cy="3024336"/>
              <a:chOff x="687760" y="2209056"/>
              <a:chExt cx="1759726" cy="3024336"/>
            </a:xfrm>
          </p:grpSpPr>
          <p:sp>
            <p:nvSpPr>
              <p:cNvPr id="74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856139" y="3024336"/>
                    </a:lnTo>
                    <a:lnTo>
                      <a:pt x="0" y="2171589"/>
                    </a:ln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55577" y="2686526"/>
              <a:ext cx="16561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5576" y="2252438"/>
              <a:ext cx="1656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Contents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8485" y="4664749"/>
              <a:ext cx="572131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86A9A"/>
                  </a:solidFill>
                </a:rPr>
                <a:t>04</a:t>
              </a:r>
              <a:endParaRPr lang="ko-KR" altLang="en-US" sz="3200" b="1" dirty="0">
                <a:solidFill>
                  <a:srgbClr val="F86A9A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36488" y="1772816"/>
            <a:ext cx="2088232" cy="3024336"/>
            <a:chOff x="683568" y="2132856"/>
            <a:chExt cx="2088232" cy="3024336"/>
          </a:xfrm>
        </p:grpSpPr>
        <p:grpSp>
          <p:nvGrpSpPr>
            <p:cNvPr id="63" name="Group 62"/>
            <p:cNvGrpSpPr/>
            <p:nvPr/>
          </p:nvGrpSpPr>
          <p:grpSpPr>
            <a:xfrm>
              <a:off x="683568" y="2132856"/>
              <a:ext cx="2088232" cy="3024336"/>
              <a:chOff x="687760" y="2209056"/>
              <a:chExt cx="1759726" cy="3024336"/>
            </a:xfrm>
          </p:grpSpPr>
          <p:sp>
            <p:nvSpPr>
              <p:cNvPr id="67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856139" y="3024336"/>
                    </a:lnTo>
                    <a:lnTo>
                      <a:pt x="0" y="2171589"/>
                    </a:ln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55577" y="2686526"/>
              <a:ext cx="16561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5576" y="2252438"/>
              <a:ext cx="1656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Contents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8485" y="4664749"/>
              <a:ext cx="572131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6BF4A"/>
                  </a:solidFill>
                </a:rPr>
                <a:t>03</a:t>
              </a:r>
              <a:endParaRPr lang="ko-KR" altLang="en-US" sz="3200" b="1" dirty="0">
                <a:solidFill>
                  <a:srgbClr val="F6BF4A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92272" y="1772816"/>
            <a:ext cx="2088232" cy="3024336"/>
            <a:chOff x="683568" y="2132856"/>
            <a:chExt cx="2088232" cy="3024336"/>
          </a:xfrm>
        </p:grpSpPr>
        <p:grpSp>
          <p:nvGrpSpPr>
            <p:cNvPr id="56" name="Group 55"/>
            <p:cNvGrpSpPr/>
            <p:nvPr/>
          </p:nvGrpSpPr>
          <p:grpSpPr>
            <a:xfrm>
              <a:off x="683568" y="2132856"/>
              <a:ext cx="2088232" cy="3024336"/>
              <a:chOff x="687760" y="2209056"/>
              <a:chExt cx="1759726" cy="3024336"/>
            </a:xfrm>
          </p:grpSpPr>
          <p:sp>
            <p:nvSpPr>
              <p:cNvPr id="60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856139" y="3024336"/>
                    </a:lnTo>
                    <a:lnTo>
                      <a:pt x="0" y="2171589"/>
                    </a:ln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55577" y="2686526"/>
              <a:ext cx="16561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5576" y="2252438"/>
              <a:ext cx="1656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Contents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485" y="4664749"/>
              <a:ext cx="572131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A0C458"/>
                  </a:solidFill>
                </a:rPr>
                <a:t>02</a:t>
              </a:r>
              <a:endParaRPr lang="ko-KR" altLang="en-US" sz="3200" b="1" dirty="0">
                <a:solidFill>
                  <a:srgbClr val="A0C458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8056" y="1772816"/>
            <a:ext cx="2088232" cy="3024336"/>
            <a:chOff x="683568" y="2132856"/>
            <a:chExt cx="2088232" cy="3024336"/>
          </a:xfrm>
        </p:grpSpPr>
        <p:grpSp>
          <p:nvGrpSpPr>
            <p:cNvPr id="8" name="Group 7"/>
            <p:cNvGrpSpPr/>
            <p:nvPr/>
          </p:nvGrpSpPr>
          <p:grpSpPr>
            <a:xfrm>
              <a:off x="683568" y="2132856"/>
              <a:ext cx="2088232" cy="3024336"/>
              <a:chOff x="687760" y="2209056"/>
              <a:chExt cx="1759726" cy="3024336"/>
            </a:xfrm>
          </p:grpSpPr>
          <p:sp>
            <p:nvSpPr>
              <p:cNvPr id="6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687760" y="2209056"/>
                <a:ext cx="1759726" cy="3024336"/>
              </a:xfrm>
              <a:custGeom>
                <a:avLst/>
                <a:gdLst/>
                <a:ahLst/>
                <a:cxnLst/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54053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856139" y="3024336"/>
                    </a:lnTo>
                    <a:lnTo>
                      <a:pt x="0" y="2171589"/>
                    </a:ln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55577" y="2686526"/>
              <a:ext cx="16561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6" y="2252438"/>
              <a:ext cx="1656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Contents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8485" y="4664749"/>
              <a:ext cx="572131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73B2D1"/>
                  </a:solidFill>
                </a:rPr>
                <a:t>01</a:t>
              </a:r>
              <a:endParaRPr lang="ko-KR" altLang="en-US" sz="3200" b="1" dirty="0">
                <a:solidFill>
                  <a:srgbClr val="73B2D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58290" y="5136885"/>
            <a:ext cx="7957378" cy="668379"/>
            <a:chOff x="611558" y="5496925"/>
            <a:chExt cx="7957378" cy="668379"/>
          </a:xfrm>
        </p:grpSpPr>
        <p:sp>
          <p:nvSpPr>
            <p:cNvPr id="76" name="TextBox 75"/>
            <p:cNvSpPr txBox="1"/>
            <p:nvPr/>
          </p:nvSpPr>
          <p:spPr>
            <a:xfrm>
              <a:off x="611559" y="5703639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 simply impress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audience.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1558" y="5496925"/>
              <a:ext cx="7957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22712" y="1709686"/>
            <a:ext cx="6625160" cy="3991165"/>
            <a:chOff x="971599" y="1592302"/>
            <a:chExt cx="7044336" cy="4243687"/>
          </a:xfrm>
        </p:grpSpPr>
        <p:sp>
          <p:nvSpPr>
            <p:cNvPr id="4" name="Oval 3"/>
            <p:cNvSpPr/>
            <p:nvPr/>
          </p:nvSpPr>
          <p:spPr>
            <a:xfrm>
              <a:off x="971599" y="4293096"/>
              <a:ext cx="2530895" cy="1542893"/>
            </a:xfrm>
            <a:custGeom>
              <a:avLst/>
              <a:gdLst/>
              <a:ahLst/>
              <a:cxnLst/>
              <a:rect l="l" t="t" r="r" b="b"/>
              <a:pathLst>
                <a:path w="2530895" h="1542893">
                  <a:moveTo>
                    <a:pt x="1904407" y="465489"/>
                  </a:moveTo>
                  <a:cubicBezTo>
                    <a:pt x="1655373" y="465489"/>
                    <a:pt x="1453492" y="667370"/>
                    <a:pt x="1453492" y="916403"/>
                  </a:cubicBezTo>
                  <a:cubicBezTo>
                    <a:pt x="1453492" y="1165437"/>
                    <a:pt x="1655373" y="1367318"/>
                    <a:pt x="1904407" y="1367318"/>
                  </a:cubicBezTo>
                  <a:cubicBezTo>
                    <a:pt x="2153440" y="1367318"/>
                    <a:pt x="2355321" y="1165437"/>
                    <a:pt x="2355321" y="916403"/>
                  </a:cubicBezTo>
                  <a:cubicBezTo>
                    <a:pt x="2355321" y="667370"/>
                    <a:pt x="2153440" y="465489"/>
                    <a:pt x="1904407" y="465489"/>
                  </a:cubicBezTo>
                  <a:close/>
                  <a:moveTo>
                    <a:pt x="2362118" y="0"/>
                  </a:moveTo>
                  <a:lnTo>
                    <a:pt x="2530895" y="0"/>
                  </a:lnTo>
                  <a:lnTo>
                    <a:pt x="2530894" y="916394"/>
                  </a:lnTo>
                  <a:cubicBezTo>
                    <a:pt x="2530895" y="916398"/>
                    <a:pt x="2530895" y="916401"/>
                    <a:pt x="2530895" y="916403"/>
                  </a:cubicBezTo>
                  <a:lnTo>
                    <a:pt x="2530894" y="916413"/>
                  </a:lnTo>
                  <a:cubicBezTo>
                    <a:pt x="2530894" y="920106"/>
                    <a:pt x="2530894" y="923798"/>
                    <a:pt x="2530894" y="927490"/>
                  </a:cubicBezTo>
                  <a:lnTo>
                    <a:pt x="2528664" y="938538"/>
                  </a:lnTo>
                  <a:cubicBezTo>
                    <a:pt x="2519139" y="1263372"/>
                    <a:pt x="2260683" y="1525305"/>
                    <a:pt x="1937198" y="1539657"/>
                  </a:cubicBezTo>
                  <a:cubicBezTo>
                    <a:pt x="1932237" y="1542336"/>
                    <a:pt x="1926770" y="1542893"/>
                    <a:pt x="1921173" y="1542893"/>
                  </a:cubicBezTo>
                  <a:lnTo>
                    <a:pt x="82603" y="1542893"/>
                  </a:lnTo>
                  <a:cubicBezTo>
                    <a:pt x="36983" y="1542893"/>
                    <a:pt x="0" y="1505910"/>
                    <a:pt x="0" y="1460290"/>
                  </a:cubicBezTo>
                  <a:cubicBezTo>
                    <a:pt x="0" y="1414670"/>
                    <a:pt x="36983" y="1377687"/>
                    <a:pt x="82603" y="1377687"/>
                  </a:cubicBezTo>
                  <a:lnTo>
                    <a:pt x="1483579" y="1377687"/>
                  </a:lnTo>
                  <a:cubicBezTo>
                    <a:pt x="1356661" y="1264664"/>
                    <a:pt x="1277918" y="1099729"/>
                    <a:pt x="1277918" y="916403"/>
                  </a:cubicBezTo>
                  <a:cubicBezTo>
                    <a:pt x="1277918" y="570404"/>
                    <a:pt x="1558407" y="289915"/>
                    <a:pt x="1904407" y="289915"/>
                  </a:cubicBezTo>
                  <a:cubicBezTo>
                    <a:pt x="2085711" y="289915"/>
                    <a:pt x="2249027" y="366930"/>
                    <a:pt x="2362118" y="491247"/>
                  </a:cubicBezTo>
                  <a:close/>
                </a:path>
              </a:pathLst>
            </a:cu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"/>
            <p:cNvSpPr/>
            <p:nvPr/>
          </p:nvSpPr>
          <p:spPr>
            <a:xfrm>
              <a:off x="3329637" y="3326268"/>
              <a:ext cx="1252977" cy="1542892"/>
            </a:xfrm>
            <a:custGeom>
              <a:avLst/>
              <a:gdLst/>
              <a:ahLst/>
              <a:cxnLst/>
              <a:rect l="l" t="t" r="r" b="b"/>
              <a:pathLst>
                <a:path w="1252977" h="1542892">
                  <a:moveTo>
                    <a:pt x="626489" y="465489"/>
                  </a:moveTo>
                  <a:cubicBezTo>
                    <a:pt x="377455" y="465489"/>
                    <a:pt x="175574" y="667370"/>
                    <a:pt x="175574" y="916403"/>
                  </a:cubicBezTo>
                  <a:cubicBezTo>
                    <a:pt x="175574" y="1165437"/>
                    <a:pt x="377455" y="1367318"/>
                    <a:pt x="626489" y="1367318"/>
                  </a:cubicBezTo>
                  <a:cubicBezTo>
                    <a:pt x="875522" y="1367318"/>
                    <a:pt x="1077403" y="1165437"/>
                    <a:pt x="1077403" y="916403"/>
                  </a:cubicBezTo>
                  <a:cubicBezTo>
                    <a:pt x="1077403" y="667370"/>
                    <a:pt x="875522" y="465489"/>
                    <a:pt x="626489" y="465489"/>
                  </a:cubicBezTo>
                  <a:close/>
                  <a:moveTo>
                    <a:pt x="1084200" y="0"/>
                  </a:moveTo>
                  <a:lnTo>
                    <a:pt x="1252977" y="0"/>
                  </a:lnTo>
                  <a:lnTo>
                    <a:pt x="1252976" y="916394"/>
                  </a:lnTo>
                  <a:cubicBezTo>
                    <a:pt x="1252977" y="916398"/>
                    <a:pt x="1252977" y="916401"/>
                    <a:pt x="1252977" y="916403"/>
                  </a:cubicBezTo>
                  <a:lnTo>
                    <a:pt x="1252976" y="916413"/>
                  </a:lnTo>
                  <a:cubicBezTo>
                    <a:pt x="1252976" y="920106"/>
                    <a:pt x="1252976" y="923798"/>
                    <a:pt x="1252976" y="927490"/>
                  </a:cubicBezTo>
                  <a:lnTo>
                    <a:pt x="1250746" y="938538"/>
                  </a:lnTo>
                  <a:cubicBezTo>
                    <a:pt x="1240900" y="1274321"/>
                    <a:pt x="965058" y="1542892"/>
                    <a:pt x="626489" y="1542892"/>
                  </a:cubicBezTo>
                  <a:cubicBezTo>
                    <a:pt x="280489" y="1542892"/>
                    <a:pt x="0" y="1262403"/>
                    <a:pt x="0" y="916403"/>
                  </a:cubicBezTo>
                  <a:cubicBezTo>
                    <a:pt x="0" y="570404"/>
                    <a:pt x="280489" y="289915"/>
                    <a:pt x="626489" y="289915"/>
                  </a:cubicBezTo>
                  <a:cubicBezTo>
                    <a:pt x="807793" y="289915"/>
                    <a:pt x="971109" y="366930"/>
                    <a:pt x="1084200" y="491247"/>
                  </a:cubicBezTo>
                  <a:close/>
                </a:path>
              </a:pathLst>
            </a:cu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"/>
            <p:cNvSpPr/>
            <p:nvPr/>
          </p:nvSpPr>
          <p:spPr>
            <a:xfrm>
              <a:off x="4409757" y="2359440"/>
              <a:ext cx="1252977" cy="1542892"/>
            </a:xfrm>
            <a:custGeom>
              <a:avLst/>
              <a:gdLst/>
              <a:ahLst/>
              <a:cxnLst/>
              <a:rect l="l" t="t" r="r" b="b"/>
              <a:pathLst>
                <a:path w="1252977" h="1542892">
                  <a:moveTo>
                    <a:pt x="626489" y="465489"/>
                  </a:moveTo>
                  <a:cubicBezTo>
                    <a:pt x="377455" y="465489"/>
                    <a:pt x="175574" y="667370"/>
                    <a:pt x="175574" y="916403"/>
                  </a:cubicBezTo>
                  <a:cubicBezTo>
                    <a:pt x="175574" y="1165437"/>
                    <a:pt x="377455" y="1367318"/>
                    <a:pt x="626489" y="1367318"/>
                  </a:cubicBezTo>
                  <a:cubicBezTo>
                    <a:pt x="875522" y="1367318"/>
                    <a:pt x="1077403" y="1165437"/>
                    <a:pt x="1077403" y="916403"/>
                  </a:cubicBezTo>
                  <a:cubicBezTo>
                    <a:pt x="1077403" y="667370"/>
                    <a:pt x="875522" y="465489"/>
                    <a:pt x="626489" y="465489"/>
                  </a:cubicBezTo>
                  <a:close/>
                  <a:moveTo>
                    <a:pt x="1084200" y="0"/>
                  </a:moveTo>
                  <a:lnTo>
                    <a:pt x="1252977" y="0"/>
                  </a:lnTo>
                  <a:lnTo>
                    <a:pt x="1252976" y="916394"/>
                  </a:lnTo>
                  <a:cubicBezTo>
                    <a:pt x="1252977" y="916398"/>
                    <a:pt x="1252977" y="916401"/>
                    <a:pt x="1252977" y="916403"/>
                  </a:cubicBezTo>
                  <a:lnTo>
                    <a:pt x="1252976" y="916413"/>
                  </a:lnTo>
                  <a:cubicBezTo>
                    <a:pt x="1252976" y="920106"/>
                    <a:pt x="1252976" y="923798"/>
                    <a:pt x="1252976" y="927490"/>
                  </a:cubicBezTo>
                  <a:lnTo>
                    <a:pt x="1250746" y="938538"/>
                  </a:lnTo>
                  <a:cubicBezTo>
                    <a:pt x="1240900" y="1274321"/>
                    <a:pt x="965058" y="1542892"/>
                    <a:pt x="626489" y="1542892"/>
                  </a:cubicBezTo>
                  <a:cubicBezTo>
                    <a:pt x="280489" y="1542892"/>
                    <a:pt x="0" y="1262403"/>
                    <a:pt x="0" y="916403"/>
                  </a:cubicBezTo>
                  <a:cubicBezTo>
                    <a:pt x="0" y="570404"/>
                    <a:pt x="280489" y="289915"/>
                    <a:pt x="626489" y="289915"/>
                  </a:cubicBezTo>
                  <a:cubicBezTo>
                    <a:pt x="807793" y="289915"/>
                    <a:pt x="971109" y="366930"/>
                    <a:pt x="1084200" y="491247"/>
                  </a:cubicBezTo>
                  <a:close/>
                </a:path>
              </a:pathLst>
            </a:cu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6124069" y="950456"/>
              <a:ext cx="1250019" cy="2533712"/>
            </a:xfrm>
            <a:custGeom>
              <a:avLst/>
              <a:gdLst/>
              <a:ahLst/>
              <a:cxnLst/>
              <a:rect l="l" t="t" r="r" b="b"/>
              <a:pathLst>
                <a:path w="1250019" h="2533712">
                  <a:moveTo>
                    <a:pt x="169897" y="1908704"/>
                  </a:moveTo>
                  <a:cubicBezTo>
                    <a:pt x="169897" y="2160055"/>
                    <a:pt x="373658" y="2363816"/>
                    <a:pt x="625009" y="2363816"/>
                  </a:cubicBezTo>
                  <a:cubicBezTo>
                    <a:pt x="876360" y="2363816"/>
                    <a:pt x="1080121" y="2160055"/>
                    <a:pt x="1080121" y="1908704"/>
                  </a:cubicBezTo>
                  <a:cubicBezTo>
                    <a:pt x="1080121" y="1657353"/>
                    <a:pt x="876360" y="1453592"/>
                    <a:pt x="625009" y="1453592"/>
                  </a:cubicBezTo>
                  <a:cubicBezTo>
                    <a:pt x="373658" y="1453592"/>
                    <a:pt x="169897" y="1657353"/>
                    <a:pt x="169897" y="1908704"/>
                  </a:cubicBezTo>
                  <a:close/>
                  <a:moveTo>
                    <a:pt x="0" y="1908703"/>
                  </a:moveTo>
                  <a:lnTo>
                    <a:pt x="272" y="1906010"/>
                  </a:lnTo>
                  <a:lnTo>
                    <a:pt x="272" y="82603"/>
                  </a:lnTo>
                  <a:cubicBezTo>
                    <a:pt x="272" y="36983"/>
                    <a:pt x="37255" y="0"/>
                    <a:pt x="82875" y="0"/>
                  </a:cubicBezTo>
                  <a:cubicBezTo>
                    <a:pt x="128495" y="0"/>
                    <a:pt x="165478" y="36983"/>
                    <a:pt x="165478" y="82603"/>
                  </a:cubicBezTo>
                  <a:lnTo>
                    <a:pt x="165478" y="1488066"/>
                  </a:lnTo>
                  <a:cubicBezTo>
                    <a:pt x="278246" y="1361929"/>
                    <a:pt x="442492" y="1283694"/>
                    <a:pt x="625010" y="1283694"/>
                  </a:cubicBezTo>
                  <a:cubicBezTo>
                    <a:pt x="970193" y="1283694"/>
                    <a:pt x="1250019" y="1563520"/>
                    <a:pt x="1250019" y="1908703"/>
                  </a:cubicBezTo>
                  <a:cubicBezTo>
                    <a:pt x="1250019" y="2253886"/>
                    <a:pt x="970193" y="2533712"/>
                    <a:pt x="625010" y="2533712"/>
                  </a:cubicBezTo>
                  <a:cubicBezTo>
                    <a:pt x="287286" y="2533712"/>
                    <a:pt x="12125" y="2265849"/>
                    <a:pt x="2240" y="1930922"/>
                  </a:cubicBezTo>
                  <a:cubicBezTo>
                    <a:pt x="472" y="1927836"/>
                    <a:pt x="272" y="1924528"/>
                    <a:pt x="272" y="1921172"/>
                  </a:cubicBezTo>
                  <a:lnTo>
                    <a:pt x="272" y="1911396"/>
                  </a:lnTo>
                  <a:cubicBezTo>
                    <a:pt x="2" y="1910499"/>
                    <a:pt x="0" y="1909601"/>
                    <a:pt x="0" y="1908703"/>
                  </a:cubicBezTo>
                  <a:close/>
                </a:path>
              </a:pathLst>
            </a:cu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35740" y="3996923"/>
            <a:ext cx="2736305" cy="853045"/>
            <a:chOff x="6372201" y="2011203"/>
            <a:chExt cx="2736305" cy="853045"/>
          </a:xfrm>
        </p:grpSpPr>
        <p:sp>
          <p:nvSpPr>
            <p:cNvPr id="24" name="TextBox 23"/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7765" y="4912154"/>
            <a:ext cx="2736305" cy="853045"/>
            <a:chOff x="6372201" y="2011203"/>
            <a:chExt cx="2736305" cy="853045"/>
          </a:xfrm>
        </p:grpSpPr>
        <p:sp>
          <p:nvSpPr>
            <p:cNvPr id="27" name="TextBox 26"/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9344" y="1709686"/>
            <a:ext cx="2736305" cy="853045"/>
            <a:chOff x="6372201" y="2011203"/>
            <a:chExt cx="2736305" cy="853045"/>
          </a:xfrm>
        </p:grpSpPr>
        <p:sp>
          <p:nvSpPr>
            <p:cNvPr id="30" name="TextBox 29"/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81369" y="2624917"/>
            <a:ext cx="2736305" cy="853045"/>
            <a:chOff x="6372201" y="2011203"/>
            <a:chExt cx="2736305" cy="853045"/>
          </a:xfrm>
        </p:grpSpPr>
        <p:sp>
          <p:nvSpPr>
            <p:cNvPr id="33" name="TextBox 32"/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5" name="Picture 39" descr="F:\002-KIMS BUSINESS\007-bizdesign.tv\000-PPT FOR KMONG\PNG-아이콘\001-비즈니스\수정\카메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12" y="4950046"/>
            <a:ext cx="423160" cy="29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0" descr="F:\002-KIMS BUSINESS\007-bizdesign.tv\000-PPT FOR KMONG\PNG-아이콘\001-비즈니스\수정\자물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96" y="3961598"/>
            <a:ext cx="333693" cy="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4" descr="F:\002-KIMS BUSINESS\007-bizdesign.tv\000-PPT FOR KMONG\PNG-아이콘\001-비즈니스\수정\커피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60858"/>
            <a:ext cx="405755" cy="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5" descr="F:\002-KIMS BUSINESS\007-bizdesign.tv\000-PPT FOR KMONG\PNG-아이콘\001-비즈니스\수정\톱니바퀴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88" y="3077844"/>
            <a:ext cx="423160" cy="4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c 38"/>
          <p:cNvSpPr/>
          <p:nvPr/>
        </p:nvSpPr>
        <p:spPr>
          <a:xfrm rot="19800000">
            <a:off x="2821952" y="4067197"/>
            <a:ext cx="611152" cy="676752"/>
          </a:xfrm>
          <a:prstGeom prst="arc">
            <a:avLst>
              <a:gd name="adj1" fmla="val 12582531"/>
              <a:gd name="adj2" fmla="val 19992415"/>
            </a:avLst>
          </a:prstGeom>
          <a:ln w="22225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7628169">
            <a:off x="5562568" y="2747498"/>
            <a:ext cx="611152" cy="676752"/>
          </a:xfrm>
          <a:prstGeom prst="arc">
            <a:avLst>
              <a:gd name="adj1" fmla="val 12582531"/>
              <a:gd name="adj2" fmla="val 19992415"/>
            </a:avLst>
          </a:prstGeom>
          <a:ln w="22225">
            <a:solidFill>
              <a:schemeClr val="bg1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54163" y="2492896"/>
            <a:ext cx="5616624" cy="5616624"/>
            <a:chOff x="1754163" y="2276872"/>
            <a:chExt cx="5616624" cy="5616624"/>
          </a:xfrm>
        </p:grpSpPr>
        <p:grpSp>
          <p:nvGrpSpPr>
            <p:cNvPr id="13" name="Group 12"/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14" name="Block Arc 13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rgbClr val="73B2D1">
                      <a:lumMod val="70000"/>
                      <a:lumOff val="30000"/>
                    </a:srgbClr>
                  </a:gs>
                  <a:gs pos="94000">
                    <a:srgbClr val="73B2D1">
                      <a:lumMod val="70000"/>
                      <a:lumOff val="3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rgbClr val="A0C458">
                      <a:lumMod val="70000"/>
                      <a:lumOff val="30000"/>
                    </a:srgbClr>
                  </a:gs>
                  <a:gs pos="94000">
                    <a:srgbClr val="A0C458">
                      <a:lumMod val="70000"/>
                      <a:lumOff val="3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rgbClr val="F6BF4A">
                      <a:lumMod val="70000"/>
                      <a:lumOff val="30000"/>
                    </a:srgbClr>
                  </a:gs>
                  <a:gs pos="94000">
                    <a:srgbClr val="F6BF4A">
                      <a:lumMod val="70000"/>
                      <a:lumOff val="3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rgbClr val="F86A9A">
                      <a:lumMod val="70000"/>
                      <a:lumOff val="30000"/>
                    </a:srgbClr>
                  </a:gs>
                  <a:gs pos="94000">
                    <a:srgbClr val="F86A9A">
                      <a:lumMod val="70000"/>
                      <a:lumOff val="3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4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/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01579" y="3525391"/>
            <a:ext cx="212179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0850" y="430992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simply impress your audience.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54163" y="5445224"/>
            <a:ext cx="5634055" cy="72008"/>
            <a:chOff x="1754163" y="5229200"/>
            <a:chExt cx="5634055" cy="72008"/>
          </a:xfrm>
        </p:grpSpPr>
        <p:sp>
          <p:nvSpPr>
            <p:cNvPr id="25" name="Rectangle 24"/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4"/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4"/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4"/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 rot="17459286">
            <a:off x="1477872" y="4137182"/>
            <a:ext cx="2021492" cy="6753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145789">
            <a:off x="2669374" y="2891578"/>
            <a:ext cx="2021492" cy="6753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505859">
            <a:off x="4492039" y="2922521"/>
            <a:ext cx="2021492" cy="6753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4128560">
            <a:off x="5641213" y="4146705"/>
            <a:ext cx="2021492" cy="6753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611562" y="3861047"/>
            <a:ext cx="1512167" cy="1080122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53644" y="2881511"/>
            <a:ext cx="1410044" cy="678649"/>
            <a:chOff x="3233964" y="1954419"/>
            <a:chExt cx="1410044" cy="678649"/>
          </a:xfrm>
        </p:grpSpPr>
        <p:sp>
          <p:nvSpPr>
            <p:cNvPr id="37" name="TextBox 3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77780" y="1844824"/>
            <a:ext cx="1410044" cy="678649"/>
            <a:chOff x="3233964" y="1954419"/>
            <a:chExt cx="1410044" cy="678649"/>
          </a:xfrm>
        </p:grpSpPr>
        <p:sp>
          <p:nvSpPr>
            <p:cNvPr id="48" name="TextBox 4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0" name="Elbow Connector 49"/>
          <p:cNvCxnSpPr>
            <a:stCxn id="48" idx="3"/>
          </p:cNvCxnSpPr>
          <p:nvPr/>
        </p:nvCxnSpPr>
        <p:spPr>
          <a:xfrm>
            <a:off x="2978299" y="1998713"/>
            <a:ext cx="1377679" cy="638201"/>
          </a:xfrm>
          <a:prstGeom prst="bentConnector3">
            <a:avLst>
              <a:gd name="adj1" fmla="val 997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228184" y="1772816"/>
            <a:ext cx="1410044" cy="678649"/>
            <a:chOff x="3233964" y="1954419"/>
            <a:chExt cx="1410044" cy="678649"/>
          </a:xfrm>
        </p:grpSpPr>
        <p:sp>
          <p:nvSpPr>
            <p:cNvPr id="54" name="TextBox 5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80312" y="2956016"/>
            <a:ext cx="1410044" cy="678649"/>
            <a:chOff x="3233964" y="1954419"/>
            <a:chExt cx="1410044" cy="678649"/>
          </a:xfrm>
        </p:grpSpPr>
        <p:sp>
          <p:nvSpPr>
            <p:cNvPr id="57" name="TextBox 5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9" name="Elbow Connector 58"/>
          <p:cNvCxnSpPr>
            <a:stCxn id="54" idx="1"/>
          </p:cNvCxnSpPr>
          <p:nvPr/>
        </p:nvCxnSpPr>
        <p:spPr>
          <a:xfrm rot="10800000" flipV="1">
            <a:off x="4901634" y="1926705"/>
            <a:ext cx="1326550" cy="724092"/>
          </a:xfrm>
          <a:prstGeom prst="bentConnector3">
            <a:avLst>
              <a:gd name="adj1" fmla="val 1002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6902351" y="3978972"/>
            <a:ext cx="1440160" cy="91628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Click to edit subtitle </a:t>
            </a:r>
            <a:r>
              <a:rPr lang="en-US" dirty="0" smtClean="0"/>
              <a:t>here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728048" y="2460501"/>
            <a:ext cx="1732384" cy="3492966"/>
            <a:chOff x="6728048" y="2384301"/>
            <a:chExt cx="1732384" cy="3492966"/>
          </a:xfrm>
        </p:grpSpPr>
        <p:sp>
          <p:nvSpPr>
            <p:cNvPr id="26" name="Rounded Rectangle 25"/>
            <p:cNvSpPr/>
            <p:nvPr/>
          </p:nvSpPr>
          <p:spPr>
            <a:xfrm>
              <a:off x="6872064" y="2384301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5"/>
            <p:cNvSpPr/>
            <p:nvPr/>
          </p:nvSpPr>
          <p:spPr>
            <a:xfrm>
              <a:off x="6728048" y="2780927"/>
              <a:ext cx="1732384" cy="3096340"/>
            </a:xfrm>
            <a:custGeom>
              <a:avLst/>
              <a:gdLst/>
              <a:ahLst/>
              <a:cxnLst/>
              <a:rect l="l" t="t" r="r" b="b"/>
              <a:pathLst>
                <a:path w="1732384" h="3096340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721059"/>
                  </a:lnTo>
                  <a:cubicBezTo>
                    <a:pt x="1731471" y="727431"/>
                    <a:pt x="1732384" y="734520"/>
                    <a:pt x="1732384" y="741823"/>
                  </a:cubicBezTo>
                  <a:lnTo>
                    <a:pt x="1732384" y="2218518"/>
                  </a:lnTo>
                  <a:lnTo>
                    <a:pt x="1728192" y="2239282"/>
                  </a:lnTo>
                  <a:lnTo>
                    <a:pt x="1728192" y="3010602"/>
                  </a:lnTo>
                  <a:cubicBezTo>
                    <a:pt x="1728192" y="3057954"/>
                    <a:pt x="1689806" y="3096340"/>
                    <a:pt x="1642454" y="3096340"/>
                  </a:cubicBezTo>
                  <a:lnTo>
                    <a:pt x="85738" y="3096340"/>
                  </a:lnTo>
                  <a:cubicBezTo>
                    <a:pt x="38386" y="3096340"/>
                    <a:pt x="0" y="3057954"/>
                    <a:pt x="0" y="3010602"/>
                  </a:cubicBezTo>
                  <a:lnTo>
                    <a:pt x="0" y="1562433"/>
                  </a:lnTo>
                  <a:lnTo>
                    <a:pt x="0" y="1533907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21438" y="2476862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728048" y="3326250"/>
              <a:ext cx="1728192" cy="1056761"/>
              <a:chOff x="6728048" y="3326250"/>
              <a:chExt cx="1728192" cy="105676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728048" y="3552014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Get a modern PowerPoint  Presentation that is beautifully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designed.</a:t>
                </a:r>
                <a:endPara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749924" y="2980184"/>
            <a:ext cx="1728192" cy="2973284"/>
            <a:chOff x="4749924" y="2903984"/>
            <a:chExt cx="1728192" cy="2973284"/>
          </a:xfrm>
        </p:grpSpPr>
        <p:sp>
          <p:nvSpPr>
            <p:cNvPr id="25" name="Rounded Rectangle 24"/>
            <p:cNvSpPr/>
            <p:nvPr/>
          </p:nvSpPr>
          <p:spPr>
            <a:xfrm>
              <a:off x="4893940" y="2903984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5"/>
            <p:cNvSpPr/>
            <p:nvPr/>
          </p:nvSpPr>
          <p:spPr>
            <a:xfrm>
              <a:off x="4749924" y="3318892"/>
              <a:ext cx="1728192" cy="2558376"/>
            </a:xfrm>
            <a:custGeom>
              <a:avLst/>
              <a:gdLst/>
              <a:ahLst/>
              <a:cxnLst/>
              <a:rect l="l" t="t" r="r" b="b"/>
              <a:pathLst>
                <a:path w="1728192" h="2558376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995943"/>
                  </a:lnTo>
                  <a:lnTo>
                    <a:pt x="1728192" y="1562433"/>
                  </a:lnTo>
                  <a:lnTo>
                    <a:pt x="1728192" y="2472638"/>
                  </a:lnTo>
                  <a:cubicBezTo>
                    <a:pt x="1728192" y="2519990"/>
                    <a:pt x="1689806" y="2558376"/>
                    <a:pt x="1642454" y="2558376"/>
                  </a:cubicBezTo>
                  <a:lnTo>
                    <a:pt x="85738" y="2558376"/>
                  </a:lnTo>
                  <a:cubicBezTo>
                    <a:pt x="38386" y="2558376"/>
                    <a:pt x="0" y="2519990"/>
                    <a:pt x="0" y="2472638"/>
                  </a:cubicBezTo>
                  <a:lnTo>
                    <a:pt x="0" y="1562433"/>
                  </a:lnTo>
                  <a:lnTo>
                    <a:pt x="0" y="995943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41088" y="3029035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749924" y="3925728"/>
              <a:ext cx="1728192" cy="1056761"/>
              <a:chOff x="6728048" y="3326250"/>
              <a:chExt cx="1728192" cy="105676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28048" y="3552014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771800" y="3461767"/>
            <a:ext cx="1737717" cy="2491703"/>
            <a:chOff x="2771800" y="3385567"/>
            <a:chExt cx="1737717" cy="2491703"/>
          </a:xfrm>
        </p:grpSpPr>
        <p:sp>
          <p:nvSpPr>
            <p:cNvPr id="24" name="Rounded Rectangle 23"/>
            <p:cNvSpPr/>
            <p:nvPr/>
          </p:nvSpPr>
          <p:spPr>
            <a:xfrm>
              <a:off x="2915816" y="3385567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5"/>
            <p:cNvSpPr/>
            <p:nvPr/>
          </p:nvSpPr>
          <p:spPr>
            <a:xfrm>
              <a:off x="2771800" y="3797053"/>
              <a:ext cx="1728192" cy="2080217"/>
            </a:xfrm>
            <a:custGeom>
              <a:avLst/>
              <a:gdLst/>
              <a:ahLst/>
              <a:cxnLst/>
              <a:rect l="l" t="t" r="r" b="b"/>
              <a:pathLst>
                <a:path w="1728192" h="2080217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517784"/>
                  </a:lnTo>
                  <a:lnTo>
                    <a:pt x="1728192" y="1562433"/>
                  </a:lnTo>
                  <a:lnTo>
                    <a:pt x="1728192" y="1994479"/>
                  </a:lnTo>
                  <a:cubicBezTo>
                    <a:pt x="1728192" y="2041831"/>
                    <a:pt x="1689806" y="2080217"/>
                    <a:pt x="1642454" y="2080217"/>
                  </a:cubicBezTo>
                  <a:lnTo>
                    <a:pt x="85738" y="2080217"/>
                  </a:lnTo>
                  <a:cubicBezTo>
                    <a:pt x="38386" y="2080217"/>
                    <a:pt x="0" y="2041831"/>
                    <a:pt x="0" y="1994479"/>
                  </a:cubicBezTo>
                  <a:lnTo>
                    <a:pt x="0" y="1562433"/>
                  </a:lnTo>
                  <a:lnTo>
                    <a:pt x="0" y="517784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9885" y="3501194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781325" y="4382331"/>
              <a:ext cx="1728192" cy="1056761"/>
              <a:chOff x="6728048" y="3326250"/>
              <a:chExt cx="1728192" cy="105676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28048" y="3552014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3676" y="3899148"/>
            <a:ext cx="1737717" cy="2054323"/>
            <a:chOff x="793676" y="3822948"/>
            <a:chExt cx="1737717" cy="2054323"/>
          </a:xfrm>
        </p:grpSpPr>
        <p:sp>
          <p:nvSpPr>
            <p:cNvPr id="16" name="Rounded Rectangle 15"/>
            <p:cNvSpPr/>
            <p:nvPr/>
          </p:nvSpPr>
          <p:spPr>
            <a:xfrm>
              <a:off x="937692" y="3822948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93676" y="4229100"/>
              <a:ext cx="1728192" cy="1648171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78682" y="3925728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03201" y="4734159"/>
              <a:ext cx="1728192" cy="1056761"/>
              <a:chOff x="6728048" y="3326250"/>
              <a:chExt cx="1728192" cy="105676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728048" y="3552014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011907" y="4676775"/>
            <a:ext cx="3874793" cy="1309594"/>
            <a:chOff x="4011907" y="4600575"/>
            <a:chExt cx="3874793" cy="1309594"/>
          </a:xfrm>
        </p:grpSpPr>
        <p:sp>
          <p:nvSpPr>
            <p:cNvPr id="43" name="Freeform 42"/>
            <p:cNvSpPr/>
            <p:nvPr/>
          </p:nvSpPr>
          <p:spPr>
            <a:xfrm>
              <a:off x="4076700" y="4600575"/>
              <a:ext cx="3810000" cy="1228725"/>
            </a:xfrm>
            <a:custGeom>
              <a:avLst/>
              <a:gdLst>
                <a:gd name="connsiteX0" fmla="*/ 0 w 3810000"/>
                <a:gd name="connsiteY0" fmla="*/ 1228725 h 1228725"/>
                <a:gd name="connsiteX1" fmla="*/ 1524000 w 3810000"/>
                <a:gd name="connsiteY1" fmla="*/ 523875 h 1228725"/>
                <a:gd name="connsiteX2" fmla="*/ 2514600 w 3810000"/>
                <a:gd name="connsiteY2" fmla="*/ 790575 h 1228725"/>
                <a:gd name="connsiteX3" fmla="*/ 3810000 w 3810000"/>
                <a:gd name="connsiteY3" fmla="*/ 0 h 1228725"/>
                <a:gd name="connsiteX4" fmla="*/ 3810000 w 3810000"/>
                <a:gd name="connsiteY4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0" h="1228725">
                  <a:moveTo>
                    <a:pt x="0" y="1228725"/>
                  </a:moveTo>
                  <a:lnTo>
                    <a:pt x="1524000" y="523875"/>
                  </a:lnTo>
                  <a:lnTo>
                    <a:pt x="2514600" y="790575"/>
                  </a:lnTo>
                  <a:lnTo>
                    <a:pt x="3810000" y="0"/>
                  </a:lnTo>
                  <a:lnTo>
                    <a:pt x="3810000" y="0"/>
                  </a:lnTo>
                </a:path>
              </a:pathLst>
            </a:cu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011907" y="5766153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45091" y="5053185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33415" y="532898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0" descr="F:\002-KIMS BUSINESS\007-bizdesign.tv\000-PPT FOR KMONG\PNG-아이콘\001-비즈니스\수정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852" y="2825610"/>
            <a:ext cx="375952" cy="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5" descr="F:\002-KIMS BUSINESS\007-bizdesign.tv\000-PPT FOR KMONG\PNG-아이콘\001-비즈니스\수정\톱니바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79" y="3327359"/>
            <a:ext cx="476750" cy="4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0" descr="F:\002-KIMS BUSINESS\007-bizdesign.tv\000-PPT FOR KMONG\PNG-아이콘\001-비즈니스\수정\비행기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85" y="1882386"/>
            <a:ext cx="476750" cy="4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2" descr="F:\002-KIMS BUSINESS\007-bizdesign.tv\000-PPT FOR KMONG\PNG-아이콘\001-비즈니스\수정\쇼핑카트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02" y="2447590"/>
            <a:ext cx="476750" cy="40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81708" y="2714853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8882" y="2203013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2148" y="1842973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39322" y="1274693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95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66804" y="1737304"/>
            <a:ext cx="3240360" cy="928423"/>
          </a:xfrm>
          <a:prstGeom prst="roundRect">
            <a:avLst>
              <a:gd name="adj" fmla="val 8880"/>
            </a:avLst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68784" y="2734810"/>
            <a:ext cx="3240360" cy="928423"/>
          </a:xfrm>
          <a:prstGeom prst="roundRect">
            <a:avLst>
              <a:gd name="adj" fmla="val 8880"/>
            </a:avLst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70764" y="3732316"/>
            <a:ext cx="3240360" cy="928423"/>
          </a:xfrm>
          <a:prstGeom prst="roundRect">
            <a:avLst>
              <a:gd name="adj" fmla="val 8880"/>
            </a:avLst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72744" y="4729822"/>
            <a:ext cx="3240360" cy="928423"/>
          </a:xfrm>
          <a:prstGeom prst="roundRect">
            <a:avLst>
              <a:gd name="adj" fmla="val 8880"/>
            </a:avLst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92080" y="1859775"/>
            <a:ext cx="2952329" cy="677511"/>
            <a:chOff x="6417575" y="2011203"/>
            <a:chExt cx="2952329" cy="648845"/>
          </a:xfrm>
        </p:grpSpPr>
        <p:sp>
          <p:nvSpPr>
            <p:cNvPr id="21" name="TextBox 20"/>
            <p:cNvSpPr txBox="1"/>
            <p:nvPr/>
          </p:nvSpPr>
          <p:spPr>
            <a:xfrm>
              <a:off x="6417576" y="2217917"/>
              <a:ext cx="2952328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appeal.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2080" y="2868871"/>
            <a:ext cx="2952329" cy="677511"/>
            <a:chOff x="6417575" y="2011203"/>
            <a:chExt cx="2952329" cy="648845"/>
          </a:xfrm>
        </p:grpSpPr>
        <p:sp>
          <p:nvSpPr>
            <p:cNvPr id="24" name="TextBox 23"/>
            <p:cNvSpPr txBox="1"/>
            <p:nvPr/>
          </p:nvSpPr>
          <p:spPr>
            <a:xfrm>
              <a:off x="6417576" y="2217917"/>
              <a:ext cx="2952328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appeal.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2080" y="3860211"/>
            <a:ext cx="2952328" cy="677511"/>
            <a:chOff x="6417575" y="2011203"/>
            <a:chExt cx="2952328" cy="648845"/>
          </a:xfrm>
        </p:grpSpPr>
        <p:sp>
          <p:nvSpPr>
            <p:cNvPr id="27" name="TextBox 26"/>
            <p:cNvSpPr txBox="1"/>
            <p:nvPr/>
          </p:nvSpPr>
          <p:spPr>
            <a:xfrm>
              <a:off x="6417576" y="2217917"/>
              <a:ext cx="2952327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appeal.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92080" y="4860429"/>
            <a:ext cx="2952328" cy="677511"/>
            <a:chOff x="6417575" y="2011203"/>
            <a:chExt cx="2952328" cy="648845"/>
          </a:xfrm>
        </p:grpSpPr>
        <p:sp>
          <p:nvSpPr>
            <p:cNvPr id="30" name="TextBox 29"/>
            <p:cNvSpPr txBox="1"/>
            <p:nvPr/>
          </p:nvSpPr>
          <p:spPr>
            <a:xfrm>
              <a:off x="6417576" y="2217917"/>
              <a:ext cx="2952327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appeal.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5576" y="1628800"/>
            <a:ext cx="3457375" cy="3459674"/>
            <a:chOff x="755576" y="1988840"/>
            <a:chExt cx="3457375" cy="3459674"/>
          </a:xfrm>
        </p:grpSpPr>
        <p:grpSp>
          <p:nvGrpSpPr>
            <p:cNvPr id="11" name="Group 10"/>
            <p:cNvGrpSpPr/>
            <p:nvPr/>
          </p:nvGrpSpPr>
          <p:grpSpPr>
            <a:xfrm>
              <a:off x="755576" y="1988840"/>
              <a:ext cx="3457375" cy="3459674"/>
              <a:chOff x="2050729" y="2195248"/>
              <a:chExt cx="3709400" cy="3711867"/>
            </a:xfrm>
          </p:grpSpPr>
          <p:sp>
            <p:nvSpPr>
              <p:cNvPr id="5" name="Block Arc 4"/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4"/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4"/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Block Arc 4"/>
              <p:cNvSpPr/>
              <p:nvPr/>
            </p:nvSpPr>
            <p:spPr>
              <a:xfrm rot="16200000">
                <a:off x="1939509" y="3955742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3901" y="2812665"/>
              <a:ext cx="1955208" cy="1893739"/>
              <a:chOff x="720064" y="1892398"/>
              <a:chExt cx="1955208" cy="189373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65" y="2216477"/>
                <a:ext cx="19552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0064" y="1892398"/>
                <a:ext cx="19552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Contents Title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6516" y="5186983"/>
            <a:ext cx="3786843" cy="853045"/>
            <a:chOff x="611558" y="5496925"/>
            <a:chExt cx="3786843" cy="853045"/>
          </a:xfrm>
        </p:grpSpPr>
        <p:sp>
          <p:nvSpPr>
            <p:cNvPr id="38" name="TextBox 37"/>
            <p:cNvSpPr txBox="1"/>
            <p:nvPr/>
          </p:nvSpPr>
          <p:spPr>
            <a:xfrm>
              <a:off x="611559" y="5703639"/>
              <a:ext cx="3786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558" y="5496925"/>
              <a:ext cx="3786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1" name="Straight Connector 40"/>
          <p:cNvCxnSpPr>
            <a:endCxn id="12" idx="1"/>
          </p:cNvCxnSpPr>
          <p:nvPr/>
        </p:nvCxnSpPr>
        <p:spPr>
          <a:xfrm flipV="1">
            <a:off x="4355976" y="2201516"/>
            <a:ext cx="810828" cy="122961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4" idx="1"/>
          </p:cNvCxnSpPr>
          <p:nvPr/>
        </p:nvCxnSpPr>
        <p:spPr>
          <a:xfrm flipV="1">
            <a:off x="4355976" y="3199022"/>
            <a:ext cx="812808" cy="2321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55976" y="3431127"/>
            <a:ext cx="812808" cy="76540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55976" y="3431127"/>
            <a:ext cx="816768" cy="174373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5496" y="2132859"/>
            <a:ext cx="5616624" cy="4160805"/>
            <a:chOff x="35496" y="2132859"/>
            <a:chExt cx="5616624" cy="4160805"/>
          </a:xfrm>
        </p:grpSpPr>
        <p:grpSp>
          <p:nvGrpSpPr>
            <p:cNvPr id="14" name="Group 13"/>
            <p:cNvGrpSpPr/>
            <p:nvPr/>
          </p:nvGrpSpPr>
          <p:grpSpPr>
            <a:xfrm>
              <a:off x="1117436" y="2132859"/>
              <a:ext cx="3452745" cy="3307339"/>
              <a:chOff x="539552" y="4254268"/>
              <a:chExt cx="3596930" cy="61489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9552" y="4414918"/>
                <a:ext cx="720080" cy="454242"/>
              </a:xfrm>
              <a:prstGeom prst="rect">
                <a:avLst/>
              </a:prstGeom>
              <a:gradFill flip="none" rotWithShape="1">
                <a:gsLst>
                  <a:gs pos="0">
                    <a:srgbClr val="73B2D1"/>
                  </a:gs>
                  <a:gs pos="68000">
                    <a:srgbClr val="73B2D1">
                      <a:lumMod val="8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8764" y="4321205"/>
                <a:ext cx="720080" cy="547955"/>
              </a:xfrm>
              <a:prstGeom prst="rect">
                <a:avLst/>
              </a:prstGeom>
              <a:gradFill>
                <a:gsLst>
                  <a:gs pos="0">
                    <a:srgbClr val="F6BF4A">
                      <a:lumMod val="80000"/>
                    </a:srgbClr>
                  </a:gs>
                  <a:gs pos="68000">
                    <a:srgbClr val="F6BF4A">
                      <a:lumMod val="80000"/>
                      <a:lumOff val="2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7977" y="4495243"/>
                <a:ext cx="720080" cy="37391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64192">
                    <a:schemeClr val="bg1">
                      <a:lumMod val="8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97190" y="4361367"/>
                <a:ext cx="720080" cy="507792"/>
              </a:xfrm>
              <a:prstGeom prst="rect">
                <a:avLst/>
              </a:prstGeom>
              <a:gradFill>
                <a:gsLst>
                  <a:gs pos="0">
                    <a:srgbClr val="A0C458">
                      <a:lumMod val="80000"/>
                    </a:srgbClr>
                  </a:gs>
                  <a:gs pos="68000">
                    <a:srgbClr val="A0C458">
                      <a:lumMod val="80000"/>
                      <a:lumOff val="2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16402" y="4254268"/>
                <a:ext cx="720080" cy="614892"/>
              </a:xfrm>
              <a:prstGeom prst="rect">
                <a:avLst/>
              </a:prstGeom>
              <a:gradFill flip="none" rotWithShape="1">
                <a:gsLst>
                  <a:gs pos="0">
                    <a:srgbClr val="F86A9A">
                      <a:lumMod val="80000"/>
                    </a:srgbClr>
                  </a:gs>
                  <a:gs pos="68000">
                    <a:srgbClr val="F86A9A">
                      <a:lumMod val="80000"/>
                      <a:lumOff val="2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46291" y="5420102"/>
              <a:ext cx="4592069" cy="388299"/>
              <a:chOff x="546291" y="5420102"/>
              <a:chExt cx="4592069" cy="38829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6291" y="5420102"/>
                <a:ext cx="1267786" cy="380703"/>
              </a:xfrm>
              <a:custGeom>
                <a:avLst/>
                <a:gdLst>
                  <a:gd name="connsiteX0" fmla="*/ 0 w 792088"/>
                  <a:gd name="connsiteY0" fmla="*/ 0 h 163995"/>
                  <a:gd name="connsiteX1" fmla="*/ 792088 w 792088"/>
                  <a:gd name="connsiteY1" fmla="*/ 0 h 163995"/>
                  <a:gd name="connsiteX2" fmla="*/ 792088 w 792088"/>
                  <a:gd name="connsiteY2" fmla="*/ 163995 h 163995"/>
                  <a:gd name="connsiteX3" fmla="*/ 0 w 792088"/>
                  <a:gd name="connsiteY3" fmla="*/ 163995 h 163995"/>
                  <a:gd name="connsiteX4" fmla="*/ 0 w 792088"/>
                  <a:gd name="connsiteY4" fmla="*/ 0 h 163995"/>
                  <a:gd name="connsiteX0" fmla="*/ 115410 w 792088"/>
                  <a:gd name="connsiteY0" fmla="*/ 0 h 323793"/>
                  <a:gd name="connsiteX1" fmla="*/ 792088 w 792088"/>
                  <a:gd name="connsiteY1" fmla="*/ 159798 h 323793"/>
                  <a:gd name="connsiteX2" fmla="*/ 792088 w 792088"/>
                  <a:gd name="connsiteY2" fmla="*/ 323793 h 323793"/>
                  <a:gd name="connsiteX3" fmla="*/ 0 w 792088"/>
                  <a:gd name="connsiteY3" fmla="*/ 323793 h 323793"/>
                  <a:gd name="connsiteX4" fmla="*/ 115410 w 792088"/>
                  <a:gd name="connsiteY4" fmla="*/ 0 h 323793"/>
                  <a:gd name="connsiteX0" fmla="*/ 115410 w 797373"/>
                  <a:gd name="connsiteY0" fmla="*/ 4054 h 327847"/>
                  <a:gd name="connsiteX1" fmla="*/ 797373 w 797373"/>
                  <a:gd name="connsiteY1" fmla="*/ 0 h 327847"/>
                  <a:gd name="connsiteX2" fmla="*/ 792088 w 797373"/>
                  <a:gd name="connsiteY2" fmla="*/ 327847 h 327847"/>
                  <a:gd name="connsiteX3" fmla="*/ 0 w 797373"/>
                  <a:gd name="connsiteY3" fmla="*/ 327847 h 327847"/>
                  <a:gd name="connsiteX4" fmla="*/ 115410 w 797373"/>
                  <a:gd name="connsiteY4" fmla="*/ 4054 h 327847"/>
                  <a:gd name="connsiteX0" fmla="*/ 115410 w 797373"/>
                  <a:gd name="connsiteY0" fmla="*/ 0 h 323793"/>
                  <a:gd name="connsiteX1" fmla="*/ 797373 w 797373"/>
                  <a:gd name="connsiteY1" fmla="*/ 1231 h 323793"/>
                  <a:gd name="connsiteX2" fmla="*/ 792088 w 797373"/>
                  <a:gd name="connsiteY2" fmla="*/ 323793 h 323793"/>
                  <a:gd name="connsiteX3" fmla="*/ 0 w 797373"/>
                  <a:gd name="connsiteY3" fmla="*/ 323793 h 323793"/>
                  <a:gd name="connsiteX4" fmla="*/ 115410 w 797373"/>
                  <a:gd name="connsiteY4" fmla="*/ 0 h 323793"/>
                  <a:gd name="connsiteX0" fmla="*/ 115410 w 797373"/>
                  <a:gd name="connsiteY0" fmla="*/ 9340 h 333133"/>
                  <a:gd name="connsiteX1" fmla="*/ 797373 w 797373"/>
                  <a:gd name="connsiteY1" fmla="*/ 0 h 333133"/>
                  <a:gd name="connsiteX2" fmla="*/ 792088 w 797373"/>
                  <a:gd name="connsiteY2" fmla="*/ 333133 h 333133"/>
                  <a:gd name="connsiteX3" fmla="*/ 0 w 797373"/>
                  <a:gd name="connsiteY3" fmla="*/ 333133 h 333133"/>
                  <a:gd name="connsiteX4" fmla="*/ 115410 w 797373"/>
                  <a:gd name="connsiteY4" fmla="*/ 9340 h 333133"/>
                  <a:gd name="connsiteX0" fmla="*/ 115410 w 813229"/>
                  <a:gd name="connsiteY0" fmla="*/ 9340 h 333133"/>
                  <a:gd name="connsiteX1" fmla="*/ 813229 w 813229"/>
                  <a:gd name="connsiteY1" fmla="*/ 0 h 333133"/>
                  <a:gd name="connsiteX2" fmla="*/ 792088 w 813229"/>
                  <a:gd name="connsiteY2" fmla="*/ 333133 h 333133"/>
                  <a:gd name="connsiteX3" fmla="*/ 0 w 813229"/>
                  <a:gd name="connsiteY3" fmla="*/ 333133 h 333133"/>
                  <a:gd name="connsiteX4" fmla="*/ 115410 w 813229"/>
                  <a:gd name="connsiteY4" fmla="*/ 9340 h 33313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246645 w 1267786"/>
                  <a:gd name="connsiteY2" fmla="*/ 333133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86" h="380703">
                    <a:moveTo>
                      <a:pt x="569967" y="9340"/>
                    </a:moveTo>
                    <a:lnTo>
                      <a:pt x="1267786" y="0"/>
                    </a:lnTo>
                    <a:lnTo>
                      <a:pt x="903084" y="380703"/>
                    </a:lnTo>
                    <a:lnTo>
                      <a:pt x="0" y="370132"/>
                    </a:lnTo>
                    <a:lnTo>
                      <a:pt x="569967" y="93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3B2D1">
                      <a:lumMod val="80000"/>
                      <a:lumOff val="20000"/>
                    </a:srgbClr>
                  </a:gs>
                  <a:gs pos="68000">
                    <a:srgbClr val="73B2D1">
                      <a:lumMod val="8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5"/>
              <p:cNvSpPr/>
              <p:nvPr/>
            </p:nvSpPr>
            <p:spPr>
              <a:xfrm>
                <a:off x="1450941" y="5427191"/>
                <a:ext cx="1042153" cy="379959"/>
              </a:xfrm>
              <a:custGeom>
                <a:avLst/>
                <a:gdLst>
                  <a:gd name="connsiteX0" fmla="*/ 0 w 792088"/>
                  <a:gd name="connsiteY0" fmla="*/ 0 h 163995"/>
                  <a:gd name="connsiteX1" fmla="*/ 792088 w 792088"/>
                  <a:gd name="connsiteY1" fmla="*/ 0 h 163995"/>
                  <a:gd name="connsiteX2" fmla="*/ 792088 w 792088"/>
                  <a:gd name="connsiteY2" fmla="*/ 163995 h 163995"/>
                  <a:gd name="connsiteX3" fmla="*/ 0 w 792088"/>
                  <a:gd name="connsiteY3" fmla="*/ 163995 h 163995"/>
                  <a:gd name="connsiteX4" fmla="*/ 0 w 792088"/>
                  <a:gd name="connsiteY4" fmla="*/ 0 h 163995"/>
                  <a:gd name="connsiteX0" fmla="*/ 115410 w 792088"/>
                  <a:gd name="connsiteY0" fmla="*/ 0 h 323793"/>
                  <a:gd name="connsiteX1" fmla="*/ 792088 w 792088"/>
                  <a:gd name="connsiteY1" fmla="*/ 159798 h 323793"/>
                  <a:gd name="connsiteX2" fmla="*/ 792088 w 792088"/>
                  <a:gd name="connsiteY2" fmla="*/ 323793 h 323793"/>
                  <a:gd name="connsiteX3" fmla="*/ 0 w 792088"/>
                  <a:gd name="connsiteY3" fmla="*/ 323793 h 323793"/>
                  <a:gd name="connsiteX4" fmla="*/ 115410 w 792088"/>
                  <a:gd name="connsiteY4" fmla="*/ 0 h 323793"/>
                  <a:gd name="connsiteX0" fmla="*/ 115410 w 797373"/>
                  <a:gd name="connsiteY0" fmla="*/ 4054 h 327847"/>
                  <a:gd name="connsiteX1" fmla="*/ 797373 w 797373"/>
                  <a:gd name="connsiteY1" fmla="*/ 0 h 327847"/>
                  <a:gd name="connsiteX2" fmla="*/ 792088 w 797373"/>
                  <a:gd name="connsiteY2" fmla="*/ 327847 h 327847"/>
                  <a:gd name="connsiteX3" fmla="*/ 0 w 797373"/>
                  <a:gd name="connsiteY3" fmla="*/ 327847 h 327847"/>
                  <a:gd name="connsiteX4" fmla="*/ 115410 w 797373"/>
                  <a:gd name="connsiteY4" fmla="*/ 4054 h 327847"/>
                  <a:gd name="connsiteX0" fmla="*/ 115410 w 797373"/>
                  <a:gd name="connsiteY0" fmla="*/ 0 h 323793"/>
                  <a:gd name="connsiteX1" fmla="*/ 797373 w 797373"/>
                  <a:gd name="connsiteY1" fmla="*/ 1231 h 323793"/>
                  <a:gd name="connsiteX2" fmla="*/ 792088 w 797373"/>
                  <a:gd name="connsiteY2" fmla="*/ 323793 h 323793"/>
                  <a:gd name="connsiteX3" fmla="*/ 0 w 797373"/>
                  <a:gd name="connsiteY3" fmla="*/ 323793 h 323793"/>
                  <a:gd name="connsiteX4" fmla="*/ 115410 w 797373"/>
                  <a:gd name="connsiteY4" fmla="*/ 0 h 323793"/>
                  <a:gd name="connsiteX0" fmla="*/ 115410 w 797373"/>
                  <a:gd name="connsiteY0" fmla="*/ 9340 h 333133"/>
                  <a:gd name="connsiteX1" fmla="*/ 797373 w 797373"/>
                  <a:gd name="connsiteY1" fmla="*/ 0 h 333133"/>
                  <a:gd name="connsiteX2" fmla="*/ 792088 w 797373"/>
                  <a:gd name="connsiteY2" fmla="*/ 333133 h 333133"/>
                  <a:gd name="connsiteX3" fmla="*/ 0 w 797373"/>
                  <a:gd name="connsiteY3" fmla="*/ 333133 h 333133"/>
                  <a:gd name="connsiteX4" fmla="*/ 115410 w 797373"/>
                  <a:gd name="connsiteY4" fmla="*/ 9340 h 333133"/>
                  <a:gd name="connsiteX0" fmla="*/ 115410 w 813229"/>
                  <a:gd name="connsiteY0" fmla="*/ 9340 h 333133"/>
                  <a:gd name="connsiteX1" fmla="*/ 813229 w 813229"/>
                  <a:gd name="connsiteY1" fmla="*/ 0 h 333133"/>
                  <a:gd name="connsiteX2" fmla="*/ 792088 w 813229"/>
                  <a:gd name="connsiteY2" fmla="*/ 333133 h 333133"/>
                  <a:gd name="connsiteX3" fmla="*/ 0 w 813229"/>
                  <a:gd name="connsiteY3" fmla="*/ 333133 h 333133"/>
                  <a:gd name="connsiteX4" fmla="*/ 115410 w 813229"/>
                  <a:gd name="connsiteY4" fmla="*/ 9340 h 33313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246645 w 1267786"/>
                  <a:gd name="connsiteY2" fmla="*/ 333133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164342 w 1267786"/>
                  <a:gd name="connsiteY2" fmla="*/ 351014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332460 w 1030279"/>
                  <a:gd name="connsiteY0" fmla="*/ 9340 h 370132"/>
                  <a:gd name="connsiteX1" fmla="*/ 1030279 w 1030279"/>
                  <a:gd name="connsiteY1" fmla="*/ 0 h 370132"/>
                  <a:gd name="connsiteX2" fmla="*/ 926835 w 1030279"/>
                  <a:gd name="connsiteY2" fmla="*/ 351014 h 370132"/>
                  <a:gd name="connsiteX3" fmla="*/ 0 w 1030279"/>
                  <a:gd name="connsiteY3" fmla="*/ 370132 h 370132"/>
                  <a:gd name="connsiteX4" fmla="*/ 332460 w 1030279"/>
                  <a:gd name="connsiteY4" fmla="*/ 9340 h 370132"/>
                  <a:gd name="connsiteX0" fmla="*/ 350273 w 1048092"/>
                  <a:gd name="connsiteY0" fmla="*/ 9340 h 358256"/>
                  <a:gd name="connsiteX1" fmla="*/ 1048092 w 1048092"/>
                  <a:gd name="connsiteY1" fmla="*/ 0 h 358256"/>
                  <a:gd name="connsiteX2" fmla="*/ 944648 w 1048092"/>
                  <a:gd name="connsiteY2" fmla="*/ 351014 h 358256"/>
                  <a:gd name="connsiteX3" fmla="*/ 0 w 1048092"/>
                  <a:gd name="connsiteY3" fmla="*/ 358256 h 358256"/>
                  <a:gd name="connsiteX4" fmla="*/ 350273 w 1048092"/>
                  <a:gd name="connsiteY4" fmla="*/ 9340 h 358256"/>
                  <a:gd name="connsiteX0" fmla="*/ 344336 w 1048092"/>
                  <a:gd name="connsiteY0" fmla="*/ 0 h 360791"/>
                  <a:gd name="connsiteX1" fmla="*/ 1048092 w 1048092"/>
                  <a:gd name="connsiteY1" fmla="*/ 2535 h 360791"/>
                  <a:gd name="connsiteX2" fmla="*/ 944648 w 1048092"/>
                  <a:gd name="connsiteY2" fmla="*/ 353549 h 360791"/>
                  <a:gd name="connsiteX3" fmla="*/ 0 w 1048092"/>
                  <a:gd name="connsiteY3" fmla="*/ 360791 h 360791"/>
                  <a:gd name="connsiteX4" fmla="*/ 344336 w 1048092"/>
                  <a:gd name="connsiteY4" fmla="*/ 0 h 360791"/>
                  <a:gd name="connsiteX0" fmla="*/ 344336 w 1042154"/>
                  <a:gd name="connsiteY0" fmla="*/ 3403 h 364194"/>
                  <a:gd name="connsiteX1" fmla="*/ 1042154 w 1042154"/>
                  <a:gd name="connsiteY1" fmla="*/ 0 h 364194"/>
                  <a:gd name="connsiteX2" fmla="*/ 944648 w 1042154"/>
                  <a:gd name="connsiteY2" fmla="*/ 356952 h 364194"/>
                  <a:gd name="connsiteX3" fmla="*/ 0 w 1042154"/>
                  <a:gd name="connsiteY3" fmla="*/ 364194 h 364194"/>
                  <a:gd name="connsiteX4" fmla="*/ 344336 w 1042154"/>
                  <a:gd name="connsiteY4" fmla="*/ 3403 h 364194"/>
                  <a:gd name="connsiteX0" fmla="*/ 350274 w 1042154"/>
                  <a:gd name="connsiteY0" fmla="*/ 0 h 366729"/>
                  <a:gd name="connsiteX1" fmla="*/ 1042154 w 1042154"/>
                  <a:gd name="connsiteY1" fmla="*/ 2535 h 366729"/>
                  <a:gd name="connsiteX2" fmla="*/ 944648 w 1042154"/>
                  <a:gd name="connsiteY2" fmla="*/ 359487 h 366729"/>
                  <a:gd name="connsiteX3" fmla="*/ 0 w 1042154"/>
                  <a:gd name="connsiteY3" fmla="*/ 366729 h 366729"/>
                  <a:gd name="connsiteX4" fmla="*/ 350274 w 1042154"/>
                  <a:gd name="connsiteY4" fmla="*/ 0 h 366729"/>
                  <a:gd name="connsiteX0" fmla="*/ 350274 w 1054029"/>
                  <a:gd name="connsiteY0" fmla="*/ 9340 h 376069"/>
                  <a:gd name="connsiteX1" fmla="*/ 1054029 w 1054029"/>
                  <a:gd name="connsiteY1" fmla="*/ 0 h 376069"/>
                  <a:gd name="connsiteX2" fmla="*/ 944648 w 1054029"/>
                  <a:gd name="connsiteY2" fmla="*/ 368827 h 376069"/>
                  <a:gd name="connsiteX3" fmla="*/ 0 w 1054029"/>
                  <a:gd name="connsiteY3" fmla="*/ 376069 h 376069"/>
                  <a:gd name="connsiteX4" fmla="*/ 350274 w 1054029"/>
                  <a:gd name="connsiteY4" fmla="*/ 9340 h 376069"/>
                  <a:gd name="connsiteX0" fmla="*/ 350274 w 944648"/>
                  <a:gd name="connsiteY0" fmla="*/ 0 h 366729"/>
                  <a:gd name="connsiteX1" fmla="*/ 875899 w 944648"/>
                  <a:gd name="connsiteY1" fmla="*/ 79725 h 366729"/>
                  <a:gd name="connsiteX2" fmla="*/ 944648 w 944648"/>
                  <a:gd name="connsiteY2" fmla="*/ 359487 h 366729"/>
                  <a:gd name="connsiteX3" fmla="*/ 0 w 944648"/>
                  <a:gd name="connsiteY3" fmla="*/ 366729 h 366729"/>
                  <a:gd name="connsiteX4" fmla="*/ 350274 w 944648"/>
                  <a:gd name="connsiteY4" fmla="*/ 0 h 366729"/>
                  <a:gd name="connsiteX0" fmla="*/ 350274 w 1042153"/>
                  <a:gd name="connsiteY0" fmla="*/ 0 h 366729"/>
                  <a:gd name="connsiteX1" fmla="*/ 1042153 w 1042153"/>
                  <a:gd name="connsiteY1" fmla="*/ 2535 h 366729"/>
                  <a:gd name="connsiteX2" fmla="*/ 944648 w 1042153"/>
                  <a:gd name="connsiteY2" fmla="*/ 359487 h 366729"/>
                  <a:gd name="connsiteX3" fmla="*/ 0 w 1042153"/>
                  <a:gd name="connsiteY3" fmla="*/ 366729 h 366729"/>
                  <a:gd name="connsiteX4" fmla="*/ 350274 w 1042153"/>
                  <a:gd name="connsiteY4" fmla="*/ 0 h 366729"/>
                  <a:gd name="connsiteX0" fmla="*/ 350274 w 1042153"/>
                  <a:gd name="connsiteY0" fmla="*/ 0 h 373135"/>
                  <a:gd name="connsiteX1" fmla="*/ 1042153 w 1042153"/>
                  <a:gd name="connsiteY1" fmla="*/ 2535 h 373135"/>
                  <a:gd name="connsiteX2" fmla="*/ 937824 w 1042153"/>
                  <a:gd name="connsiteY2" fmla="*/ 373135 h 373135"/>
                  <a:gd name="connsiteX3" fmla="*/ 0 w 1042153"/>
                  <a:gd name="connsiteY3" fmla="*/ 366729 h 373135"/>
                  <a:gd name="connsiteX4" fmla="*/ 350274 w 1042153"/>
                  <a:gd name="connsiteY4" fmla="*/ 0 h 373135"/>
                  <a:gd name="connsiteX0" fmla="*/ 350274 w 1042153"/>
                  <a:gd name="connsiteY0" fmla="*/ 0 h 379959"/>
                  <a:gd name="connsiteX1" fmla="*/ 1042153 w 1042153"/>
                  <a:gd name="connsiteY1" fmla="*/ 2535 h 379959"/>
                  <a:gd name="connsiteX2" fmla="*/ 931000 w 1042153"/>
                  <a:gd name="connsiteY2" fmla="*/ 379959 h 379959"/>
                  <a:gd name="connsiteX3" fmla="*/ 0 w 1042153"/>
                  <a:gd name="connsiteY3" fmla="*/ 366729 h 379959"/>
                  <a:gd name="connsiteX4" fmla="*/ 350274 w 1042153"/>
                  <a:gd name="connsiteY4" fmla="*/ 0 h 37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53" h="379959">
                    <a:moveTo>
                      <a:pt x="350274" y="0"/>
                    </a:moveTo>
                    <a:lnTo>
                      <a:pt x="1042153" y="2535"/>
                    </a:lnTo>
                    <a:lnTo>
                      <a:pt x="931000" y="379959"/>
                    </a:lnTo>
                    <a:lnTo>
                      <a:pt x="0" y="366729"/>
                    </a:lnTo>
                    <a:lnTo>
                      <a:pt x="35027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6BF4A">
                      <a:lumMod val="80000"/>
                      <a:lumOff val="20000"/>
                    </a:srgbClr>
                  </a:gs>
                  <a:gs pos="68000">
                    <a:srgbClr val="F6BF4A">
                      <a:lumMod val="8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5"/>
              <p:cNvSpPr/>
              <p:nvPr/>
            </p:nvSpPr>
            <p:spPr>
              <a:xfrm>
                <a:off x="2382708" y="5423860"/>
                <a:ext cx="914958" cy="384541"/>
              </a:xfrm>
              <a:custGeom>
                <a:avLst/>
                <a:gdLst>
                  <a:gd name="connsiteX0" fmla="*/ 0 w 792088"/>
                  <a:gd name="connsiteY0" fmla="*/ 0 h 163995"/>
                  <a:gd name="connsiteX1" fmla="*/ 792088 w 792088"/>
                  <a:gd name="connsiteY1" fmla="*/ 0 h 163995"/>
                  <a:gd name="connsiteX2" fmla="*/ 792088 w 792088"/>
                  <a:gd name="connsiteY2" fmla="*/ 163995 h 163995"/>
                  <a:gd name="connsiteX3" fmla="*/ 0 w 792088"/>
                  <a:gd name="connsiteY3" fmla="*/ 163995 h 163995"/>
                  <a:gd name="connsiteX4" fmla="*/ 0 w 792088"/>
                  <a:gd name="connsiteY4" fmla="*/ 0 h 163995"/>
                  <a:gd name="connsiteX0" fmla="*/ 115410 w 792088"/>
                  <a:gd name="connsiteY0" fmla="*/ 0 h 323793"/>
                  <a:gd name="connsiteX1" fmla="*/ 792088 w 792088"/>
                  <a:gd name="connsiteY1" fmla="*/ 159798 h 323793"/>
                  <a:gd name="connsiteX2" fmla="*/ 792088 w 792088"/>
                  <a:gd name="connsiteY2" fmla="*/ 323793 h 323793"/>
                  <a:gd name="connsiteX3" fmla="*/ 0 w 792088"/>
                  <a:gd name="connsiteY3" fmla="*/ 323793 h 323793"/>
                  <a:gd name="connsiteX4" fmla="*/ 115410 w 792088"/>
                  <a:gd name="connsiteY4" fmla="*/ 0 h 323793"/>
                  <a:gd name="connsiteX0" fmla="*/ 115410 w 797373"/>
                  <a:gd name="connsiteY0" fmla="*/ 4054 h 327847"/>
                  <a:gd name="connsiteX1" fmla="*/ 797373 w 797373"/>
                  <a:gd name="connsiteY1" fmla="*/ 0 h 327847"/>
                  <a:gd name="connsiteX2" fmla="*/ 792088 w 797373"/>
                  <a:gd name="connsiteY2" fmla="*/ 327847 h 327847"/>
                  <a:gd name="connsiteX3" fmla="*/ 0 w 797373"/>
                  <a:gd name="connsiteY3" fmla="*/ 327847 h 327847"/>
                  <a:gd name="connsiteX4" fmla="*/ 115410 w 797373"/>
                  <a:gd name="connsiteY4" fmla="*/ 4054 h 327847"/>
                  <a:gd name="connsiteX0" fmla="*/ 115410 w 797373"/>
                  <a:gd name="connsiteY0" fmla="*/ 0 h 323793"/>
                  <a:gd name="connsiteX1" fmla="*/ 797373 w 797373"/>
                  <a:gd name="connsiteY1" fmla="*/ 1231 h 323793"/>
                  <a:gd name="connsiteX2" fmla="*/ 792088 w 797373"/>
                  <a:gd name="connsiteY2" fmla="*/ 323793 h 323793"/>
                  <a:gd name="connsiteX3" fmla="*/ 0 w 797373"/>
                  <a:gd name="connsiteY3" fmla="*/ 323793 h 323793"/>
                  <a:gd name="connsiteX4" fmla="*/ 115410 w 797373"/>
                  <a:gd name="connsiteY4" fmla="*/ 0 h 323793"/>
                  <a:gd name="connsiteX0" fmla="*/ 115410 w 797373"/>
                  <a:gd name="connsiteY0" fmla="*/ 9340 h 333133"/>
                  <a:gd name="connsiteX1" fmla="*/ 797373 w 797373"/>
                  <a:gd name="connsiteY1" fmla="*/ 0 h 333133"/>
                  <a:gd name="connsiteX2" fmla="*/ 792088 w 797373"/>
                  <a:gd name="connsiteY2" fmla="*/ 333133 h 333133"/>
                  <a:gd name="connsiteX3" fmla="*/ 0 w 797373"/>
                  <a:gd name="connsiteY3" fmla="*/ 333133 h 333133"/>
                  <a:gd name="connsiteX4" fmla="*/ 115410 w 797373"/>
                  <a:gd name="connsiteY4" fmla="*/ 9340 h 333133"/>
                  <a:gd name="connsiteX0" fmla="*/ 115410 w 813229"/>
                  <a:gd name="connsiteY0" fmla="*/ 9340 h 333133"/>
                  <a:gd name="connsiteX1" fmla="*/ 813229 w 813229"/>
                  <a:gd name="connsiteY1" fmla="*/ 0 h 333133"/>
                  <a:gd name="connsiteX2" fmla="*/ 792088 w 813229"/>
                  <a:gd name="connsiteY2" fmla="*/ 333133 h 333133"/>
                  <a:gd name="connsiteX3" fmla="*/ 0 w 813229"/>
                  <a:gd name="connsiteY3" fmla="*/ 333133 h 333133"/>
                  <a:gd name="connsiteX4" fmla="*/ 115410 w 813229"/>
                  <a:gd name="connsiteY4" fmla="*/ 9340 h 33313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246645 w 1267786"/>
                  <a:gd name="connsiteY2" fmla="*/ 333133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164342 w 1267786"/>
                  <a:gd name="connsiteY2" fmla="*/ 351014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332460 w 1030279"/>
                  <a:gd name="connsiteY0" fmla="*/ 9340 h 370132"/>
                  <a:gd name="connsiteX1" fmla="*/ 1030279 w 1030279"/>
                  <a:gd name="connsiteY1" fmla="*/ 0 h 370132"/>
                  <a:gd name="connsiteX2" fmla="*/ 926835 w 1030279"/>
                  <a:gd name="connsiteY2" fmla="*/ 351014 h 370132"/>
                  <a:gd name="connsiteX3" fmla="*/ 0 w 1030279"/>
                  <a:gd name="connsiteY3" fmla="*/ 370132 h 370132"/>
                  <a:gd name="connsiteX4" fmla="*/ 332460 w 1030279"/>
                  <a:gd name="connsiteY4" fmla="*/ 9340 h 370132"/>
                  <a:gd name="connsiteX0" fmla="*/ 350273 w 1048092"/>
                  <a:gd name="connsiteY0" fmla="*/ 9340 h 358256"/>
                  <a:gd name="connsiteX1" fmla="*/ 1048092 w 1048092"/>
                  <a:gd name="connsiteY1" fmla="*/ 0 h 358256"/>
                  <a:gd name="connsiteX2" fmla="*/ 944648 w 1048092"/>
                  <a:gd name="connsiteY2" fmla="*/ 351014 h 358256"/>
                  <a:gd name="connsiteX3" fmla="*/ 0 w 1048092"/>
                  <a:gd name="connsiteY3" fmla="*/ 358256 h 358256"/>
                  <a:gd name="connsiteX4" fmla="*/ 350273 w 1048092"/>
                  <a:gd name="connsiteY4" fmla="*/ 9340 h 358256"/>
                  <a:gd name="connsiteX0" fmla="*/ 344336 w 1048092"/>
                  <a:gd name="connsiteY0" fmla="*/ 0 h 360791"/>
                  <a:gd name="connsiteX1" fmla="*/ 1048092 w 1048092"/>
                  <a:gd name="connsiteY1" fmla="*/ 2535 h 360791"/>
                  <a:gd name="connsiteX2" fmla="*/ 944648 w 1048092"/>
                  <a:gd name="connsiteY2" fmla="*/ 353549 h 360791"/>
                  <a:gd name="connsiteX3" fmla="*/ 0 w 1048092"/>
                  <a:gd name="connsiteY3" fmla="*/ 360791 h 360791"/>
                  <a:gd name="connsiteX4" fmla="*/ 344336 w 1048092"/>
                  <a:gd name="connsiteY4" fmla="*/ 0 h 360791"/>
                  <a:gd name="connsiteX0" fmla="*/ 344336 w 1059967"/>
                  <a:gd name="connsiteY0" fmla="*/ 0 h 360791"/>
                  <a:gd name="connsiteX1" fmla="*/ 1059967 w 1059967"/>
                  <a:gd name="connsiteY1" fmla="*/ 8472 h 360791"/>
                  <a:gd name="connsiteX2" fmla="*/ 944648 w 1059967"/>
                  <a:gd name="connsiteY2" fmla="*/ 353549 h 360791"/>
                  <a:gd name="connsiteX3" fmla="*/ 0 w 1059967"/>
                  <a:gd name="connsiteY3" fmla="*/ 360791 h 360791"/>
                  <a:gd name="connsiteX4" fmla="*/ 344336 w 1059967"/>
                  <a:gd name="connsiteY4" fmla="*/ 0 h 360791"/>
                  <a:gd name="connsiteX0" fmla="*/ 344336 w 1065905"/>
                  <a:gd name="connsiteY0" fmla="*/ 15278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44336 w 1065905"/>
                  <a:gd name="connsiteY4" fmla="*/ 15278 h 376069"/>
                  <a:gd name="connsiteX0" fmla="*/ 356211 w 1065905"/>
                  <a:gd name="connsiteY0" fmla="*/ 3403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56211 w 1065905"/>
                  <a:gd name="connsiteY4" fmla="*/ 3403 h 376069"/>
                  <a:gd name="connsiteX0" fmla="*/ 356211 w 1170279"/>
                  <a:gd name="connsiteY0" fmla="*/ 3403 h 380703"/>
                  <a:gd name="connsiteX1" fmla="*/ 1065905 w 1170279"/>
                  <a:gd name="connsiteY1" fmla="*/ 0 h 380703"/>
                  <a:gd name="connsiteX2" fmla="*/ 1170279 w 1170279"/>
                  <a:gd name="connsiteY2" fmla="*/ 380703 h 380703"/>
                  <a:gd name="connsiteX3" fmla="*/ 0 w 1170279"/>
                  <a:gd name="connsiteY3" fmla="*/ 376069 h 380703"/>
                  <a:gd name="connsiteX4" fmla="*/ 356211 w 1170279"/>
                  <a:gd name="connsiteY4" fmla="*/ 3403 h 380703"/>
                  <a:gd name="connsiteX0" fmla="*/ 100891 w 914959"/>
                  <a:gd name="connsiteY0" fmla="*/ 3403 h 382007"/>
                  <a:gd name="connsiteX1" fmla="*/ 810585 w 914959"/>
                  <a:gd name="connsiteY1" fmla="*/ 0 h 382007"/>
                  <a:gd name="connsiteX2" fmla="*/ 914959 w 914959"/>
                  <a:gd name="connsiteY2" fmla="*/ 380703 h 382007"/>
                  <a:gd name="connsiteX3" fmla="*/ 0 w 914959"/>
                  <a:gd name="connsiteY3" fmla="*/ 382007 h 382007"/>
                  <a:gd name="connsiteX4" fmla="*/ 100891 w 914959"/>
                  <a:gd name="connsiteY4" fmla="*/ 3403 h 382007"/>
                  <a:gd name="connsiteX0" fmla="*/ 112766 w 914959"/>
                  <a:gd name="connsiteY0" fmla="*/ 0 h 384541"/>
                  <a:gd name="connsiteX1" fmla="*/ 810585 w 914959"/>
                  <a:gd name="connsiteY1" fmla="*/ 2534 h 384541"/>
                  <a:gd name="connsiteX2" fmla="*/ 914959 w 914959"/>
                  <a:gd name="connsiteY2" fmla="*/ 383237 h 384541"/>
                  <a:gd name="connsiteX3" fmla="*/ 0 w 914959"/>
                  <a:gd name="connsiteY3" fmla="*/ 384541 h 384541"/>
                  <a:gd name="connsiteX4" fmla="*/ 112766 w 914959"/>
                  <a:gd name="connsiteY4" fmla="*/ 0 h 384541"/>
                  <a:gd name="connsiteX0" fmla="*/ 112766 w 920896"/>
                  <a:gd name="connsiteY0" fmla="*/ 0 h 389175"/>
                  <a:gd name="connsiteX1" fmla="*/ 810585 w 920896"/>
                  <a:gd name="connsiteY1" fmla="*/ 2534 h 389175"/>
                  <a:gd name="connsiteX2" fmla="*/ 920896 w 920896"/>
                  <a:gd name="connsiteY2" fmla="*/ 389175 h 389175"/>
                  <a:gd name="connsiteX3" fmla="*/ 0 w 920896"/>
                  <a:gd name="connsiteY3" fmla="*/ 384541 h 389175"/>
                  <a:gd name="connsiteX4" fmla="*/ 112766 w 920896"/>
                  <a:gd name="connsiteY4" fmla="*/ 0 h 389175"/>
                  <a:gd name="connsiteX0" fmla="*/ 112766 w 825893"/>
                  <a:gd name="connsiteY0" fmla="*/ 0 h 384541"/>
                  <a:gd name="connsiteX1" fmla="*/ 810585 w 825893"/>
                  <a:gd name="connsiteY1" fmla="*/ 2534 h 384541"/>
                  <a:gd name="connsiteX2" fmla="*/ 825893 w 825893"/>
                  <a:gd name="connsiteY2" fmla="*/ 383238 h 384541"/>
                  <a:gd name="connsiteX3" fmla="*/ 0 w 825893"/>
                  <a:gd name="connsiteY3" fmla="*/ 384541 h 384541"/>
                  <a:gd name="connsiteX4" fmla="*/ 112766 w 825893"/>
                  <a:gd name="connsiteY4" fmla="*/ 0 h 384541"/>
                  <a:gd name="connsiteX0" fmla="*/ 112766 w 914958"/>
                  <a:gd name="connsiteY0" fmla="*/ 0 h 384541"/>
                  <a:gd name="connsiteX1" fmla="*/ 810585 w 914958"/>
                  <a:gd name="connsiteY1" fmla="*/ 2534 h 384541"/>
                  <a:gd name="connsiteX2" fmla="*/ 914958 w 914958"/>
                  <a:gd name="connsiteY2" fmla="*/ 377300 h 384541"/>
                  <a:gd name="connsiteX3" fmla="*/ 0 w 914958"/>
                  <a:gd name="connsiteY3" fmla="*/ 384541 h 384541"/>
                  <a:gd name="connsiteX4" fmla="*/ 112766 w 914958"/>
                  <a:gd name="connsiteY4" fmla="*/ 0 h 38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958" h="384541">
                    <a:moveTo>
                      <a:pt x="112766" y="0"/>
                    </a:moveTo>
                    <a:lnTo>
                      <a:pt x="810585" y="2534"/>
                    </a:lnTo>
                    <a:lnTo>
                      <a:pt x="914958" y="377300"/>
                    </a:lnTo>
                    <a:lnTo>
                      <a:pt x="0" y="384541"/>
                    </a:lnTo>
                    <a:lnTo>
                      <a:pt x="11276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8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3189478" y="5426553"/>
                <a:ext cx="1045638" cy="371362"/>
              </a:xfrm>
              <a:custGeom>
                <a:avLst/>
                <a:gdLst>
                  <a:gd name="connsiteX0" fmla="*/ 0 w 792088"/>
                  <a:gd name="connsiteY0" fmla="*/ 0 h 163995"/>
                  <a:gd name="connsiteX1" fmla="*/ 792088 w 792088"/>
                  <a:gd name="connsiteY1" fmla="*/ 0 h 163995"/>
                  <a:gd name="connsiteX2" fmla="*/ 792088 w 792088"/>
                  <a:gd name="connsiteY2" fmla="*/ 163995 h 163995"/>
                  <a:gd name="connsiteX3" fmla="*/ 0 w 792088"/>
                  <a:gd name="connsiteY3" fmla="*/ 163995 h 163995"/>
                  <a:gd name="connsiteX4" fmla="*/ 0 w 792088"/>
                  <a:gd name="connsiteY4" fmla="*/ 0 h 163995"/>
                  <a:gd name="connsiteX0" fmla="*/ 115410 w 792088"/>
                  <a:gd name="connsiteY0" fmla="*/ 0 h 323793"/>
                  <a:gd name="connsiteX1" fmla="*/ 792088 w 792088"/>
                  <a:gd name="connsiteY1" fmla="*/ 159798 h 323793"/>
                  <a:gd name="connsiteX2" fmla="*/ 792088 w 792088"/>
                  <a:gd name="connsiteY2" fmla="*/ 323793 h 323793"/>
                  <a:gd name="connsiteX3" fmla="*/ 0 w 792088"/>
                  <a:gd name="connsiteY3" fmla="*/ 323793 h 323793"/>
                  <a:gd name="connsiteX4" fmla="*/ 115410 w 792088"/>
                  <a:gd name="connsiteY4" fmla="*/ 0 h 323793"/>
                  <a:gd name="connsiteX0" fmla="*/ 115410 w 797373"/>
                  <a:gd name="connsiteY0" fmla="*/ 4054 h 327847"/>
                  <a:gd name="connsiteX1" fmla="*/ 797373 w 797373"/>
                  <a:gd name="connsiteY1" fmla="*/ 0 h 327847"/>
                  <a:gd name="connsiteX2" fmla="*/ 792088 w 797373"/>
                  <a:gd name="connsiteY2" fmla="*/ 327847 h 327847"/>
                  <a:gd name="connsiteX3" fmla="*/ 0 w 797373"/>
                  <a:gd name="connsiteY3" fmla="*/ 327847 h 327847"/>
                  <a:gd name="connsiteX4" fmla="*/ 115410 w 797373"/>
                  <a:gd name="connsiteY4" fmla="*/ 4054 h 327847"/>
                  <a:gd name="connsiteX0" fmla="*/ 115410 w 797373"/>
                  <a:gd name="connsiteY0" fmla="*/ 0 h 323793"/>
                  <a:gd name="connsiteX1" fmla="*/ 797373 w 797373"/>
                  <a:gd name="connsiteY1" fmla="*/ 1231 h 323793"/>
                  <a:gd name="connsiteX2" fmla="*/ 792088 w 797373"/>
                  <a:gd name="connsiteY2" fmla="*/ 323793 h 323793"/>
                  <a:gd name="connsiteX3" fmla="*/ 0 w 797373"/>
                  <a:gd name="connsiteY3" fmla="*/ 323793 h 323793"/>
                  <a:gd name="connsiteX4" fmla="*/ 115410 w 797373"/>
                  <a:gd name="connsiteY4" fmla="*/ 0 h 323793"/>
                  <a:gd name="connsiteX0" fmla="*/ 115410 w 797373"/>
                  <a:gd name="connsiteY0" fmla="*/ 9340 h 333133"/>
                  <a:gd name="connsiteX1" fmla="*/ 797373 w 797373"/>
                  <a:gd name="connsiteY1" fmla="*/ 0 h 333133"/>
                  <a:gd name="connsiteX2" fmla="*/ 792088 w 797373"/>
                  <a:gd name="connsiteY2" fmla="*/ 333133 h 333133"/>
                  <a:gd name="connsiteX3" fmla="*/ 0 w 797373"/>
                  <a:gd name="connsiteY3" fmla="*/ 333133 h 333133"/>
                  <a:gd name="connsiteX4" fmla="*/ 115410 w 797373"/>
                  <a:gd name="connsiteY4" fmla="*/ 9340 h 333133"/>
                  <a:gd name="connsiteX0" fmla="*/ 115410 w 813229"/>
                  <a:gd name="connsiteY0" fmla="*/ 9340 h 333133"/>
                  <a:gd name="connsiteX1" fmla="*/ 813229 w 813229"/>
                  <a:gd name="connsiteY1" fmla="*/ 0 h 333133"/>
                  <a:gd name="connsiteX2" fmla="*/ 792088 w 813229"/>
                  <a:gd name="connsiteY2" fmla="*/ 333133 h 333133"/>
                  <a:gd name="connsiteX3" fmla="*/ 0 w 813229"/>
                  <a:gd name="connsiteY3" fmla="*/ 333133 h 333133"/>
                  <a:gd name="connsiteX4" fmla="*/ 115410 w 813229"/>
                  <a:gd name="connsiteY4" fmla="*/ 9340 h 33313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246645 w 1267786"/>
                  <a:gd name="connsiteY2" fmla="*/ 333133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164342 w 1267786"/>
                  <a:gd name="connsiteY2" fmla="*/ 351014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332460 w 1030279"/>
                  <a:gd name="connsiteY0" fmla="*/ 9340 h 370132"/>
                  <a:gd name="connsiteX1" fmla="*/ 1030279 w 1030279"/>
                  <a:gd name="connsiteY1" fmla="*/ 0 h 370132"/>
                  <a:gd name="connsiteX2" fmla="*/ 926835 w 1030279"/>
                  <a:gd name="connsiteY2" fmla="*/ 351014 h 370132"/>
                  <a:gd name="connsiteX3" fmla="*/ 0 w 1030279"/>
                  <a:gd name="connsiteY3" fmla="*/ 370132 h 370132"/>
                  <a:gd name="connsiteX4" fmla="*/ 332460 w 1030279"/>
                  <a:gd name="connsiteY4" fmla="*/ 9340 h 370132"/>
                  <a:gd name="connsiteX0" fmla="*/ 350273 w 1048092"/>
                  <a:gd name="connsiteY0" fmla="*/ 9340 h 358256"/>
                  <a:gd name="connsiteX1" fmla="*/ 1048092 w 1048092"/>
                  <a:gd name="connsiteY1" fmla="*/ 0 h 358256"/>
                  <a:gd name="connsiteX2" fmla="*/ 944648 w 1048092"/>
                  <a:gd name="connsiteY2" fmla="*/ 351014 h 358256"/>
                  <a:gd name="connsiteX3" fmla="*/ 0 w 1048092"/>
                  <a:gd name="connsiteY3" fmla="*/ 358256 h 358256"/>
                  <a:gd name="connsiteX4" fmla="*/ 350273 w 1048092"/>
                  <a:gd name="connsiteY4" fmla="*/ 9340 h 358256"/>
                  <a:gd name="connsiteX0" fmla="*/ 344336 w 1048092"/>
                  <a:gd name="connsiteY0" fmla="*/ 0 h 360791"/>
                  <a:gd name="connsiteX1" fmla="*/ 1048092 w 1048092"/>
                  <a:gd name="connsiteY1" fmla="*/ 2535 h 360791"/>
                  <a:gd name="connsiteX2" fmla="*/ 944648 w 1048092"/>
                  <a:gd name="connsiteY2" fmla="*/ 353549 h 360791"/>
                  <a:gd name="connsiteX3" fmla="*/ 0 w 1048092"/>
                  <a:gd name="connsiteY3" fmla="*/ 360791 h 360791"/>
                  <a:gd name="connsiteX4" fmla="*/ 344336 w 1048092"/>
                  <a:gd name="connsiteY4" fmla="*/ 0 h 360791"/>
                  <a:gd name="connsiteX0" fmla="*/ 344336 w 1059967"/>
                  <a:gd name="connsiteY0" fmla="*/ 0 h 360791"/>
                  <a:gd name="connsiteX1" fmla="*/ 1059967 w 1059967"/>
                  <a:gd name="connsiteY1" fmla="*/ 8472 h 360791"/>
                  <a:gd name="connsiteX2" fmla="*/ 944648 w 1059967"/>
                  <a:gd name="connsiteY2" fmla="*/ 353549 h 360791"/>
                  <a:gd name="connsiteX3" fmla="*/ 0 w 1059967"/>
                  <a:gd name="connsiteY3" fmla="*/ 360791 h 360791"/>
                  <a:gd name="connsiteX4" fmla="*/ 344336 w 1059967"/>
                  <a:gd name="connsiteY4" fmla="*/ 0 h 360791"/>
                  <a:gd name="connsiteX0" fmla="*/ 344336 w 1065905"/>
                  <a:gd name="connsiteY0" fmla="*/ 15278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44336 w 1065905"/>
                  <a:gd name="connsiteY4" fmla="*/ 15278 h 376069"/>
                  <a:gd name="connsiteX0" fmla="*/ 356211 w 1065905"/>
                  <a:gd name="connsiteY0" fmla="*/ 3403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56211 w 1065905"/>
                  <a:gd name="connsiteY4" fmla="*/ 3403 h 376069"/>
                  <a:gd name="connsiteX0" fmla="*/ 356211 w 1170279"/>
                  <a:gd name="connsiteY0" fmla="*/ 3403 h 380703"/>
                  <a:gd name="connsiteX1" fmla="*/ 1065905 w 1170279"/>
                  <a:gd name="connsiteY1" fmla="*/ 0 h 380703"/>
                  <a:gd name="connsiteX2" fmla="*/ 1170279 w 1170279"/>
                  <a:gd name="connsiteY2" fmla="*/ 380703 h 380703"/>
                  <a:gd name="connsiteX3" fmla="*/ 0 w 1170279"/>
                  <a:gd name="connsiteY3" fmla="*/ 376069 h 380703"/>
                  <a:gd name="connsiteX4" fmla="*/ 356211 w 1170279"/>
                  <a:gd name="connsiteY4" fmla="*/ 3403 h 380703"/>
                  <a:gd name="connsiteX0" fmla="*/ 100891 w 914959"/>
                  <a:gd name="connsiteY0" fmla="*/ 3403 h 382007"/>
                  <a:gd name="connsiteX1" fmla="*/ 810585 w 914959"/>
                  <a:gd name="connsiteY1" fmla="*/ 0 h 382007"/>
                  <a:gd name="connsiteX2" fmla="*/ 914959 w 914959"/>
                  <a:gd name="connsiteY2" fmla="*/ 380703 h 382007"/>
                  <a:gd name="connsiteX3" fmla="*/ 0 w 914959"/>
                  <a:gd name="connsiteY3" fmla="*/ 382007 h 382007"/>
                  <a:gd name="connsiteX4" fmla="*/ 100891 w 914959"/>
                  <a:gd name="connsiteY4" fmla="*/ 3403 h 382007"/>
                  <a:gd name="connsiteX0" fmla="*/ 112766 w 914959"/>
                  <a:gd name="connsiteY0" fmla="*/ 0 h 384541"/>
                  <a:gd name="connsiteX1" fmla="*/ 810585 w 914959"/>
                  <a:gd name="connsiteY1" fmla="*/ 2534 h 384541"/>
                  <a:gd name="connsiteX2" fmla="*/ 914959 w 914959"/>
                  <a:gd name="connsiteY2" fmla="*/ 383237 h 384541"/>
                  <a:gd name="connsiteX3" fmla="*/ 0 w 914959"/>
                  <a:gd name="connsiteY3" fmla="*/ 384541 h 384541"/>
                  <a:gd name="connsiteX4" fmla="*/ 112766 w 914959"/>
                  <a:gd name="connsiteY4" fmla="*/ 0 h 384541"/>
                  <a:gd name="connsiteX0" fmla="*/ 112766 w 1146528"/>
                  <a:gd name="connsiteY0" fmla="*/ 0 h 384541"/>
                  <a:gd name="connsiteX1" fmla="*/ 810585 w 1146528"/>
                  <a:gd name="connsiteY1" fmla="*/ 2534 h 384541"/>
                  <a:gd name="connsiteX2" fmla="*/ 1146528 w 1146528"/>
                  <a:gd name="connsiteY2" fmla="*/ 371362 h 384541"/>
                  <a:gd name="connsiteX3" fmla="*/ 0 w 1146528"/>
                  <a:gd name="connsiteY3" fmla="*/ 384541 h 384541"/>
                  <a:gd name="connsiteX4" fmla="*/ 112766 w 1146528"/>
                  <a:gd name="connsiteY4" fmla="*/ 0 h 384541"/>
                  <a:gd name="connsiteX0" fmla="*/ 0 w 1033762"/>
                  <a:gd name="connsiteY0" fmla="*/ 0 h 372666"/>
                  <a:gd name="connsiteX1" fmla="*/ 697819 w 1033762"/>
                  <a:gd name="connsiteY1" fmla="*/ 2534 h 372666"/>
                  <a:gd name="connsiteX2" fmla="*/ 1033762 w 1033762"/>
                  <a:gd name="connsiteY2" fmla="*/ 371362 h 372666"/>
                  <a:gd name="connsiteX3" fmla="*/ 106928 w 1033762"/>
                  <a:gd name="connsiteY3" fmla="*/ 372666 h 372666"/>
                  <a:gd name="connsiteX4" fmla="*/ 0 w 1033762"/>
                  <a:gd name="connsiteY4" fmla="*/ 0 h 372666"/>
                  <a:gd name="connsiteX0" fmla="*/ 0 w 1033762"/>
                  <a:gd name="connsiteY0" fmla="*/ 0 h 371362"/>
                  <a:gd name="connsiteX1" fmla="*/ 697819 w 1033762"/>
                  <a:gd name="connsiteY1" fmla="*/ 2534 h 371362"/>
                  <a:gd name="connsiteX2" fmla="*/ 1033762 w 1033762"/>
                  <a:gd name="connsiteY2" fmla="*/ 371362 h 371362"/>
                  <a:gd name="connsiteX3" fmla="*/ 166304 w 1033762"/>
                  <a:gd name="connsiteY3" fmla="*/ 366729 h 371362"/>
                  <a:gd name="connsiteX4" fmla="*/ 0 w 1033762"/>
                  <a:gd name="connsiteY4" fmla="*/ 0 h 371362"/>
                  <a:gd name="connsiteX0" fmla="*/ 0 w 1033762"/>
                  <a:gd name="connsiteY0" fmla="*/ 0 h 371362"/>
                  <a:gd name="connsiteX1" fmla="*/ 697819 w 1033762"/>
                  <a:gd name="connsiteY1" fmla="*/ 2534 h 371362"/>
                  <a:gd name="connsiteX2" fmla="*/ 1033762 w 1033762"/>
                  <a:gd name="connsiteY2" fmla="*/ 371362 h 371362"/>
                  <a:gd name="connsiteX3" fmla="*/ 100990 w 1033762"/>
                  <a:gd name="connsiteY3" fmla="*/ 366729 h 371362"/>
                  <a:gd name="connsiteX4" fmla="*/ 0 w 1033762"/>
                  <a:gd name="connsiteY4" fmla="*/ 0 h 371362"/>
                  <a:gd name="connsiteX0" fmla="*/ 0 w 1045638"/>
                  <a:gd name="connsiteY0" fmla="*/ 0 h 371362"/>
                  <a:gd name="connsiteX1" fmla="*/ 697819 w 1045638"/>
                  <a:gd name="connsiteY1" fmla="*/ 2534 h 371362"/>
                  <a:gd name="connsiteX2" fmla="*/ 1045638 w 1045638"/>
                  <a:gd name="connsiteY2" fmla="*/ 371362 h 371362"/>
                  <a:gd name="connsiteX3" fmla="*/ 100990 w 1045638"/>
                  <a:gd name="connsiteY3" fmla="*/ 366729 h 371362"/>
                  <a:gd name="connsiteX4" fmla="*/ 0 w 1045638"/>
                  <a:gd name="connsiteY4" fmla="*/ 0 h 37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638" h="371362">
                    <a:moveTo>
                      <a:pt x="0" y="0"/>
                    </a:moveTo>
                    <a:lnTo>
                      <a:pt x="697819" y="2534"/>
                    </a:lnTo>
                    <a:lnTo>
                      <a:pt x="1045638" y="371362"/>
                    </a:lnTo>
                    <a:lnTo>
                      <a:pt x="100990" y="36672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0C458">
                      <a:lumMod val="80000"/>
                      <a:lumOff val="20000"/>
                    </a:srgbClr>
                  </a:gs>
                  <a:gs pos="68000">
                    <a:srgbClr val="A0C458">
                      <a:lumMod val="8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15"/>
              <p:cNvSpPr/>
              <p:nvPr/>
            </p:nvSpPr>
            <p:spPr>
              <a:xfrm>
                <a:off x="3878966" y="5424736"/>
                <a:ext cx="1259394" cy="372666"/>
              </a:xfrm>
              <a:custGeom>
                <a:avLst/>
                <a:gdLst>
                  <a:gd name="connsiteX0" fmla="*/ 0 w 792088"/>
                  <a:gd name="connsiteY0" fmla="*/ 0 h 163995"/>
                  <a:gd name="connsiteX1" fmla="*/ 792088 w 792088"/>
                  <a:gd name="connsiteY1" fmla="*/ 0 h 163995"/>
                  <a:gd name="connsiteX2" fmla="*/ 792088 w 792088"/>
                  <a:gd name="connsiteY2" fmla="*/ 163995 h 163995"/>
                  <a:gd name="connsiteX3" fmla="*/ 0 w 792088"/>
                  <a:gd name="connsiteY3" fmla="*/ 163995 h 163995"/>
                  <a:gd name="connsiteX4" fmla="*/ 0 w 792088"/>
                  <a:gd name="connsiteY4" fmla="*/ 0 h 163995"/>
                  <a:gd name="connsiteX0" fmla="*/ 115410 w 792088"/>
                  <a:gd name="connsiteY0" fmla="*/ 0 h 323793"/>
                  <a:gd name="connsiteX1" fmla="*/ 792088 w 792088"/>
                  <a:gd name="connsiteY1" fmla="*/ 159798 h 323793"/>
                  <a:gd name="connsiteX2" fmla="*/ 792088 w 792088"/>
                  <a:gd name="connsiteY2" fmla="*/ 323793 h 323793"/>
                  <a:gd name="connsiteX3" fmla="*/ 0 w 792088"/>
                  <a:gd name="connsiteY3" fmla="*/ 323793 h 323793"/>
                  <a:gd name="connsiteX4" fmla="*/ 115410 w 792088"/>
                  <a:gd name="connsiteY4" fmla="*/ 0 h 323793"/>
                  <a:gd name="connsiteX0" fmla="*/ 115410 w 797373"/>
                  <a:gd name="connsiteY0" fmla="*/ 4054 h 327847"/>
                  <a:gd name="connsiteX1" fmla="*/ 797373 w 797373"/>
                  <a:gd name="connsiteY1" fmla="*/ 0 h 327847"/>
                  <a:gd name="connsiteX2" fmla="*/ 792088 w 797373"/>
                  <a:gd name="connsiteY2" fmla="*/ 327847 h 327847"/>
                  <a:gd name="connsiteX3" fmla="*/ 0 w 797373"/>
                  <a:gd name="connsiteY3" fmla="*/ 327847 h 327847"/>
                  <a:gd name="connsiteX4" fmla="*/ 115410 w 797373"/>
                  <a:gd name="connsiteY4" fmla="*/ 4054 h 327847"/>
                  <a:gd name="connsiteX0" fmla="*/ 115410 w 797373"/>
                  <a:gd name="connsiteY0" fmla="*/ 0 h 323793"/>
                  <a:gd name="connsiteX1" fmla="*/ 797373 w 797373"/>
                  <a:gd name="connsiteY1" fmla="*/ 1231 h 323793"/>
                  <a:gd name="connsiteX2" fmla="*/ 792088 w 797373"/>
                  <a:gd name="connsiteY2" fmla="*/ 323793 h 323793"/>
                  <a:gd name="connsiteX3" fmla="*/ 0 w 797373"/>
                  <a:gd name="connsiteY3" fmla="*/ 323793 h 323793"/>
                  <a:gd name="connsiteX4" fmla="*/ 115410 w 797373"/>
                  <a:gd name="connsiteY4" fmla="*/ 0 h 323793"/>
                  <a:gd name="connsiteX0" fmla="*/ 115410 w 797373"/>
                  <a:gd name="connsiteY0" fmla="*/ 9340 h 333133"/>
                  <a:gd name="connsiteX1" fmla="*/ 797373 w 797373"/>
                  <a:gd name="connsiteY1" fmla="*/ 0 h 333133"/>
                  <a:gd name="connsiteX2" fmla="*/ 792088 w 797373"/>
                  <a:gd name="connsiteY2" fmla="*/ 333133 h 333133"/>
                  <a:gd name="connsiteX3" fmla="*/ 0 w 797373"/>
                  <a:gd name="connsiteY3" fmla="*/ 333133 h 333133"/>
                  <a:gd name="connsiteX4" fmla="*/ 115410 w 797373"/>
                  <a:gd name="connsiteY4" fmla="*/ 9340 h 333133"/>
                  <a:gd name="connsiteX0" fmla="*/ 115410 w 813229"/>
                  <a:gd name="connsiteY0" fmla="*/ 9340 h 333133"/>
                  <a:gd name="connsiteX1" fmla="*/ 813229 w 813229"/>
                  <a:gd name="connsiteY1" fmla="*/ 0 h 333133"/>
                  <a:gd name="connsiteX2" fmla="*/ 792088 w 813229"/>
                  <a:gd name="connsiteY2" fmla="*/ 333133 h 333133"/>
                  <a:gd name="connsiteX3" fmla="*/ 0 w 813229"/>
                  <a:gd name="connsiteY3" fmla="*/ 333133 h 333133"/>
                  <a:gd name="connsiteX4" fmla="*/ 115410 w 813229"/>
                  <a:gd name="connsiteY4" fmla="*/ 9340 h 33313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246645 w 1267786"/>
                  <a:gd name="connsiteY2" fmla="*/ 333133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80703"/>
                  <a:gd name="connsiteX1" fmla="*/ 1267786 w 1267786"/>
                  <a:gd name="connsiteY1" fmla="*/ 0 h 380703"/>
                  <a:gd name="connsiteX2" fmla="*/ 903084 w 1267786"/>
                  <a:gd name="connsiteY2" fmla="*/ 380703 h 380703"/>
                  <a:gd name="connsiteX3" fmla="*/ 0 w 1267786"/>
                  <a:gd name="connsiteY3" fmla="*/ 370132 h 380703"/>
                  <a:gd name="connsiteX4" fmla="*/ 569967 w 1267786"/>
                  <a:gd name="connsiteY4" fmla="*/ 9340 h 380703"/>
                  <a:gd name="connsiteX0" fmla="*/ 569967 w 1267786"/>
                  <a:gd name="connsiteY0" fmla="*/ 9340 h 370132"/>
                  <a:gd name="connsiteX1" fmla="*/ 1267786 w 1267786"/>
                  <a:gd name="connsiteY1" fmla="*/ 0 h 370132"/>
                  <a:gd name="connsiteX2" fmla="*/ 1164342 w 1267786"/>
                  <a:gd name="connsiteY2" fmla="*/ 351014 h 370132"/>
                  <a:gd name="connsiteX3" fmla="*/ 0 w 1267786"/>
                  <a:gd name="connsiteY3" fmla="*/ 370132 h 370132"/>
                  <a:gd name="connsiteX4" fmla="*/ 569967 w 1267786"/>
                  <a:gd name="connsiteY4" fmla="*/ 9340 h 370132"/>
                  <a:gd name="connsiteX0" fmla="*/ 332460 w 1030279"/>
                  <a:gd name="connsiteY0" fmla="*/ 9340 h 370132"/>
                  <a:gd name="connsiteX1" fmla="*/ 1030279 w 1030279"/>
                  <a:gd name="connsiteY1" fmla="*/ 0 h 370132"/>
                  <a:gd name="connsiteX2" fmla="*/ 926835 w 1030279"/>
                  <a:gd name="connsiteY2" fmla="*/ 351014 h 370132"/>
                  <a:gd name="connsiteX3" fmla="*/ 0 w 1030279"/>
                  <a:gd name="connsiteY3" fmla="*/ 370132 h 370132"/>
                  <a:gd name="connsiteX4" fmla="*/ 332460 w 1030279"/>
                  <a:gd name="connsiteY4" fmla="*/ 9340 h 370132"/>
                  <a:gd name="connsiteX0" fmla="*/ 350273 w 1048092"/>
                  <a:gd name="connsiteY0" fmla="*/ 9340 h 358256"/>
                  <a:gd name="connsiteX1" fmla="*/ 1048092 w 1048092"/>
                  <a:gd name="connsiteY1" fmla="*/ 0 h 358256"/>
                  <a:gd name="connsiteX2" fmla="*/ 944648 w 1048092"/>
                  <a:gd name="connsiteY2" fmla="*/ 351014 h 358256"/>
                  <a:gd name="connsiteX3" fmla="*/ 0 w 1048092"/>
                  <a:gd name="connsiteY3" fmla="*/ 358256 h 358256"/>
                  <a:gd name="connsiteX4" fmla="*/ 350273 w 1048092"/>
                  <a:gd name="connsiteY4" fmla="*/ 9340 h 358256"/>
                  <a:gd name="connsiteX0" fmla="*/ 344336 w 1048092"/>
                  <a:gd name="connsiteY0" fmla="*/ 0 h 360791"/>
                  <a:gd name="connsiteX1" fmla="*/ 1048092 w 1048092"/>
                  <a:gd name="connsiteY1" fmla="*/ 2535 h 360791"/>
                  <a:gd name="connsiteX2" fmla="*/ 944648 w 1048092"/>
                  <a:gd name="connsiteY2" fmla="*/ 353549 h 360791"/>
                  <a:gd name="connsiteX3" fmla="*/ 0 w 1048092"/>
                  <a:gd name="connsiteY3" fmla="*/ 360791 h 360791"/>
                  <a:gd name="connsiteX4" fmla="*/ 344336 w 1048092"/>
                  <a:gd name="connsiteY4" fmla="*/ 0 h 360791"/>
                  <a:gd name="connsiteX0" fmla="*/ 344336 w 1059967"/>
                  <a:gd name="connsiteY0" fmla="*/ 0 h 360791"/>
                  <a:gd name="connsiteX1" fmla="*/ 1059967 w 1059967"/>
                  <a:gd name="connsiteY1" fmla="*/ 8472 h 360791"/>
                  <a:gd name="connsiteX2" fmla="*/ 944648 w 1059967"/>
                  <a:gd name="connsiteY2" fmla="*/ 353549 h 360791"/>
                  <a:gd name="connsiteX3" fmla="*/ 0 w 1059967"/>
                  <a:gd name="connsiteY3" fmla="*/ 360791 h 360791"/>
                  <a:gd name="connsiteX4" fmla="*/ 344336 w 1059967"/>
                  <a:gd name="connsiteY4" fmla="*/ 0 h 360791"/>
                  <a:gd name="connsiteX0" fmla="*/ 344336 w 1065905"/>
                  <a:gd name="connsiteY0" fmla="*/ 15278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44336 w 1065905"/>
                  <a:gd name="connsiteY4" fmla="*/ 15278 h 376069"/>
                  <a:gd name="connsiteX0" fmla="*/ 356211 w 1065905"/>
                  <a:gd name="connsiteY0" fmla="*/ 3403 h 376069"/>
                  <a:gd name="connsiteX1" fmla="*/ 1065905 w 1065905"/>
                  <a:gd name="connsiteY1" fmla="*/ 0 h 376069"/>
                  <a:gd name="connsiteX2" fmla="*/ 944648 w 1065905"/>
                  <a:gd name="connsiteY2" fmla="*/ 368827 h 376069"/>
                  <a:gd name="connsiteX3" fmla="*/ 0 w 1065905"/>
                  <a:gd name="connsiteY3" fmla="*/ 376069 h 376069"/>
                  <a:gd name="connsiteX4" fmla="*/ 356211 w 1065905"/>
                  <a:gd name="connsiteY4" fmla="*/ 3403 h 376069"/>
                  <a:gd name="connsiteX0" fmla="*/ 356211 w 1170279"/>
                  <a:gd name="connsiteY0" fmla="*/ 3403 h 380703"/>
                  <a:gd name="connsiteX1" fmla="*/ 1065905 w 1170279"/>
                  <a:gd name="connsiteY1" fmla="*/ 0 h 380703"/>
                  <a:gd name="connsiteX2" fmla="*/ 1170279 w 1170279"/>
                  <a:gd name="connsiteY2" fmla="*/ 380703 h 380703"/>
                  <a:gd name="connsiteX3" fmla="*/ 0 w 1170279"/>
                  <a:gd name="connsiteY3" fmla="*/ 376069 h 380703"/>
                  <a:gd name="connsiteX4" fmla="*/ 356211 w 1170279"/>
                  <a:gd name="connsiteY4" fmla="*/ 3403 h 380703"/>
                  <a:gd name="connsiteX0" fmla="*/ 100891 w 914959"/>
                  <a:gd name="connsiteY0" fmla="*/ 3403 h 382007"/>
                  <a:gd name="connsiteX1" fmla="*/ 810585 w 914959"/>
                  <a:gd name="connsiteY1" fmla="*/ 0 h 382007"/>
                  <a:gd name="connsiteX2" fmla="*/ 914959 w 914959"/>
                  <a:gd name="connsiteY2" fmla="*/ 380703 h 382007"/>
                  <a:gd name="connsiteX3" fmla="*/ 0 w 914959"/>
                  <a:gd name="connsiteY3" fmla="*/ 382007 h 382007"/>
                  <a:gd name="connsiteX4" fmla="*/ 100891 w 914959"/>
                  <a:gd name="connsiteY4" fmla="*/ 3403 h 382007"/>
                  <a:gd name="connsiteX0" fmla="*/ 112766 w 914959"/>
                  <a:gd name="connsiteY0" fmla="*/ 0 h 384541"/>
                  <a:gd name="connsiteX1" fmla="*/ 810585 w 914959"/>
                  <a:gd name="connsiteY1" fmla="*/ 2534 h 384541"/>
                  <a:gd name="connsiteX2" fmla="*/ 914959 w 914959"/>
                  <a:gd name="connsiteY2" fmla="*/ 383237 h 384541"/>
                  <a:gd name="connsiteX3" fmla="*/ 0 w 914959"/>
                  <a:gd name="connsiteY3" fmla="*/ 384541 h 384541"/>
                  <a:gd name="connsiteX4" fmla="*/ 112766 w 914959"/>
                  <a:gd name="connsiteY4" fmla="*/ 0 h 384541"/>
                  <a:gd name="connsiteX0" fmla="*/ 112766 w 1146528"/>
                  <a:gd name="connsiteY0" fmla="*/ 0 h 384541"/>
                  <a:gd name="connsiteX1" fmla="*/ 810585 w 1146528"/>
                  <a:gd name="connsiteY1" fmla="*/ 2534 h 384541"/>
                  <a:gd name="connsiteX2" fmla="*/ 1146528 w 1146528"/>
                  <a:gd name="connsiteY2" fmla="*/ 371362 h 384541"/>
                  <a:gd name="connsiteX3" fmla="*/ 0 w 1146528"/>
                  <a:gd name="connsiteY3" fmla="*/ 384541 h 384541"/>
                  <a:gd name="connsiteX4" fmla="*/ 112766 w 1146528"/>
                  <a:gd name="connsiteY4" fmla="*/ 0 h 384541"/>
                  <a:gd name="connsiteX0" fmla="*/ 0 w 1033762"/>
                  <a:gd name="connsiteY0" fmla="*/ 0 h 372666"/>
                  <a:gd name="connsiteX1" fmla="*/ 697819 w 1033762"/>
                  <a:gd name="connsiteY1" fmla="*/ 2534 h 372666"/>
                  <a:gd name="connsiteX2" fmla="*/ 1033762 w 1033762"/>
                  <a:gd name="connsiteY2" fmla="*/ 371362 h 372666"/>
                  <a:gd name="connsiteX3" fmla="*/ 106928 w 1033762"/>
                  <a:gd name="connsiteY3" fmla="*/ 372666 h 372666"/>
                  <a:gd name="connsiteX4" fmla="*/ 0 w 1033762"/>
                  <a:gd name="connsiteY4" fmla="*/ 0 h 372666"/>
                  <a:gd name="connsiteX0" fmla="*/ 0 w 1033762"/>
                  <a:gd name="connsiteY0" fmla="*/ 0 h 371362"/>
                  <a:gd name="connsiteX1" fmla="*/ 697819 w 1033762"/>
                  <a:gd name="connsiteY1" fmla="*/ 2534 h 371362"/>
                  <a:gd name="connsiteX2" fmla="*/ 1033762 w 1033762"/>
                  <a:gd name="connsiteY2" fmla="*/ 371362 h 371362"/>
                  <a:gd name="connsiteX3" fmla="*/ 166304 w 1033762"/>
                  <a:gd name="connsiteY3" fmla="*/ 366729 h 371362"/>
                  <a:gd name="connsiteX4" fmla="*/ 0 w 1033762"/>
                  <a:gd name="connsiteY4" fmla="*/ 0 h 371362"/>
                  <a:gd name="connsiteX0" fmla="*/ 0 w 1033762"/>
                  <a:gd name="connsiteY0" fmla="*/ 0 h 371362"/>
                  <a:gd name="connsiteX1" fmla="*/ 697819 w 1033762"/>
                  <a:gd name="connsiteY1" fmla="*/ 2534 h 371362"/>
                  <a:gd name="connsiteX2" fmla="*/ 1033762 w 1033762"/>
                  <a:gd name="connsiteY2" fmla="*/ 371362 h 371362"/>
                  <a:gd name="connsiteX3" fmla="*/ 100990 w 1033762"/>
                  <a:gd name="connsiteY3" fmla="*/ 366729 h 371362"/>
                  <a:gd name="connsiteX4" fmla="*/ 0 w 1033762"/>
                  <a:gd name="connsiteY4" fmla="*/ 0 h 371362"/>
                  <a:gd name="connsiteX0" fmla="*/ 0 w 1259394"/>
                  <a:gd name="connsiteY0" fmla="*/ 0 h 366729"/>
                  <a:gd name="connsiteX1" fmla="*/ 697819 w 1259394"/>
                  <a:gd name="connsiteY1" fmla="*/ 2534 h 366729"/>
                  <a:gd name="connsiteX2" fmla="*/ 1259394 w 1259394"/>
                  <a:gd name="connsiteY2" fmla="*/ 365424 h 366729"/>
                  <a:gd name="connsiteX3" fmla="*/ 100990 w 1259394"/>
                  <a:gd name="connsiteY3" fmla="*/ 366729 h 366729"/>
                  <a:gd name="connsiteX4" fmla="*/ 0 w 1259394"/>
                  <a:gd name="connsiteY4" fmla="*/ 0 h 366729"/>
                  <a:gd name="connsiteX0" fmla="*/ 0 w 1259394"/>
                  <a:gd name="connsiteY0" fmla="*/ 0 h 372666"/>
                  <a:gd name="connsiteX1" fmla="*/ 697819 w 1259394"/>
                  <a:gd name="connsiteY1" fmla="*/ 2534 h 372666"/>
                  <a:gd name="connsiteX2" fmla="*/ 1259394 w 1259394"/>
                  <a:gd name="connsiteY2" fmla="*/ 365424 h 372666"/>
                  <a:gd name="connsiteX3" fmla="*/ 350372 w 1259394"/>
                  <a:gd name="connsiteY3" fmla="*/ 372666 h 372666"/>
                  <a:gd name="connsiteX4" fmla="*/ 0 w 1259394"/>
                  <a:gd name="connsiteY4" fmla="*/ 0 h 37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394" h="372666">
                    <a:moveTo>
                      <a:pt x="0" y="0"/>
                    </a:moveTo>
                    <a:lnTo>
                      <a:pt x="697819" y="2534"/>
                    </a:lnTo>
                    <a:lnTo>
                      <a:pt x="1259394" y="365424"/>
                    </a:lnTo>
                    <a:lnTo>
                      <a:pt x="350372" y="372666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6A9A">
                      <a:lumMod val="80000"/>
                      <a:lumOff val="20000"/>
                    </a:srgbClr>
                  </a:gs>
                  <a:gs pos="68000">
                    <a:srgbClr val="F86A9A">
                      <a:lumMod val="8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827584" y="5368840"/>
              <a:ext cx="4032448" cy="123668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39552" y="5789608"/>
              <a:ext cx="4608512" cy="504056"/>
              <a:chOff x="539552" y="5789608"/>
              <a:chExt cx="3596930" cy="5040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rgbClr val="73B2D1"/>
                  </a:gs>
                  <a:gs pos="68000">
                    <a:srgbClr val="73B2D1">
                      <a:lumMod val="90000"/>
                      <a:lumOff val="1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58764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rgbClr val="F6BF4A"/>
                  </a:gs>
                  <a:gs pos="68000">
                    <a:srgbClr val="F6BF4A">
                      <a:lumMod val="90000"/>
                      <a:lumOff val="1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77977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76000"/>
                    </a:schemeClr>
                  </a:gs>
                  <a:gs pos="68000">
                    <a:schemeClr val="bg1">
                      <a:lumMod val="7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97190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rgbClr val="A0C458"/>
                  </a:gs>
                  <a:gs pos="68000">
                    <a:srgbClr val="A0C458">
                      <a:lumMod val="90000"/>
                      <a:lumOff val="1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16402" y="5789608"/>
                <a:ext cx="720080" cy="504056"/>
              </a:xfrm>
              <a:prstGeom prst="rect">
                <a:avLst/>
              </a:prstGeom>
              <a:gradFill>
                <a:gsLst>
                  <a:gs pos="0">
                    <a:srgbClr val="F86A9A"/>
                  </a:gs>
                  <a:gs pos="68000">
                    <a:srgbClr val="F86A9A">
                      <a:lumMod val="90000"/>
                      <a:lumOff val="1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5496" y="5739194"/>
              <a:ext cx="5616624" cy="123668"/>
            </a:xfrm>
            <a:prstGeom prst="ellipse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  <a:effectLst>
              <a:glow rad="12700">
                <a:schemeClr val="bg1">
                  <a:alpha val="6000"/>
                </a:schemeClr>
              </a:glo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7436" y="4296098"/>
            <a:ext cx="6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66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%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6652" y="4293096"/>
            <a:ext cx="6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83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%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4443" y="4290094"/>
            <a:ext cx="6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45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%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3184" y="4287092"/>
            <a:ext cx="6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73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%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2400" y="4284090"/>
            <a:ext cx="6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94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%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8000" r="18419" b="7737"/>
          <a:stretch/>
        </p:blipFill>
        <p:spPr>
          <a:xfrm>
            <a:off x="1215044" y="2436398"/>
            <a:ext cx="471793" cy="393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20373" r="18712" b="5272"/>
          <a:stretch/>
        </p:blipFill>
        <p:spPr>
          <a:xfrm>
            <a:off x="1922327" y="1975233"/>
            <a:ext cx="486013" cy="3295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5320" r="26259" b="6439"/>
          <a:stretch/>
        </p:blipFill>
        <p:spPr>
          <a:xfrm>
            <a:off x="2668976" y="2849070"/>
            <a:ext cx="367574" cy="3936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7" t="3763" r="40988" b="5791"/>
          <a:stretch/>
        </p:blipFill>
        <p:spPr>
          <a:xfrm>
            <a:off x="3453122" y="2117753"/>
            <a:ext cx="176763" cy="39362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11160" r="29743" b="7997"/>
          <a:stretch/>
        </p:blipFill>
        <p:spPr>
          <a:xfrm>
            <a:off x="4083891" y="1553036"/>
            <a:ext cx="340549" cy="393622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436096" y="1839601"/>
            <a:ext cx="3395489" cy="646331"/>
            <a:chOff x="5652120" y="1924086"/>
            <a:chExt cx="3395489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73B2D1"/>
                  </a:solidFill>
                </a:rPr>
                <a:t>01</a:t>
              </a:r>
              <a:endParaRPr lang="ko-KR" altLang="en-US" sz="3200" b="1" dirty="0">
                <a:solidFill>
                  <a:srgbClr val="73B2D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03801" y="1924086"/>
              <a:ext cx="28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6096" y="2633430"/>
            <a:ext cx="3395489" cy="646331"/>
            <a:chOff x="5652120" y="1924086"/>
            <a:chExt cx="3395489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F6BF4A"/>
                  </a:solidFill>
                </a:rPr>
                <a:t>02</a:t>
              </a:r>
              <a:endParaRPr lang="ko-KR" altLang="en-US" sz="3200" b="1" dirty="0">
                <a:solidFill>
                  <a:srgbClr val="F6BF4A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03801" y="1924086"/>
              <a:ext cx="28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436096" y="3427259"/>
            <a:ext cx="3395489" cy="646331"/>
            <a:chOff x="5652120" y="1924086"/>
            <a:chExt cx="3395489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>
                      <a:lumMod val="65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03801" y="1924086"/>
              <a:ext cx="28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6096" y="4221088"/>
            <a:ext cx="3395489" cy="646331"/>
            <a:chOff x="5652120" y="1924086"/>
            <a:chExt cx="3395489" cy="646331"/>
          </a:xfrm>
        </p:grpSpPr>
        <p:sp>
          <p:nvSpPr>
            <p:cNvPr id="62" name="TextBox 61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A0C458"/>
                  </a:solidFill>
                </a:rPr>
                <a:t>04</a:t>
              </a:r>
              <a:endParaRPr lang="ko-KR" altLang="en-US" sz="3200" b="1" dirty="0">
                <a:solidFill>
                  <a:srgbClr val="A0C458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03801" y="1924086"/>
              <a:ext cx="28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6096" y="5014917"/>
            <a:ext cx="3395489" cy="646331"/>
            <a:chOff x="5652120" y="1924086"/>
            <a:chExt cx="3395489" cy="646331"/>
          </a:xfrm>
        </p:grpSpPr>
        <p:sp>
          <p:nvSpPr>
            <p:cNvPr id="65" name="TextBox 64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F86A9A"/>
                  </a:solidFill>
                </a:rPr>
                <a:t>05</a:t>
              </a:r>
              <a:endParaRPr lang="ko-KR" altLang="en-US" sz="3200" b="1" dirty="0">
                <a:solidFill>
                  <a:srgbClr val="F86A9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3801" y="1924086"/>
              <a:ext cx="28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9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67071" y="1890198"/>
            <a:ext cx="4032000" cy="3704733"/>
            <a:chOff x="4567071" y="1844824"/>
            <a:chExt cx="4037377" cy="3704733"/>
          </a:xfrm>
        </p:grpSpPr>
        <p:sp>
          <p:nvSpPr>
            <p:cNvPr id="12" name="Rectangle 4"/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A0C458">
                    <a:alpha val="0"/>
                  </a:srgbClr>
                </a:gs>
                <a:gs pos="77000">
                  <a:srgbClr val="A0C458">
                    <a:alpha val="85000"/>
                  </a:srgb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A0C458">
                    <a:alpha val="0"/>
                  </a:srgbClr>
                </a:gs>
                <a:gs pos="77000">
                  <a:srgbClr val="A0C458">
                    <a:alpha val="85000"/>
                  </a:srgb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228184" y="1844824"/>
              <a:ext cx="2376264" cy="864096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7918" y="1844824"/>
              <a:ext cx="1668022" cy="1822885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5">
                  <a:moveTo>
                    <a:pt x="0" y="1713390"/>
                  </a:moveTo>
                  <a:lnTo>
                    <a:pt x="1650267" y="0"/>
                  </a:lnTo>
                  <a:lnTo>
                    <a:pt x="1668022" y="855218"/>
                  </a:lnTo>
                  <a:lnTo>
                    <a:pt x="35511" y="1822885"/>
                  </a:lnTo>
                  <a:lnTo>
                    <a:pt x="0" y="1713390"/>
                  </a:lnTo>
                  <a:close/>
                </a:path>
              </a:pathLst>
            </a:custGeom>
            <a:gradFill flip="none" rotWithShape="1">
              <a:gsLst>
                <a:gs pos="42000">
                  <a:srgbClr val="A0C458">
                    <a:alpha val="0"/>
                  </a:srgbClr>
                </a:gs>
                <a:gs pos="77000">
                  <a:srgbClr val="A0C458">
                    <a:alpha val="85000"/>
                  </a:srgb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28184" y="2787832"/>
              <a:ext cx="2376264" cy="864096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8184" y="3730840"/>
              <a:ext cx="2376264" cy="864096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84" y="4673848"/>
              <a:ext cx="2376264" cy="864096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rgbClr val="A0C458">
                    <a:alpha val="0"/>
                  </a:srgbClr>
                </a:gs>
                <a:gs pos="84000">
                  <a:srgbClr val="A0C458">
                    <a:alpha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467544" y="1906572"/>
            <a:ext cx="4032448" cy="3695855"/>
            <a:chOff x="4567071" y="1844824"/>
            <a:chExt cx="4037377" cy="3695855"/>
          </a:xfrm>
        </p:grpSpPr>
        <p:sp>
          <p:nvSpPr>
            <p:cNvPr id="15" name="Rectangle 4"/>
            <p:cNvSpPr/>
            <p:nvPr/>
          </p:nvSpPr>
          <p:spPr>
            <a:xfrm>
              <a:off x="458088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F6BF4A">
                    <a:alpha val="0"/>
                  </a:srgbClr>
                </a:gs>
                <a:gs pos="77000">
                  <a:srgbClr val="F6BF4A">
                    <a:alpha val="85000"/>
                  </a:srgb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F6BF4A">
                    <a:alpha val="0"/>
                  </a:srgbClr>
                </a:gs>
                <a:gs pos="77000">
                  <a:srgbClr val="F6BF4A">
                    <a:alpha val="85000"/>
                  </a:srgb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1844824"/>
              <a:ext cx="2376264" cy="864096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4577918" y="1844824"/>
              <a:ext cx="1668022" cy="1822885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5">
                  <a:moveTo>
                    <a:pt x="0" y="1713390"/>
                  </a:moveTo>
                  <a:lnTo>
                    <a:pt x="1650267" y="0"/>
                  </a:lnTo>
                  <a:lnTo>
                    <a:pt x="1668022" y="855218"/>
                  </a:lnTo>
                  <a:lnTo>
                    <a:pt x="35511" y="1822885"/>
                  </a:lnTo>
                  <a:lnTo>
                    <a:pt x="0" y="1713390"/>
                  </a:lnTo>
                  <a:close/>
                </a:path>
              </a:pathLst>
            </a:custGeom>
            <a:gradFill flip="none" rotWithShape="1">
              <a:gsLst>
                <a:gs pos="42000">
                  <a:srgbClr val="F6BF4A">
                    <a:alpha val="0"/>
                  </a:srgbClr>
                </a:gs>
                <a:gs pos="77000">
                  <a:srgbClr val="F6BF4A">
                    <a:alpha val="85000"/>
                  </a:srgb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28184" y="2787832"/>
              <a:ext cx="2376264" cy="864096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8184" y="3730840"/>
              <a:ext cx="2376264" cy="864096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184" y="4673848"/>
              <a:ext cx="2376264" cy="864096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4"/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rgbClr val="F6BF4A">
                    <a:alpha val="0"/>
                  </a:srgbClr>
                </a:gs>
                <a:gs pos="84000">
                  <a:srgbClr val="F6BF4A">
                    <a:alpha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1" y="1979867"/>
            <a:ext cx="2232250" cy="677511"/>
            <a:chOff x="6417575" y="2011204"/>
            <a:chExt cx="2232250" cy="648845"/>
          </a:xfrm>
        </p:grpSpPr>
        <p:sp>
          <p:nvSpPr>
            <p:cNvPr id="26" name="TextBox 25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00192" y="2931017"/>
            <a:ext cx="2232250" cy="677511"/>
            <a:chOff x="6417575" y="2011204"/>
            <a:chExt cx="2232250" cy="648845"/>
          </a:xfrm>
        </p:grpSpPr>
        <p:sp>
          <p:nvSpPr>
            <p:cNvPr id="29" name="TextBox 28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00193" y="3873289"/>
            <a:ext cx="2232250" cy="677511"/>
            <a:chOff x="6417575" y="2011204"/>
            <a:chExt cx="2232250" cy="648845"/>
          </a:xfrm>
        </p:grpSpPr>
        <p:sp>
          <p:nvSpPr>
            <p:cNvPr id="32" name="TextBox 31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0194" y="4815561"/>
            <a:ext cx="2232250" cy="677511"/>
            <a:chOff x="6417575" y="2011204"/>
            <a:chExt cx="2232250" cy="648845"/>
          </a:xfrm>
        </p:grpSpPr>
        <p:sp>
          <p:nvSpPr>
            <p:cNvPr id="35" name="TextBox 34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8100" y="2000479"/>
            <a:ext cx="2232250" cy="677511"/>
            <a:chOff x="6417575" y="2011204"/>
            <a:chExt cx="2232250" cy="648845"/>
          </a:xfrm>
        </p:grpSpPr>
        <p:sp>
          <p:nvSpPr>
            <p:cNvPr id="38" name="TextBox 37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3583" y="2948773"/>
            <a:ext cx="2232250" cy="677511"/>
            <a:chOff x="6417575" y="2011204"/>
            <a:chExt cx="2232250" cy="648845"/>
          </a:xfrm>
        </p:grpSpPr>
        <p:sp>
          <p:nvSpPr>
            <p:cNvPr id="41" name="TextBox 40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9066" y="3888189"/>
            <a:ext cx="2232250" cy="677511"/>
            <a:chOff x="6417575" y="2011204"/>
            <a:chExt cx="2232250" cy="648845"/>
          </a:xfrm>
        </p:grpSpPr>
        <p:sp>
          <p:nvSpPr>
            <p:cNvPr id="44" name="TextBox 43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549" y="4827605"/>
            <a:ext cx="2232250" cy="677511"/>
            <a:chOff x="6417575" y="2011204"/>
            <a:chExt cx="2232250" cy="648845"/>
          </a:xfrm>
        </p:grpSpPr>
        <p:sp>
          <p:nvSpPr>
            <p:cNvPr id="47" name="TextBox 46"/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449772" y="2630743"/>
            <a:ext cx="2237674" cy="2237674"/>
            <a:chOff x="3467528" y="2657377"/>
            <a:chExt cx="2237674" cy="2237674"/>
          </a:xfrm>
        </p:grpSpPr>
        <p:grpSp>
          <p:nvGrpSpPr>
            <p:cNvPr id="24" name="Group 23"/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27958" y="3473390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60008" y="1934755"/>
            <a:ext cx="241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436112" y="4869160"/>
            <a:ext cx="2251334" cy="853045"/>
            <a:chOff x="1579264" y="5496925"/>
            <a:chExt cx="2251334" cy="853045"/>
          </a:xfrm>
        </p:grpSpPr>
        <p:sp>
          <p:nvSpPr>
            <p:cNvPr id="54" name="TextBox 53"/>
            <p:cNvSpPr txBox="1"/>
            <p:nvPr/>
          </p:nvSpPr>
          <p:spPr>
            <a:xfrm>
              <a:off x="1579265" y="5703639"/>
              <a:ext cx="2251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264" y="5496925"/>
              <a:ext cx="2251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196752"/>
            <a:ext cx="3096366" cy="4968552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4000"/>
                </a:schemeClr>
              </a:gs>
              <a:gs pos="99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9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5928" y="3663017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086841" y="2022748"/>
            <a:ext cx="3582916" cy="1426071"/>
          </a:xfrm>
          <a:prstGeom prst="rightArrow">
            <a:avLst/>
          </a:prstGeom>
          <a:gradFill flip="none" rotWithShape="1">
            <a:gsLst>
              <a:gs pos="99000">
                <a:srgbClr val="73B2D1"/>
              </a:gs>
              <a:gs pos="100000">
                <a:srgbClr val="73B2D1">
                  <a:lumMod val="6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083392" y="2756917"/>
            <a:ext cx="5089007" cy="1426071"/>
          </a:xfrm>
          <a:prstGeom prst="rightArrow">
            <a:avLst/>
          </a:prstGeom>
          <a:gradFill flip="none" rotWithShape="1">
            <a:gsLst>
              <a:gs pos="99000">
                <a:srgbClr val="A0C458"/>
              </a:gs>
              <a:gs pos="100000">
                <a:srgbClr val="A0C458">
                  <a:lumMod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86841" y="3496047"/>
            <a:ext cx="4283946" cy="1426071"/>
          </a:xfrm>
          <a:prstGeom prst="rightArrow">
            <a:avLst/>
          </a:prstGeom>
          <a:gradFill flip="none" rotWithShape="1">
            <a:gsLst>
              <a:gs pos="99000">
                <a:srgbClr val="F6BF4A"/>
              </a:gs>
              <a:gs pos="100000">
                <a:srgbClr val="F6BF4A">
                  <a:lumMod val="59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90288" y="4235177"/>
            <a:ext cx="5639126" cy="1426071"/>
          </a:xfrm>
          <a:prstGeom prst="rightArrow">
            <a:avLst/>
          </a:prstGeom>
          <a:gradFill flip="none" rotWithShape="1">
            <a:gsLst>
              <a:gs pos="99000">
                <a:srgbClr val="F86A9A"/>
              </a:gs>
              <a:gs pos="100000">
                <a:srgbClr val="F86A9A">
                  <a:lumMod val="61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4124" y="2396505"/>
            <a:ext cx="2555776" cy="646331"/>
            <a:chOff x="5652120" y="1924086"/>
            <a:chExt cx="255577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73B2D1"/>
                  </a:solidFill>
                </a:rPr>
                <a:t>01</a:t>
              </a:r>
              <a:endParaRPr lang="ko-KR" altLang="en-US" sz="3200" b="1" dirty="0">
                <a:solidFill>
                  <a:srgbClr val="73B2D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3801" y="1924086"/>
              <a:ext cx="2004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designed.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4124" y="3123659"/>
            <a:ext cx="2555776" cy="646331"/>
            <a:chOff x="5652120" y="1924086"/>
            <a:chExt cx="2555776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A0C458"/>
                  </a:solidFill>
                </a:rPr>
                <a:t>02</a:t>
              </a:r>
              <a:endParaRPr lang="ko-KR" altLang="en-US" sz="3200" b="1" dirty="0">
                <a:solidFill>
                  <a:srgbClr val="A0C458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3801" y="1924086"/>
              <a:ext cx="2004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designed.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4124" y="3850813"/>
            <a:ext cx="2555776" cy="646331"/>
            <a:chOff x="5652120" y="1924086"/>
            <a:chExt cx="2555776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F6BF4A"/>
                  </a:solidFill>
                </a:rPr>
                <a:t>03</a:t>
              </a:r>
              <a:endParaRPr lang="ko-KR" altLang="en-US" sz="3200" b="1" dirty="0">
                <a:solidFill>
                  <a:srgbClr val="F6BF4A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3801" y="1924086"/>
              <a:ext cx="2004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designed.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4124" y="4577967"/>
            <a:ext cx="2555776" cy="646331"/>
            <a:chOff x="5652120" y="1924086"/>
            <a:chExt cx="2555776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652120" y="195486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F86A9A"/>
                  </a:solidFill>
                </a:rPr>
                <a:t>04</a:t>
              </a:r>
              <a:endParaRPr lang="ko-KR" altLang="en-US" sz="3200" b="1" dirty="0">
                <a:solidFill>
                  <a:srgbClr val="F86A9A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3801" y="1924086"/>
              <a:ext cx="2004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designed.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93788" y="2555612"/>
            <a:ext cx="241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93788" y="3292584"/>
            <a:ext cx="241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3788" y="4029556"/>
            <a:ext cx="241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3788" y="4766528"/>
            <a:ext cx="241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Add Contents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5616038" y="2527379"/>
            <a:ext cx="293813" cy="425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84" t="14923" r="18932" b="15394"/>
          <a:stretch/>
        </p:blipFill>
        <p:spPr>
          <a:xfrm>
            <a:off x="7524328" y="4775801"/>
            <a:ext cx="514268" cy="3307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7088819" y="3246755"/>
            <a:ext cx="329181" cy="42615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9" t="8000" r="29776" b="9035"/>
          <a:stretch/>
        </p:blipFill>
        <p:spPr>
          <a:xfrm>
            <a:off x="6285137" y="4022100"/>
            <a:ext cx="375095" cy="4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0" y="1484784"/>
            <a:ext cx="9144000" cy="930310"/>
            <a:chOff x="0" y="1522884"/>
            <a:chExt cx="9144000" cy="930310"/>
          </a:xfrm>
        </p:grpSpPr>
        <p:sp>
          <p:nvSpPr>
            <p:cNvPr id="35" name="Oval 34"/>
            <p:cNvSpPr/>
            <p:nvPr/>
          </p:nvSpPr>
          <p:spPr>
            <a:xfrm>
              <a:off x="1166260" y="1522884"/>
              <a:ext cx="930310" cy="9303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79654" y="1522884"/>
              <a:ext cx="930310" cy="9303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202573" y="1522884"/>
              <a:ext cx="930310" cy="9303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5" idx="6"/>
              <a:endCxn id="36" idx="2"/>
            </p:cNvCxnSpPr>
            <p:nvPr/>
          </p:nvCxnSpPr>
          <p:spPr>
            <a:xfrm>
              <a:off x="2096570" y="1988039"/>
              <a:ext cx="2083084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6"/>
              <a:endCxn id="37" idx="2"/>
            </p:cNvCxnSpPr>
            <p:nvPr/>
          </p:nvCxnSpPr>
          <p:spPr>
            <a:xfrm>
              <a:off x="5109964" y="1988039"/>
              <a:ext cx="2092609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132883" y="1994878"/>
              <a:ext cx="1011117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2001717"/>
              <a:ext cx="116626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0855" y="2700183"/>
            <a:ext cx="7930022" cy="648072"/>
            <a:chOff x="698919" y="3203848"/>
            <a:chExt cx="6993808" cy="571561"/>
          </a:xfrm>
        </p:grpSpPr>
        <p:grpSp>
          <p:nvGrpSpPr>
            <p:cNvPr id="19" name="Group 18"/>
            <p:cNvGrpSpPr/>
            <p:nvPr/>
          </p:nvGrpSpPr>
          <p:grpSpPr>
            <a:xfrm>
              <a:off x="5995971" y="3203848"/>
              <a:ext cx="1696756" cy="568265"/>
              <a:chOff x="698919" y="3231434"/>
              <a:chExt cx="2170041" cy="726774"/>
            </a:xfrm>
          </p:grpSpPr>
          <p:sp>
            <p:nvSpPr>
              <p:cNvPr id="20" name="Rounded Rectangle 19"/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rgbClr val="F86A9A">
                        <a:lumMod val="72000"/>
                        <a:lumOff val="28000"/>
                      </a:srgbClr>
                    </a:gs>
                    <a:gs pos="48000">
                      <a:srgbClr val="F86A9A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98919" y="3207144"/>
              <a:ext cx="1696756" cy="568265"/>
              <a:chOff x="698919" y="3231434"/>
              <a:chExt cx="2170041" cy="726774"/>
            </a:xfrm>
          </p:grpSpPr>
          <p:sp>
            <p:nvSpPr>
              <p:cNvPr id="5" name="Rounded Rectangle 4"/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rgbClr val="73B2D1">
                        <a:lumMod val="73000"/>
                        <a:lumOff val="27000"/>
                      </a:srgbClr>
                    </a:gs>
                    <a:gs pos="48000">
                      <a:srgbClr val="73B2D1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0413" y="3207144"/>
              <a:ext cx="1696756" cy="568265"/>
              <a:chOff x="698919" y="3231434"/>
              <a:chExt cx="2170041" cy="726774"/>
            </a:xfrm>
          </p:grpSpPr>
          <p:sp>
            <p:nvSpPr>
              <p:cNvPr id="10" name="Rounded Rectangle 9"/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rgbClr val="F6BF4A">
                        <a:lumMod val="99000"/>
                      </a:srgbClr>
                    </a:gs>
                    <a:gs pos="48000">
                      <a:srgbClr val="F6BF4A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79304" y="3351018"/>
              <a:ext cx="1760584" cy="273927"/>
              <a:chOff x="2464343" y="3366786"/>
              <a:chExt cx="2251673" cy="350335"/>
            </a:xfrm>
          </p:grpSpPr>
          <p:sp>
            <p:nvSpPr>
              <p:cNvPr id="12" name="Rounded Rectangle 11"/>
              <p:cNvSpPr/>
              <p:nvPr/>
            </p:nvSpPr>
            <p:spPr>
              <a:xfrm rot="5400000">
                <a:off x="3468067" y="2454407"/>
                <a:ext cx="263650" cy="22322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8000"/>
                    </a:schemeClr>
                  </a:gs>
                  <a:gs pos="48000">
                    <a:schemeClr val="bg1">
                      <a:lumMod val="7500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7406435">
                <a:off x="2380979" y="3450150"/>
                <a:ext cx="350335" cy="1836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736582" y="3358466"/>
              <a:ext cx="1760584" cy="273927"/>
              <a:chOff x="2464343" y="3366786"/>
              <a:chExt cx="2251673" cy="350335"/>
            </a:xfrm>
          </p:grpSpPr>
          <p:sp>
            <p:nvSpPr>
              <p:cNvPr id="16" name="Rounded Rectangle 15"/>
              <p:cNvSpPr/>
              <p:nvPr/>
            </p:nvSpPr>
            <p:spPr>
              <a:xfrm rot="5400000">
                <a:off x="3468067" y="2454407"/>
                <a:ext cx="263650" cy="22322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7500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7406435">
                <a:off x="2380979" y="3450150"/>
                <a:ext cx="350335" cy="1836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1330" y="3564279"/>
            <a:ext cx="2339153" cy="2312993"/>
            <a:chOff x="1080045" y="1858541"/>
            <a:chExt cx="2339153" cy="2312993"/>
          </a:xfrm>
        </p:grpSpPr>
        <p:sp>
          <p:nvSpPr>
            <p:cNvPr id="24" name="TextBox 23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3B2D1"/>
                  </a:solidFill>
                </a:rPr>
                <a:t>01</a:t>
              </a:r>
              <a:endParaRPr lang="ko-KR" altLang="en-US" sz="4000" b="1" dirty="0">
                <a:solidFill>
                  <a:srgbClr val="73B2D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57566" y="3564279"/>
            <a:ext cx="2339153" cy="2312993"/>
            <a:chOff x="1080045" y="1858541"/>
            <a:chExt cx="2339153" cy="2312993"/>
          </a:xfrm>
        </p:grpSpPr>
        <p:sp>
          <p:nvSpPr>
            <p:cNvPr id="28" name="TextBox 27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6BF4A"/>
                  </a:solidFill>
                </a:rPr>
                <a:t>02</a:t>
              </a:r>
              <a:endParaRPr lang="ko-KR" altLang="en-US" sz="4000" b="1" dirty="0">
                <a:solidFill>
                  <a:srgbClr val="F6BF4A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3327" y="3564279"/>
            <a:ext cx="2339153" cy="2312993"/>
            <a:chOff x="1080045" y="1858541"/>
            <a:chExt cx="2339153" cy="2312993"/>
          </a:xfrm>
        </p:grpSpPr>
        <p:sp>
          <p:nvSpPr>
            <p:cNvPr id="32" name="TextBox 31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86A9A"/>
                  </a:solidFill>
                </a:rPr>
                <a:t>03</a:t>
              </a:r>
              <a:endParaRPr lang="ko-KR" altLang="en-US" sz="4000" b="1" dirty="0">
                <a:solidFill>
                  <a:srgbClr val="F86A9A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82" t="8954" r="31755" b="8646"/>
          <a:stretch/>
        </p:blipFill>
        <p:spPr>
          <a:xfrm>
            <a:off x="1482234" y="1760100"/>
            <a:ext cx="298361" cy="37967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2" t="15182" r="28824" b="11111"/>
          <a:stretch/>
        </p:blipFill>
        <p:spPr>
          <a:xfrm>
            <a:off x="7465882" y="1760099"/>
            <a:ext cx="366309" cy="3796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6" t="10023" r="30656" b="10851"/>
          <a:stretch/>
        </p:blipFill>
        <p:spPr>
          <a:xfrm>
            <a:off x="4479490" y="1760099"/>
            <a:ext cx="330638" cy="3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77892" y="1772816"/>
            <a:ext cx="1801101" cy="3960440"/>
            <a:chOff x="568367" y="1772816"/>
            <a:chExt cx="1801101" cy="3960440"/>
          </a:xfrm>
        </p:grpSpPr>
        <p:grpSp>
          <p:nvGrpSpPr>
            <p:cNvPr id="27" name="Group 26"/>
            <p:cNvGrpSpPr/>
            <p:nvPr/>
          </p:nvGrpSpPr>
          <p:grpSpPr>
            <a:xfrm>
              <a:off x="569268" y="1772816"/>
              <a:ext cx="1800200" cy="3960440"/>
              <a:chOff x="539552" y="1772816"/>
              <a:chExt cx="1800200" cy="396044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solidFill>
                  <a:srgbClr val="73B2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/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solidFill>
                <a:srgbClr val="73B2D1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7891" y="3603213"/>
              <a:ext cx="1791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8367" y="3356992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367" y="1844824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37309" y="1772816"/>
            <a:ext cx="1801101" cy="3960440"/>
            <a:chOff x="568367" y="1772816"/>
            <a:chExt cx="1801101" cy="3960440"/>
          </a:xfrm>
        </p:grpSpPr>
        <p:grpSp>
          <p:nvGrpSpPr>
            <p:cNvPr id="50" name="Group 49"/>
            <p:cNvGrpSpPr/>
            <p:nvPr/>
          </p:nvGrpSpPr>
          <p:grpSpPr>
            <a:xfrm>
              <a:off x="569268" y="1772816"/>
              <a:ext cx="1800200" cy="3960440"/>
              <a:chOff x="539552" y="1772816"/>
              <a:chExt cx="1800200" cy="396044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4"/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solidFill>
                  <a:srgbClr val="A0C45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solidFill>
                <a:srgbClr val="A0C458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77891" y="3603213"/>
              <a:ext cx="1791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8367" y="3356992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8367" y="1844824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96726" y="1772816"/>
            <a:ext cx="1801101" cy="3960440"/>
            <a:chOff x="568367" y="1772816"/>
            <a:chExt cx="1801101" cy="3960440"/>
          </a:xfrm>
        </p:grpSpPr>
        <p:grpSp>
          <p:nvGrpSpPr>
            <p:cNvPr id="59" name="Group 58"/>
            <p:cNvGrpSpPr/>
            <p:nvPr/>
          </p:nvGrpSpPr>
          <p:grpSpPr>
            <a:xfrm>
              <a:off x="569268" y="1772816"/>
              <a:ext cx="1800200" cy="3960440"/>
              <a:chOff x="539552" y="1772816"/>
              <a:chExt cx="1800200" cy="396044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ed Rectangle 4"/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solidFill>
                  <a:srgbClr val="F6BF4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solidFill>
                <a:srgbClr val="F6BF4A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77891" y="3603213"/>
              <a:ext cx="1791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8367" y="3356992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8367" y="1844824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56143" y="1772816"/>
            <a:ext cx="1801101" cy="3960440"/>
            <a:chOff x="568367" y="1772816"/>
            <a:chExt cx="1801101" cy="3960440"/>
          </a:xfrm>
        </p:grpSpPr>
        <p:grpSp>
          <p:nvGrpSpPr>
            <p:cNvPr id="68" name="Group 67"/>
            <p:cNvGrpSpPr/>
            <p:nvPr/>
          </p:nvGrpSpPr>
          <p:grpSpPr>
            <a:xfrm>
              <a:off x="569268" y="1772816"/>
              <a:ext cx="1800200" cy="3960440"/>
              <a:chOff x="539552" y="1772816"/>
              <a:chExt cx="1800200" cy="396044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ounded Rectangle 4"/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solidFill>
                  <a:srgbClr val="F86A9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Oval 72"/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solidFill>
                <a:srgbClr val="F86A9A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77891" y="3603213"/>
              <a:ext cx="1791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8367" y="3356992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8367" y="1844824"/>
              <a:ext cx="180110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Picture 42" descr="F:\002-KIMS BUSINESS\007-bizdesign.tv\000-PPT FOR KMONG\PNG-아이콘\001-비즈니스\수정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61" y="2506086"/>
            <a:ext cx="399686" cy="4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3" descr="F:\002-KIMS BUSINESS\007-bizdesign.tv\000-PPT FOR KMONG\PNG-아이콘\001-비즈니스\수정\시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49" y="2501666"/>
            <a:ext cx="460721" cy="45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5" descr="F:\002-KIMS BUSINESS\007-bizdesign.tv\000-PPT FOR KMONG\PNG-아이콘\001-비즈니스\수정\톱니바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94" y="2509984"/>
            <a:ext cx="460721" cy="4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2" descr="F:\002-KIMS BUSINESS\007-bizdesign.tv\000-PPT FOR KMONG\PNG-아이콘\001-비즈니스\수정\쇼핑카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15" y="2543165"/>
            <a:ext cx="460722" cy="3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PRESENTAION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Main author’s name 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52403" y="354142"/>
            <a:ext cx="1152128" cy="338554"/>
            <a:chOff x="6460215" y="4634086"/>
            <a:chExt cx="1152128" cy="338554"/>
          </a:xfrm>
        </p:grpSpPr>
        <p:grpSp>
          <p:nvGrpSpPr>
            <p:cNvPr id="9" name="Group 8"/>
            <p:cNvGrpSpPr/>
            <p:nvPr/>
          </p:nvGrpSpPr>
          <p:grpSpPr>
            <a:xfrm>
              <a:off x="6460215" y="4637278"/>
              <a:ext cx="183127" cy="279011"/>
              <a:chOff x="6460215" y="4637278"/>
              <a:chExt cx="183127" cy="279011"/>
            </a:xfrm>
          </p:grpSpPr>
          <p:sp>
            <p:nvSpPr>
              <p:cNvPr id="11" name="Rounded Rectangle 10"/>
              <p:cNvSpPr/>
              <p:nvPr/>
            </p:nvSpPr>
            <p:spPr>
              <a:xfrm rot="1536907">
                <a:off x="6460215" y="4660027"/>
                <a:ext cx="73019" cy="256262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536907">
                <a:off x="6570323" y="4637278"/>
                <a:ext cx="73019" cy="256262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612607" y="4634086"/>
              <a:ext cx="9997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Logotype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8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9525" y="1714499"/>
            <a:ext cx="9153525" cy="3981451"/>
            <a:chOff x="-9525" y="1714499"/>
            <a:chExt cx="9153525" cy="3981451"/>
          </a:xfrm>
        </p:grpSpPr>
        <p:grpSp>
          <p:nvGrpSpPr>
            <p:cNvPr id="31" name="Group 30"/>
            <p:cNvGrpSpPr/>
            <p:nvPr/>
          </p:nvGrpSpPr>
          <p:grpSpPr>
            <a:xfrm>
              <a:off x="-9525" y="1714499"/>
              <a:ext cx="9153525" cy="3981451"/>
              <a:chOff x="-9525" y="1714499"/>
              <a:chExt cx="9153525" cy="398145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62475" y="1714499"/>
                <a:ext cx="4581525" cy="1990726"/>
                <a:chOff x="4562475" y="1714499"/>
                <a:chExt cx="4581525" cy="199072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868144" y="1716807"/>
                  <a:ext cx="3275856" cy="360040"/>
                </a:xfrm>
                <a:prstGeom prst="rect">
                  <a:avLst/>
                </a:pr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868144" y="2148855"/>
                  <a:ext cx="3275856" cy="360040"/>
                </a:xfrm>
                <a:prstGeom prst="rect">
                  <a:avLst/>
                </a:pr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868144" y="2580903"/>
                  <a:ext cx="3275856" cy="360040"/>
                </a:xfrm>
                <a:prstGeom prst="rect">
                  <a:avLst/>
                </a:pr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868144" y="3012951"/>
                  <a:ext cx="3275856" cy="360040"/>
                </a:xfrm>
                <a:prstGeom prst="rect">
                  <a:avLst/>
                </a:pr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4562475" y="1714499"/>
                  <a:ext cx="1304925" cy="1990725"/>
                </a:xfrm>
                <a:custGeom>
                  <a:avLst/>
                  <a:gdLst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304925 w 1304925"/>
                    <a:gd name="connsiteY0" fmla="*/ 0 h 1990725"/>
                    <a:gd name="connsiteX1" fmla="*/ 0 w 1304925"/>
                    <a:gd name="connsiteY1" fmla="*/ 1990725 h 1990725"/>
                    <a:gd name="connsiteX2" fmla="*/ 1304925 w 1304925"/>
                    <a:gd name="connsiteY2" fmla="*/ 352425 h 1990725"/>
                    <a:gd name="connsiteX3" fmla="*/ 1304925 w 1304925"/>
                    <a:gd name="connsiteY3" fmla="*/ 0 h 199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4925" h="1990725">
                      <a:moveTo>
                        <a:pt x="1304925" y="0"/>
                      </a:moveTo>
                      <a:lnTo>
                        <a:pt x="0" y="1990725"/>
                      </a:lnTo>
                      <a:lnTo>
                        <a:pt x="1304925" y="352425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4562475" y="2152650"/>
                  <a:ext cx="1304925" cy="1543050"/>
                </a:xfrm>
                <a:custGeom>
                  <a:avLst/>
                  <a:gdLst>
                    <a:gd name="connsiteX0" fmla="*/ 1295400 w 1304925"/>
                    <a:gd name="connsiteY0" fmla="*/ 0 h 1533525"/>
                    <a:gd name="connsiteX1" fmla="*/ 0 w 1304925"/>
                    <a:gd name="connsiteY1" fmla="*/ 1533525 h 1533525"/>
                    <a:gd name="connsiteX2" fmla="*/ 1304925 w 1304925"/>
                    <a:gd name="connsiteY2" fmla="*/ 333375 h 1533525"/>
                    <a:gd name="connsiteX3" fmla="*/ 1295400 w 1304925"/>
                    <a:gd name="connsiteY3" fmla="*/ 0 h 1533525"/>
                    <a:gd name="connsiteX0" fmla="*/ 1304925 w 1304925"/>
                    <a:gd name="connsiteY0" fmla="*/ 0 h 1543050"/>
                    <a:gd name="connsiteX1" fmla="*/ 0 w 1304925"/>
                    <a:gd name="connsiteY1" fmla="*/ 1543050 h 1543050"/>
                    <a:gd name="connsiteX2" fmla="*/ 1304925 w 1304925"/>
                    <a:gd name="connsiteY2" fmla="*/ 342900 h 1543050"/>
                    <a:gd name="connsiteX3" fmla="*/ 1304925 w 1304925"/>
                    <a:gd name="connsiteY3" fmla="*/ 0 h 154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4925" h="1543050">
                      <a:moveTo>
                        <a:pt x="1304925" y="0"/>
                      </a:moveTo>
                      <a:lnTo>
                        <a:pt x="0" y="1543050"/>
                      </a:lnTo>
                      <a:lnTo>
                        <a:pt x="1304925" y="342900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4562475" y="2581275"/>
                  <a:ext cx="1314450" cy="1123950"/>
                </a:xfrm>
                <a:custGeom>
                  <a:avLst/>
                  <a:gdLst>
                    <a:gd name="connsiteX0" fmla="*/ 1304925 w 1314450"/>
                    <a:gd name="connsiteY0" fmla="*/ 0 h 1123950"/>
                    <a:gd name="connsiteX1" fmla="*/ 0 w 1314450"/>
                    <a:gd name="connsiteY1" fmla="*/ 1123950 h 1123950"/>
                    <a:gd name="connsiteX2" fmla="*/ 1314450 w 1314450"/>
                    <a:gd name="connsiteY2" fmla="*/ 352425 h 1123950"/>
                    <a:gd name="connsiteX3" fmla="*/ 1304925 w 1314450"/>
                    <a:gd name="connsiteY3" fmla="*/ 0 h 112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1123950">
                      <a:moveTo>
                        <a:pt x="1304925" y="0"/>
                      </a:moveTo>
                      <a:lnTo>
                        <a:pt x="0" y="1123950"/>
                      </a:lnTo>
                      <a:lnTo>
                        <a:pt x="1314450" y="352425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4562475" y="3009900"/>
                  <a:ext cx="1323975" cy="695325"/>
                </a:xfrm>
                <a:custGeom>
                  <a:avLst/>
                  <a:gdLst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429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7147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048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2425 h 695325"/>
                    <a:gd name="connsiteX3" fmla="*/ 1314450 w 1323975"/>
                    <a:gd name="connsiteY3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3975" h="695325">
                      <a:moveTo>
                        <a:pt x="1314450" y="0"/>
                      </a:moveTo>
                      <a:lnTo>
                        <a:pt x="0" y="695325"/>
                      </a:lnTo>
                      <a:lnTo>
                        <a:pt x="1323975" y="352425"/>
                      </a:lnTo>
                      <a:lnTo>
                        <a:pt x="1314450" y="0"/>
                      </a:lnTo>
                      <a:close/>
                    </a:path>
                  </a:pathLst>
                </a:cu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>
                <a:off x="-9525" y="3705224"/>
                <a:ext cx="4581525" cy="1990726"/>
                <a:chOff x="4562475" y="1714499"/>
                <a:chExt cx="4581525" cy="1990726"/>
              </a:xfrm>
              <a:solidFill>
                <a:srgbClr val="F6BF4A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868144" y="1716807"/>
                  <a:ext cx="327585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868144" y="2148855"/>
                  <a:ext cx="327585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868144" y="2580903"/>
                  <a:ext cx="327585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868144" y="3012951"/>
                  <a:ext cx="327585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4562475" y="1714499"/>
                  <a:ext cx="1304925" cy="1990725"/>
                </a:xfrm>
                <a:custGeom>
                  <a:avLst/>
                  <a:gdLst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295400 w 1304925"/>
                    <a:gd name="connsiteY0" fmla="*/ 0 h 1981200"/>
                    <a:gd name="connsiteX1" fmla="*/ 0 w 1304925"/>
                    <a:gd name="connsiteY1" fmla="*/ 1981200 h 1981200"/>
                    <a:gd name="connsiteX2" fmla="*/ 1304925 w 1304925"/>
                    <a:gd name="connsiteY2" fmla="*/ 342900 h 1981200"/>
                    <a:gd name="connsiteX3" fmla="*/ 1295400 w 1304925"/>
                    <a:gd name="connsiteY3" fmla="*/ 0 h 1981200"/>
                    <a:gd name="connsiteX0" fmla="*/ 1304925 w 1304925"/>
                    <a:gd name="connsiteY0" fmla="*/ 0 h 1990725"/>
                    <a:gd name="connsiteX1" fmla="*/ 0 w 1304925"/>
                    <a:gd name="connsiteY1" fmla="*/ 1990725 h 1990725"/>
                    <a:gd name="connsiteX2" fmla="*/ 1304925 w 1304925"/>
                    <a:gd name="connsiteY2" fmla="*/ 352425 h 1990725"/>
                    <a:gd name="connsiteX3" fmla="*/ 1304925 w 1304925"/>
                    <a:gd name="connsiteY3" fmla="*/ 0 h 199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4925" h="1990725">
                      <a:moveTo>
                        <a:pt x="1304925" y="0"/>
                      </a:moveTo>
                      <a:lnTo>
                        <a:pt x="0" y="1990725"/>
                      </a:lnTo>
                      <a:lnTo>
                        <a:pt x="1304925" y="352425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562475" y="2152650"/>
                  <a:ext cx="1304925" cy="1543050"/>
                </a:xfrm>
                <a:custGeom>
                  <a:avLst/>
                  <a:gdLst>
                    <a:gd name="connsiteX0" fmla="*/ 1295400 w 1304925"/>
                    <a:gd name="connsiteY0" fmla="*/ 0 h 1533525"/>
                    <a:gd name="connsiteX1" fmla="*/ 0 w 1304925"/>
                    <a:gd name="connsiteY1" fmla="*/ 1533525 h 1533525"/>
                    <a:gd name="connsiteX2" fmla="*/ 1304925 w 1304925"/>
                    <a:gd name="connsiteY2" fmla="*/ 333375 h 1533525"/>
                    <a:gd name="connsiteX3" fmla="*/ 1295400 w 1304925"/>
                    <a:gd name="connsiteY3" fmla="*/ 0 h 1533525"/>
                    <a:gd name="connsiteX0" fmla="*/ 1304925 w 1304925"/>
                    <a:gd name="connsiteY0" fmla="*/ 0 h 1543050"/>
                    <a:gd name="connsiteX1" fmla="*/ 0 w 1304925"/>
                    <a:gd name="connsiteY1" fmla="*/ 1543050 h 1543050"/>
                    <a:gd name="connsiteX2" fmla="*/ 1304925 w 1304925"/>
                    <a:gd name="connsiteY2" fmla="*/ 342900 h 1543050"/>
                    <a:gd name="connsiteX3" fmla="*/ 1304925 w 1304925"/>
                    <a:gd name="connsiteY3" fmla="*/ 0 h 154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4925" h="1543050">
                      <a:moveTo>
                        <a:pt x="1304925" y="0"/>
                      </a:moveTo>
                      <a:lnTo>
                        <a:pt x="0" y="1543050"/>
                      </a:lnTo>
                      <a:lnTo>
                        <a:pt x="1304925" y="342900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4562475" y="2581275"/>
                  <a:ext cx="1314450" cy="1123950"/>
                </a:xfrm>
                <a:custGeom>
                  <a:avLst/>
                  <a:gdLst>
                    <a:gd name="connsiteX0" fmla="*/ 1304925 w 1314450"/>
                    <a:gd name="connsiteY0" fmla="*/ 0 h 1123950"/>
                    <a:gd name="connsiteX1" fmla="*/ 0 w 1314450"/>
                    <a:gd name="connsiteY1" fmla="*/ 1123950 h 1123950"/>
                    <a:gd name="connsiteX2" fmla="*/ 1314450 w 1314450"/>
                    <a:gd name="connsiteY2" fmla="*/ 352425 h 1123950"/>
                    <a:gd name="connsiteX3" fmla="*/ 1304925 w 1314450"/>
                    <a:gd name="connsiteY3" fmla="*/ 0 h 112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1123950">
                      <a:moveTo>
                        <a:pt x="1304925" y="0"/>
                      </a:moveTo>
                      <a:lnTo>
                        <a:pt x="0" y="1123950"/>
                      </a:lnTo>
                      <a:lnTo>
                        <a:pt x="1314450" y="352425"/>
                      </a:lnTo>
                      <a:lnTo>
                        <a:pt x="13049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4562475" y="3009900"/>
                  <a:ext cx="1323975" cy="695325"/>
                </a:xfrm>
                <a:custGeom>
                  <a:avLst/>
                  <a:gdLst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429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71475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04800 h 695325"/>
                    <a:gd name="connsiteX3" fmla="*/ 1314450 w 1323975"/>
                    <a:gd name="connsiteY3" fmla="*/ 0 h 695325"/>
                    <a:gd name="connsiteX0" fmla="*/ 1314450 w 1323975"/>
                    <a:gd name="connsiteY0" fmla="*/ 0 h 695325"/>
                    <a:gd name="connsiteX1" fmla="*/ 0 w 1323975"/>
                    <a:gd name="connsiteY1" fmla="*/ 695325 h 695325"/>
                    <a:gd name="connsiteX2" fmla="*/ 1323975 w 1323975"/>
                    <a:gd name="connsiteY2" fmla="*/ 352425 h 695325"/>
                    <a:gd name="connsiteX3" fmla="*/ 1314450 w 1323975"/>
                    <a:gd name="connsiteY3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3975" h="695325">
                      <a:moveTo>
                        <a:pt x="1314450" y="0"/>
                      </a:moveTo>
                      <a:lnTo>
                        <a:pt x="0" y="695325"/>
                      </a:lnTo>
                      <a:lnTo>
                        <a:pt x="1323975" y="352425"/>
                      </a:lnTo>
                      <a:lnTo>
                        <a:pt x="13144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Oval 3"/>
              <p:cNvSpPr/>
              <p:nvPr/>
            </p:nvSpPr>
            <p:spPr>
              <a:xfrm>
                <a:off x="3813820" y="2953519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 w="155575">
                <a:gradFill>
                  <a:gsLst>
                    <a:gs pos="41000">
                      <a:srgbClr val="73B2D1"/>
                    </a:gs>
                    <a:gs pos="60000">
                      <a:srgbClr val="F6BF4A"/>
                    </a:gs>
                  </a:gsLst>
                  <a:lin ang="7800000" scaled="0"/>
                </a:gradFill>
              </a:ln>
              <a:effectLst>
                <a:outerShdw blurRad="1016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56176" y="1758327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56176" y="2195339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56176" y="2632351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56176" y="3050313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9660" y="4078978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9660" y="4515990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9660" y="4943477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9660" y="5370964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Simple PowerPoint Presentation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443396">
              <a:off x="3549994" y="2654992"/>
              <a:ext cx="2036379" cy="2036379"/>
            </a:xfrm>
            <a:prstGeom prst="arc">
              <a:avLst>
                <a:gd name="adj1" fmla="val 11157028"/>
                <a:gd name="adj2" fmla="val 21283066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668890">
              <a:off x="3505590" y="2699438"/>
              <a:ext cx="2036379" cy="2036379"/>
            </a:xfrm>
            <a:prstGeom prst="arc">
              <a:avLst>
                <a:gd name="adj1" fmla="val 11157028"/>
                <a:gd name="adj2" fmla="val 21283066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98527" y="368731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4359449" y="3310137"/>
            <a:ext cx="406052" cy="424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56176" y="3700189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simply impress your audience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259" y="2260029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simply impress your audience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75833" y="2187804"/>
            <a:ext cx="4002950" cy="3300853"/>
            <a:chOff x="2575833" y="2187804"/>
            <a:chExt cx="4002950" cy="3300853"/>
          </a:xfrm>
        </p:grpSpPr>
        <p:grpSp>
          <p:nvGrpSpPr>
            <p:cNvPr id="8" name="Group 7"/>
            <p:cNvGrpSpPr/>
            <p:nvPr/>
          </p:nvGrpSpPr>
          <p:grpSpPr>
            <a:xfrm>
              <a:off x="2575833" y="2187804"/>
              <a:ext cx="4002950" cy="2844319"/>
              <a:chOff x="2575833" y="2187804"/>
              <a:chExt cx="4002950" cy="2844319"/>
            </a:xfrm>
          </p:grpSpPr>
          <p:sp>
            <p:nvSpPr>
              <p:cNvPr id="4" name="Teardrop 3"/>
              <p:cNvSpPr/>
              <p:nvPr/>
            </p:nvSpPr>
            <p:spPr>
              <a:xfrm rot="18876898">
                <a:off x="3743907" y="2187805"/>
                <a:ext cx="1656185" cy="1656184"/>
              </a:xfrm>
              <a:custGeom>
                <a:avLst/>
                <a:gdLst/>
                <a:ahLst/>
                <a:cxnLst/>
                <a:rect l="l" t="t" r="r" b="b"/>
                <a:pathLst>
                  <a:path w="1656185" h="1656184">
                    <a:moveTo>
                      <a:pt x="828092" y="0"/>
                    </a:moveTo>
                    <a:lnTo>
                      <a:pt x="828093" y="0"/>
                    </a:lnTo>
                    <a:lnTo>
                      <a:pt x="1656184" y="0"/>
                    </a:lnTo>
                    <a:lnTo>
                      <a:pt x="1656184" y="828072"/>
                    </a:lnTo>
                    <a:lnTo>
                      <a:pt x="1656185" y="828092"/>
                    </a:lnTo>
                    <a:cubicBezTo>
                      <a:pt x="1656185" y="1285435"/>
                      <a:pt x="1285436" y="1656184"/>
                      <a:pt x="828093" y="1656184"/>
                    </a:cubicBezTo>
                    <a:lnTo>
                      <a:pt x="828092" y="1656184"/>
                    </a:lnTo>
                    <a:lnTo>
                      <a:pt x="1" y="1656184"/>
                    </a:lnTo>
                    <a:lnTo>
                      <a:pt x="1" y="828112"/>
                    </a:lnTo>
                    <a:cubicBezTo>
                      <a:pt x="0" y="828105"/>
                      <a:pt x="0" y="828099"/>
                      <a:pt x="0" y="828092"/>
                    </a:cubicBezTo>
                    <a:cubicBezTo>
                      <a:pt x="0" y="370749"/>
                      <a:pt x="370749" y="0"/>
                      <a:pt x="828092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3"/>
              <p:cNvSpPr/>
              <p:nvPr/>
            </p:nvSpPr>
            <p:spPr>
              <a:xfrm rot="2700000">
                <a:off x="4922598" y="3375939"/>
                <a:ext cx="1656185" cy="1656184"/>
              </a:xfrm>
              <a:custGeom>
                <a:avLst/>
                <a:gdLst/>
                <a:ahLst/>
                <a:cxnLst/>
                <a:rect l="l" t="t" r="r" b="b"/>
                <a:pathLst>
                  <a:path w="1656185" h="1656184">
                    <a:moveTo>
                      <a:pt x="828092" y="0"/>
                    </a:moveTo>
                    <a:lnTo>
                      <a:pt x="828093" y="0"/>
                    </a:lnTo>
                    <a:lnTo>
                      <a:pt x="1656184" y="0"/>
                    </a:lnTo>
                    <a:lnTo>
                      <a:pt x="1656184" y="828072"/>
                    </a:lnTo>
                    <a:lnTo>
                      <a:pt x="1656185" y="828092"/>
                    </a:lnTo>
                    <a:cubicBezTo>
                      <a:pt x="1656185" y="1285435"/>
                      <a:pt x="1285436" y="1656184"/>
                      <a:pt x="828093" y="1656184"/>
                    </a:cubicBezTo>
                    <a:lnTo>
                      <a:pt x="828092" y="1656184"/>
                    </a:lnTo>
                    <a:lnTo>
                      <a:pt x="1" y="1656184"/>
                    </a:lnTo>
                    <a:lnTo>
                      <a:pt x="1" y="828112"/>
                    </a:lnTo>
                    <a:cubicBezTo>
                      <a:pt x="0" y="828105"/>
                      <a:pt x="0" y="828099"/>
                      <a:pt x="0" y="828092"/>
                    </a:cubicBezTo>
                    <a:cubicBezTo>
                      <a:pt x="0" y="370749"/>
                      <a:pt x="370749" y="0"/>
                      <a:pt x="828092" y="0"/>
                    </a:cubicBezTo>
                    <a:close/>
                  </a:path>
                </a:pathLst>
              </a:cu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3"/>
              <p:cNvSpPr/>
              <p:nvPr/>
            </p:nvSpPr>
            <p:spPr>
              <a:xfrm rot="2700000">
                <a:off x="2575832" y="3375939"/>
                <a:ext cx="1656185" cy="1656184"/>
              </a:xfrm>
              <a:custGeom>
                <a:avLst/>
                <a:gdLst/>
                <a:ahLst/>
                <a:cxnLst/>
                <a:rect l="l" t="t" r="r" b="b"/>
                <a:pathLst>
                  <a:path w="1656185" h="1656184">
                    <a:moveTo>
                      <a:pt x="828092" y="0"/>
                    </a:moveTo>
                    <a:lnTo>
                      <a:pt x="828093" y="0"/>
                    </a:lnTo>
                    <a:lnTo>
                      <a:pt x="1656184" y="0"/>
                    </a:lnTo>
                    <a:lnTo>
                      <a:pt x="1656184" y="828072"/>
                    </a:lnTo>
                    <a:lnTo>
                      <a:pt x="1656185" y="828092"/>
                    </a:lnTo>
                    <a:cubicBezTo>
                      <a:pt x="1656185" y="1285435"/>
                      <a:pt x="1285436" y="1656184"/>
                      <a:pt x="828093" y="1656184"/>
                    </a:cubicBezTo>
                    <a:lnTo>
                      <a:pt x="828092" y="1656184"/>
                    </a:lnTo>
                    <a:lnTo>
                      <a:pt x="1" y="1656184"/>
                    </a:lnTo>
                    <a:lnTo>
                      <a:pt x="1" y="828112"/>
                    </a:lnTo>
                    <a:cubicBezTo>
                      <a:pt x="0" y="828105"/>
                      <a:pt x="0" y="828099"/>
                      <a:pt x="0" y="828092"/>
                    </a:cubicBezTo>
                    <a:cubicBezTo>
                      <a:pt x="0" y="370749"/>
                      <a:pt x="370749" y="0"/>
                      <a:pt x="828092" y="0"/>
                    </a:cubicBezTo>
                    <a:close/>
                  </a:path>
                </a:pathLst>
              </a:cu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 Same Side Corner Rectangle 8"/>
            <p:cNvSpPr/>
            <p:nvPr/>
          </p:nvSpPr>
          <p:spPr>
            <a:xfrm>
              <a:off x="4503016" y="4264521"/>
              <a:ext cx="144016" cy="12241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51920" y="277337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</a:t>
            </a:r>
            <a:r>
              <a:rPr lang="en-US" altLang="ko-KR" sz="1200" dirty="0" smtClean="0">
                <a:solidFill>
                  <a:schemeClr val="bg1"/>
                </a:solidFill>
              </a:rPr>
              <a:t>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369719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</a:t>
            </a:r>
            <a:r>
              <a:rPr lang="en-US" altLang="ko-KR" sz="1200" dirty="0" smtClean="0">
                <a:solidFill>
                  <a:schemeClr val="bg1"/>
                </a:solidFill>
              </a:rPr>
              <a:t>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369719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</a:t>
            </a:r>
            <a:r>
              <a:rPr lang="en-US" altLang="ko-KR" sz="1200" dirty="0" smtClean="0">
                <a:solidFill>
                  <a:schemeClr val="bg1"/>
                </a:solidFill>
              </a:rPr>
              <a:t>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3909070" y="4035636"/>
            <a:ext cx="373436" cy="3475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63" r="30436"/>
          <a:stretch/>
        </p:blipFill>
        <p:spPr>
          <a:xfrm>
            <a:off x="4440982" y="2343150"/>
            <a:ext cx="250256" cy="3604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4958009" y="4026110"/>
            <a:ext cx="387029" cy="34751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rot="5400000" flipH="1" flipV="1">
            <a:off x="5578308" y="2579619"/>
            <a:ext cx="873969" cy="529208"/>
          </a:xfrm>
          <a:prstGeom prst="bentConnector3">
            <a:avLst>
              <a:gd name="adj1" fmla="val 997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312636" y="2267652"/>
            <a:ext cx="2369153" cy="853045"/>
            <a:chOff x="6372201" y="2011203"/>
            <a:chExt cx="2369153" cy="853045"/>
          </a:xfrm>
        </p:grpSpPr>
        <p:sp>
          <p:nvSpPr>
            <p:cNvPr id="19" name="TextBox 18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Elbow Connector 20"/>
          <p:cNvCxnSpPr/>
          <p:nvPr/>
        </p:nvCxnSpPr>
        <p:spPr>
          <a:xfrm flipV="1">
            <a:off x="2907865" y="4876589"/>
            <a:ext cx="1187923" cy="360970"/>
          </a:xfrm>
          <a:prstGeom prst="bentConnector3">
            <a:avLst>
              <a:gd name="adj1" fmla="val 989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21647" y="5085184"/>
            <a:ext cx="2369153" cy="853045"/>
            <a:chOff x="6372201" y="2011203"/>
            <a:chExt cx="2369153" cy="853045"/>
          </a:xfrm>
        </p:grpSpPr>
        <p:sp>
          <p:nvSpPr>
            <p:cNvPr id="29" name="TextBox 28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7405" y="1695773"/>
            <a:ext cx="2369153" cy="853045"/>
            <a:chOff x="6372201" y="2011203"/>
            <a:chExt cx="2369153" cy="853045"/>
          </a:xfrm>
        </p:grpSpPr>
        <p:sp>
          <p:nvSpPr>
            <p:cNvPr id="34" name="TextBox 33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3059832" y="1834271"/>
            <a:ext cx="936104" cy="433381"/>
          </a:xfrm>
          <a:prstGeom prst="bentConnector3">
            <a:avLst>
              <a:gd name="adj1" fmla="val 998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223946" y="1249710"/>
            <a:ext cx="1207911" cy="1207911"/>
            <a:chOff x="1259632" y="1927684"/>
            <a:chExt cx="2005372" cy="2005372"/>
          </a:xfrm>
        </p:grpSpPr>
        <p:sp>
          <p:nvSpPr>
            <p:cNvPr id="14" name="Oval 13"/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6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0072" y="1700808"/>
            <a:ext cx="3085299" cy="4270618"/>
            <a:chOff x="5220072" y="1700808"/>
            <a:chExt cx="3085299" cy="4270618"/>
          </a:xfrm>
        </p:grpSpPr>
        <p:sp>
          <p:nvSpPr>
            <p:cNvPr id="10" name="Flowchart: Process 9"/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4" name="Up Arrow 3"/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rgbClr val="F86A9A">
                      <a:lumMod val="100000"/>
                    </a:srgbClr>
                  </a:gs>
                  <a:gs pos="0">
                    <a:srgbClr val="F86A9A">
                      <a:lumMod val="86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ata 6"/>
              <p:cNvSpPr/>
              <p:nvPr/>
            </p:nvSpPr>
            <p:spPr>
              <a:xfrm flipH="1">
                <a:off x="6673942" y="3483070"/>
                <a:ext cx="847353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rgbClr val="F86A9A">
                      <a:lumMod val="48000"/>
                    </a:srgbClr>
                  </a:gs>
                  <a:gs pos="0">
                    <a:srgbClr val="F86A9A">
                      <a:lumMod val="9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rgbClr val="F86A9A">
                      <a:lumMod val="73000"/>
                    </a:srgbClr>
                  </a:gs>
                  <a:gs pos="0">
                    <a:srgbClr val="F86A9A">
                      <a:lumMod val="94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Data 6"/>
              <p:cNvSpPr/>
              <p:nvPr/>
            </p:nvSpPr>
            <p:spPr>
              <a:xfrm flipH="1">
                <a:off x="6002585" y="4572715"/>
                <a:ext cx="847353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rgbClr val="F86A9A">
                      <a:lumMod val="37000"/>
                    </a:srgbClr>
                  </a:gs>
                  <a:gs pos="0">
                    <a:srgbClr val="F86A9A">
                      <a:lumMod val="78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rgbClr val="F86A9A">
                      <a:lumMod val="62000"/>
                    </a:srgbClr>
                  </a:gs>
                  <a:gs pos="44000">
                    <a:srgbClr val="F86A9A">
                      <a:lumMod val="8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2" descr="E:\002-KIMS BUSINESS\007-04-1-FIVERR\01-PPT-TEMPLATE\COVER-PSD\05-cut-01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45017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627784" y="1874925"/>
            <a:ext cx="4243139" cy="873526"/>
            <a:chOff x="2627784" y="1874925"/>
            <a:chExt cx="4243139" cy="873526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3491880" y="2737496"/>
              <a:ext cx="3379043" cy="9524"/>
            </a:xfrm>
            <a:prstGeom prst="line">
              <a:avLst/>
            </a:prstGeom>
            <a:ln>
              <a:solidFill>
                <a:srgbClr val="73B2D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63888" y="1874925"/>
              <a:ext cx="2736305" cy="853045"/>
              <a:chOff x="6372201" y="2011203"/>
              <a:chExt cx="2736305" cy="85304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372202" y="2217917"/>
                <a:ext cx="2736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72201" y="2011203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627784" y="1884451"/>
              <a:ext cx="864096" cy="864000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41502" y="3008002"/>
            <a:ext cx="4172829" cy="873526"/>
            <a:chOff x="1941502" y="3008002"/>
            <a:chExt cx="4172829" cy="873526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735288" y="3870573"/>
              <a:ext cx="3379043" cy="9524"/>
            </a:xfrm>
            <a:prstGeom prst="line">
              <a:avLst/>
            </a:prstGeom>
            <a:ln>
              <a:solidFill>
                <a:srgbClr val="F6BF4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807296" y="3008002"/>
              <a:ext cx="2736305" cy="853045"/>
              <a:chOff x="6372201" y="2011203"/>
              <a:chExt cx="2736305" cy="85304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372202" y="2217917"/>
                <a:ext cx="2736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72201" y="2011203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941502" y="3017528"/>
              <a:ext cx="864000" cy="864000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90880" y="4149080"/>
            <a:ext cx="4166859" cy="873526"/>
            <a:chOff x="1190880" y="4149080"/>
            <a:chExt cx="4166859" cy="873526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978696" y="5002126"/>
              <a:ext cx="3379043" cy="9524"/>
            </a:xfrm>
            <a:prstGeom prst="line">
              <a:avLst/>
            </a:prstGeom>
            <a:ln>
              <a:solidFill>
                <a:srgbClr val="A0C45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050704" y="4149080"/>
              <a:ext cx="2736305" cy="853045"/>
              <a:chOff x="6372201" y="2011203"/>
              <a:chExt cx="2736305" cy="85304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372202" y="2217917"/>
                <a:ext cx="2736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372201" y="2011203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90880" y="4158606"/>
              <a:ext cx="864000" cy="864000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2798007" y="2053284"/>
            <a:ext cx="516693" cy="54055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79" r="19225"/>
          <a:stretch/>
        </p:blipFill>
        <p:spPr>
          <a:xfrm>
            <a:off x="2097088" y="3203170"/>
            <a:ext cx="559271" cy="51186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10872"/>
          <a:stretch/>
        </p:blipFill>
        <p:spPr>
          <a:xfrm>
            <a:off x="1378290" y="4426079"/>
            <a:ext cx="489179" cy="3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6594" y="1628800"/>
            <a:ext cx="3321149" cy="3188980"/>
            <a:chOff x="827585" y="1752188"/>
            <a:chExt cx="3321149" cy="3188980"/>
          </a:xfrm>
        </p:grpSpPr>
        <p:grpSp>
          <p:nvGrpSpPr>
            <p:cNvPr id="9" name="Group 8"/>
            <p:cNvGrpSpPr/>
            <p:nvPr/>
          </p:nvGrpSpPr>
          <p:grpSpPr>
            <a:xfrm>
              <a:off x="827585" y="1752188"/>
              <a:ext cx="3321149" cy="3188980"/>
              <a:chOff x="792153" y="2276872"/>
              <a:chExt cx="2699727" cy="2592288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92153" y="3196230"/>
                <a:ext cx="585346" cy="675509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4800" b="1" dirty="0" smtClean="0">
                    <a:solidFill>
                      <a:srgbClr val="73B2D1"/>
                    </a:solidFill>
                  </a:rPr>
                  <a:t>01</a:t>
                </a:r>
                <a:endParaRPr lang="ko-KR" altLang="en-US" sz="4800" b="1" dirty="0">
                  <a:solidFill>
                    <a:srgbClr val="73B2D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615481" y="3378988"/>
              <a:ext cx="187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5480" y="3172274"/>
              <a:ext cx="1872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Picture 40" descr="F:\002-KIMS BUSINESS\007-bizdesign.tv\000-PPT FOR KMONG\PNG-아이콘\001-비즈니스\수정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1" y="2341999"/>
            <a:ext cx="470604" cy="5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58290" y="5136885"/>
            <a:ext cx="7957378" cy="668379"/>
            <a:chOff x="611558" y="5496925"/>
            <a:chExt cx="7957378" cy="668379"/>
          </a:xfrm>
        </p:grpSpPr>
        <p:sp>
          <p:nvSpPr>
            <p:cNvPr id="14" name="TextBox 13"/>
            <p:cNvSpPr txBox="1"/>
            <p:nvPr/>
          </p:nvSpPr>
          <p:spPr>
            <a:xfrm>
              <a:off x="611559" y="5703639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Text.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 simply impress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audience.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558" y="5496925"/>
              <a:ext cx="7957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30341" y="1628800"/>
            <a:ext cx="3321149" cy="3188980"/>
            <a:chOff x="827585" y="1752188"/>
            <a:chExt cx="3321149" cy="3188980"/>
          </a:xfrm>
        </p:grpSpPr>
        <p:grpSp>
          <p:nvGrpSpPr>
            <p:cNvPr id="18" name="Group 17"/>
            <p:cNvGrpSpPr/>
            <p:nvPr/>
          </p:nvGrpSpPr>
          <p:grpSpPr>
            <a:xfrm>
              <a:off x="827585" y="1752188"/>
              <a:ext cx="3321149" cy="3188980"/>
              <a:chOff x="792153" y="2276872"/>
              <a:chExt cx="2699727" cy="2592288"/>
            </a:xfrm>
          </p:grpSpPr>
          <p:sp>
            <p:nvSpPr>
              <p:cNvPr id="21" name="Block Arc 20"/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92153" y="3196230"/>
                <a:ext cx="585346" cy="675509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4800" b="1" dirty="0" smtClean="0">
                    <a:solidFill>
                      <a:srgbClr val="F6BF4A"/>
                    </a:solidFill>
                  </a:rPr>
                  <a:t>02</a:t>
                </a:r>
                <a:endParaRPr lang="ko-KR" altLang="en-US" sz="4800" b="1" dirty="0">
                  <a:solidFill>
                    <a:srgbClr val="F6BF4A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615481" y="3378988"/>
              <a:ext cx="187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5480" y="3172274"/>
              <a:ext cx="1872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4" name="Picture 52" descr="F:\002-KIMS BUSINESS\007-bizdesign.tv\000-PPT FOR KMONG\PNG-아이콘\001-비즈니스\수정\쇼핑카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60" y="2411753"/>
            <a:ext cx="594073" cy="4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-Right Arrow 24"/>
          <p:cNvSpPr/>
          <p:nvPr/>
        </p:nvSpPr>
        <p:spPr>
          <a:xfrm>
            <a:off x="3960158" y="2759776"/>
            <a:ext cx="1222558" cy="83099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8379" y="1696531"/>
            <a:ext cx="2555429" cy="4008150"/>
            <a:chOff x="748826" y="1752188"/>
            <a:chExt cx="3399908" cy="5332701"/>
          </a:xfrm>
        </p:grpSpPr>
        <p:grpSp>
          <p:nvGrpSpPr>
            <p:cNvPr id="5" name="Group 4"/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rgbClr val="73B2D1"/>
                    </a:solidFill>
                  </a:rPr>
                  <a:t>01</a:t>
                </a:r>
                <a:endParaRPr lang="ko-KR" altLang="en-US" sz="3600" b="1" dirty="0">
                  <a:solidFill>
                    <a:srgbClr val="73B2D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59754" y="5242203"/>
              <a:ext cx="3188980" cy="184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40" descr="F:\002-KIMS BUSINESS\007-bizdesign.tv\000-PPT FOR KMONG\PNG-아이콘\001-비즈니스\수정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1" y="2289416"/>
            <a:ext cx="405604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18941" y="1700808"/>
            <a:ext cx="2555429" cy="4008150"/>
            <a:chOff x="748826" y="1752188"/>
            <a:chExt cx="3399908" cy="5332701"/>
          </a:xfrm>
        </p:grpSpPr>
        <p:grpSp>
          <p:nvGrpSpPr>
            <p:cNvPr id="12" name="Group 11"/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rgbClr val="A0C458"/>
                    </a:solidFill>
                  </a:rPr>
                  <a:t>02</a:t>
                </a:r>
                <a:endParaRPr lang="ko-KR" altLang="en-US" sz="3600" b="1" dirty="0">
                  <a:solidFill>
                    <a:srgbClr val="A0C458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9754" y="5242203"/>
              <a:ext cx="3188980" cy="184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49502" y="1705085"/>
            <a:ext cx="2555429" cy="4008150"/>
            <a:chOff x="748826" y="1752188"/>
            <a:chExt cx="3399908" cy="5332701"/>
          </a:xfrm>
        </p:grpSpPr>
        <p:grpSp>
          <p:nvGrpSpPr>
            <p:cNvPr id="18" name="Group 17"/>
            <p:cNvGrpSpPr/>
            <p:nvPr/>
          </p:nvGrpSpPr>
          <p:grpSpPr>
            <a:xfrm>
              <a:off x="748826" y="1752188"/>
              <a:ext cx="3399908" cy="3188980"/>
              <a:chOff x="728131" y="2276872"/>
              <a:chExt cx="2763749" cy="2592288"/>
            </a:xfrm>
          </p:grpSpPr>
          <p:sp>
            <p:nvSpPr>
              <p:cNvPr id="21" name="Block Arc 20"/>
              <p:cNvSpPr/>
              <p:nvPr/>
            </p:nvSpPr>
            <p:spPr>
              <a:xfrm>
                <a:off x="899592" y="2276872"/>
                <a:ext cx="2592288" cy="2592288"/>
              </a:xfrm>
              <a:prstGeom prst="blockArc">
                <a:avLst>
                  <a:gd name="adj1" fmla="val 12214054"/>
                  <a:gd name="adj2" fmla="val 9664598"/>
                  <a:gd name="adj3" fmla="val 14811"/>
                </a:avLst>
              </a:pr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8131" y="3185929"/>
                <a:ext cx="704458" cy="6990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rgbClr val="F6BF4A"/>
                    </a:solidFill>
                  </a:rPr>
                  <a:t>03</a:t>
                </a:r>
                <a:endParaRPr lang="ko-KR" altLang="en-US" sz="3600" b="1" dirty="0">
                  <a:solidFill>
                    <a:srgbClr val="F6BF4A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59754" y="5242203"/>
              <a:ext cx="3188980" cy="184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5480" y="3335092"/>
              <a:ext cx="1872209" cy="8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3" name="Picture 45" descr="F:\002-KIMS BUSINESS\007-bizdesign.tv\000-PPT FOR KMONG\PNG-아이콘\001-비즈니스\수정\톱니바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41" y="2268493"/>
            <a:ext cx="544488" cy="5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0" descr="F:\002-KIMS BUSINESS\007-bizdesign.tv\000-PPT FOR KMONG\PNG-아이콘\001-비즈니스\수정\비행기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81" y="2274884"/>
            <a:ext cx="544488" cy="5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66213" y="1744203"/>
            <a:ext cx="3001293" cy="1728192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35942" y="1900395"/>
            <a:ext cx="3109306" cy="1415809"/>
            <a:chOff x="683567" y="2564904"/>
            <a:chExt cx="3109306" cy="1415809"/>
          </a:xfrm>
        </p:grpSpPr>
        <p:grpSp>
          <p:nvGrpSpPr>
            <p:cNvPr id="8" name="Group 7"/>
            <p:cNvGrpSpPr/>
            <p:nvPr/>
          </p:nvGrpSpPr>
          <p:grpSpPr>
            <a:xfrm>
              <a:off x="1822736" y="2564904"/>
              <a:ext cx="1970137" cy="1415809"/>
              <a:chOff x="1822736" y="2564904"/>
              <a:chExt cx="1970137" cy="141580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220098" y="2575648"/>
                <a:ext cx="1572775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B2D1">
                      <a:lumMod val="79000"/>
                      <a:lumOff val="21000"/>
                    </a:srgbClr>
                  </a:gs>
                  <a:gs pos="94000">
                    <a:srgbClr val="73B2D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83568" y="2721096"/>
              <a:ext cx="2160240" cy="110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305943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7" y="280950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0312" y="3373429"/>
              <a:ext cx="92256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Contents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88471" y="1900395"/>
            <a:ext cx="3122265" cy="1415809"/>
            <a:chOff x="5436096" y="2154888"/>
            <a:chExt cx="3122265" cy="1415809"/>
          </a:xfrm>
        </p:grpSpPr>
        <p:grpSp>
          <p:nvGrpSpPr>
            <p:cNvPr id="26" name="Group 25"/>
            <p:cNvGrpSpPr/>
            <p:nvPr/>
          </p:nvGrpSpPr>
          <p:grpSpPr>
            <a:xfrm>
              <a:off x="5436096" y="2154888"/>
              <a:ext cx="1970137" cy="1415809"/>
              <a:chOff x="1822736" y="2564904"/>
              <a:chExt cx="1970137" cy="1415809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9"/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C458">
                      <a:lumMod val="80000"/>
                      <a:lumOff val="20000"/>
                    </a:srgbClr>
                  </a:gs>
                  <a:gs pos="94000">
                    <a:srgbClr val="A0C458">
                      <a:lumMod val="10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398121" y="2330131"/>
              <a:ext cx="2160240" cy="110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8121" y="2668470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98120" y="2418538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6137" y="3035421"/>
              <a:ext cx="92256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Contents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3068867" y="3861048"/>
            <a:ext cx="3001293" cy="1728192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8596" y="4017240"/>
            <a:ext cx="3109306" cy="1415809"/>
            <a:chOff x="683567" y="2564904"/>
            <a:chExt cx="3109306" cy="1415809"/>
          </a:xfrm>
        </p:grpSpPr>
        <p:grpSp>
          <p:nvGrpSpPr>
            <p:cNvPr id="45" name="Group 44"/>
            <p:cNvGrpSpPr/>
            <p:nvPr/>
          </p:nvGrpSpPr>
          <p:grpSpPr>
            <a:xfrm>
              <a:off x="1822736" y="2564904"/>
              <a:ext cx="1970137" cy="1415809"/>
              <a:chOff x="1822736" y="2564904"/>
              <a:chExt cx="1970137" cy="141580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9"/>
              <p:cNvSpPr/>
              <p:nvPr/>
            </p:nvSpPr>
            <p:spPr>
              <a:xfrm>
                <a:off x="2220098" y="2575648"/>
                <a:ext cx="1572775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BF4A">
                      <a:lumMod val="67000"/>
                      <a:lumOff val="33000"/>
                    </a:srgbClr>
                  </a:gs>
                  <a:gs pos="94000">
                    <a:srgbClr val="F6BF4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3568" y="2721096"/>
              <a:ext cx="2160240" cy="110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3568" y="305943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567" y="280950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70312" y="3416824"/>
              <a:ext cx="92256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Contents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91125" y="4017240"/>
            <a:ext cx="3122265" cy="1415809"/>
            <a:chOff x="5436096" y="2154888"/>
            <a:chExt cx="3122265" cy="1415809"/>
          </a:xfrm>
        </p:grpSpPr>
        <p:grpSp>
          <p:nvGrpSpPr>
            <p:cNvPr id="53" name="Group 52"/>
            <p:cNvGrpSpPr/>
            <p:nvPr/>
          </p:nvGrpSpPr>
          <p:grpSpPr>
            <a:xfrm>
              <a:off x="5436096" y="2154888"/>
              <a:ext cx="1970137" cy="1415809"/>
              <a:chOff x="1822736" y="2564904"/>
              <a:chExt cx="1970137" cy="141580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9"/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6A9A">
                      <a:lumMod val="85000"/>
                      <a:lumOff val="15000"/>
                    </a:srgbClr>
                  </a:gs>
                  <a:gs pos="94000">
                    <a:srgbClr val="F86A9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6398121" y="2330131"/>
              <a:ext cx="2160240" cy="1103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98121" y="2668470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98120" y="2418538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56137" y="3006808"/>
              <a:ext cx="92256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Contents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45249" y="1916832"/>
            <a:ext cx="166591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2078" y="4033639"/>
            <a:ext cx="166591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47902" y="2204864"/>
            <a:ext cx="1640569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believe…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42569" y="4317479"/>
            <a:ext cx="1640569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believe…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6" name="Picture 42" descr="F:\002-KIMS BUSINESS\007-bizdesign.tv\000-PPT FOR KMONG\PNG-아이콘\001-비즈니스\수정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59" y="2287904"/>
            <a:ext cx="389724" cy="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5" descr="F:\002-KIMS BUSINESS\007-bizdesign.tv\000-PPT FOR KMONG\PNG-아이콘\001-비즈니스\수정\톱니바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73" y="2304035"/>
            <a:ext cx="449238" cy="44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7" descr="F:\002-KIMS BUSINESS\007-bizdesign.tv\000-PPT FOR KMONG\PNG-아이콘\001-비즈니스\수정\폴더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59" y="4474286"/>
            <a:ext cx="449238" cy="3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9" descr="F:\002-KIMS BUSINESS\007-bizdesign.tv\000-PPT FOR KMONG\PNG-아이콘\001-비즈니스\수정\스페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22" y="4404749"/>
            <a:ext cx="449238" cy="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 rot="10800000" flipH="1">
            <a:off x="4649317" y="3487226"/>
            <a:ext cx="3721884" cy="1885436"/>
            <a:chOff x="1822736" y="2564904"/>
            <a:chExt cx="1970137" cy="1415809"/>
          </a:xfrm>
        </p:grpSpPr>
        <p:sp>
          <p:nvSpPr>
            <p:cNvPr id="31" name="Rounded Rectangle 30"/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9"/>
            <p:cNvSpPr/>
            <p:nvPr/>
          </p:nvSpPr>
          <p:spPr>
            <a:xfrm flipV="1">
              <a:off x="2220098" y="2564904"/>
              <a:ext cx="1572775" cy="1415809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rgbClr val="F86A9A">
                    <a:lumMod val="79000"/>
                    <a:lumOff val="21000"/>
                  </a:srgbClr>
                </a:gs>
                <a:gs pos="94000">
                  <a:srgbClr val="F86A9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 flipH="1">
            <a:off x="4649317" y="1457845"/>
            <a:ext cx="3739107" cy="1885436"/>
            <a:chOff x="1822736" y="2564904"/>
            <a:chExt cx="1970137" cy="1415809"/>
          </a:xfrm>
        </p:grpSpPr>
        <p:sp>
          <p:nvSpPr>
            <p:cNvPr id="27" name="Rounded Rectangle 26"/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9"/>
            <p:cNvSpPr/>
            <p:nvPr/>
          </p:nvSpPr>
          <p:spPr>
            <a:xfrm>
              <a:off x="2220098" y="2575648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rgbClr val="A0C458">
                    <a:lumMod val="84000"/>
                    <a:lumOff val="16000"/>
                  </a:srgbClr>
                </a:gs>
                <a:gs pos="94000">
                  <a:srgbClr val="A0C45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746051" y="3506830"/>
            <a:ext cx="3744415" cy="1885436"/>
            <a:chOff x="1822736" y="2564904"/>
            <a:chExt cx="1970137" cy="1415809"/>
          </a:xfrm>
        </p:grpSpPr>
        <p:sp>
          <p:nvSpPr>
            <p:cNvPr id="21" name="Rounded Rectangle 20"/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9"/>
            <p:cNvSpPr/>
            <p:nvPr/>
          </p:nvSpPr>
          <p:spPr>
            <a:xfrm flipV="1">
              <a:off x="2220098" y="2564904"/>
              <a:ext cx="1572775" cy="1415809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rgbClr val="F6BF4A">
                    <a:lumMod val="76000"/>
                    <a:lumOff val="24000"/>
                  </a:srgbClr>
                </a:gs>
                <a:gs pos="94000">
                  <a:srgbClr val="F6BF4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33477" y="3977004"/>
            <a:ext cx="2601987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0895" y="4449886"/>
            <a:ext cx="73799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O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8066" y="3712521"/>
            <a:ext cx="260198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740742" y="1456208"/>
            <a:ext cx="3744415" cy="1885436"/>
            <a:chOff x="1822736" y="2564904"/>
            <a:chExt cx="1970137" cy="1415809"/>
          </a:xfrm>
        </p:grpSpPr>
        <p:sp>
          <p:nvSpPr>
            <p:cNvPr id="14" name="Rounded Rectangle 13"/>
            <p:cNvSpPr/>
            <p:nvPr/>
          </p:nvSpPr>
          <p:spPr>
            <a:xfrm>
              <a:off x="1822736" y="2564904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9"/>
            <p:cNvSpPr/>
            <p:nvPr/>
          </p:nvSpPr>
          <p:spPr>
            <a:xfrm>
              <a:off x="2220098" y="2575648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rgbClr val="73B2D1">
                    <a:lumMod val="79000"/>
                    <a:lumOff val="21000"/>
                  </a:srgbClr>
                </a:gs>
                <a:gs pos="94000">
                  <a:srgbClr val="73B2D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168" y="1926382"/>
            <a:ext cx="2601987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167" y="1657400"/>
            <a:ext cx="260198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62068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Contents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5767" y="1477233"/>
            <a:ext cx="554463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2355" y="2339355"/>
            <a:ext cx="2160240" cy="2160240"/>
            <a:chOff x="3482355" y="2339355"/>
            <a:chExt cx="2160240" cy="2160240"/>
          </a:xfrm>
        </p:grpSpPr>
        <p:grpSp>
          <p:nvGrpSpPr>
            <p:cNvPr id="7" name="Group 6"/>
            <p:cNvGrpSpPr/>
            <p:nvPr/>
          </p:nvGrpSpPr>
          <p:grpSpPr>
            <a:xfrm>
              <a:off x="3482355" y="2339355"/>
              <a:ext cx="2160240" cy="2160240"/>
              <a:chOff x="3419872" y="2564904"/>
              <a:chExt cx="2160240" cy="21602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419872" y="2564904"/>
                <a:ext cx="2160240" cy="21602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39096" y="2584128"/>
                <a:ext cx="2121792" cy="2121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501579" y="2756545"/>
              <a:ext cx="21217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SWOT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2356" y="3423999"/>
              <a:ext cx="214101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 beautifully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designed.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17156" y="1484784"/>
            <a:ext cx="73799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W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4008" y="4449886"/>
            <a:ext cx="73799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52121" y="1931114"/>
            <a:ext cx="2601987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2120" y="1662132"/>
            <a:ext cx="260198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121" y="3975913"/>
            <a:ext cx="2601987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3706931"/>
            <a:ext cx="260198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3485505" y="2779787"/>
            <a:ext cx="2155850" cy="1858491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26668" y="2203723"/>
            <a:ext cx="3473524" cy="3068910"/>
            <a:chOff x="2799234" y="2060848"/>
            <a:chExt cx="3473524" cy="3068910"/>
          </a:xfrm>
        </p:grpSpPr>
        <p:sp>
          <p:nvSpPr>
            <p:cNvPr id="4" name="Oval 3"/>
            <p:cNvSpPr/>
            <p:nvPr/>
          </p:nvSpPr>
          <p:spPr>
            <a:xfrm>
              <a:off x="3829633" y="2060848"/>
              <a:ext cx="1412726" cy="1412726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99234" y="3717032"/>
              <a:ext cx="3473524" cy="1412726"/>
              <a:chOff x="2440074" y="3988249"/>
              <a:chExt cx="3895074" cy="158417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440074" y="3988249"/>
                <a:ext cx="1584176" cy="1584176"/>
              </a:xfrm>
              <a:prstGeom prst="ellipse">
                <a:avLst/>
              </a:prstGeom>
              <a:solidFill>
                <a:srgbClr val="F6B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750972" y="3988249"/>
                <a:ext cx="1584176" cy="1584176"/>
              </a:xfrm>
              <a:prstGeom prst="ellipse">
                <a:avLst/>
              </a:pr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/>
          <p:cNvCxnSpPr/>
          <p:nvPr/>
        </p:nvCxnSpPr>
        <p:spPr>
          <a:xfrm flipV="1">
            <a:off x="3419872" y="3177927"/>
            <a:ext cx="322337" cy="57911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5038" y="3187453"/>
            <a:ext cx="360040" cy="57911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39952" y="5105400"/>
            <a:ext cx="813048" cy="302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1740" y="2916585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7466" y="4638278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9350" y="4638278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15053" r="19811" b="13966"/>
          <a:stretch/>
        </p:blipFill>
        <p:spPr>
          <a:xfrm>
            <a:off x="4326437" y="2539870"/>
            <a:ext cx="474467" cy="34239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2" t="15182" r="28824" b="11111"/>
          <a:stretch/>
        </p:blipFill>
        <p:spPr>
          <a:xfrm>
            <a:off x="5435558" y="4150289"/>
            <a:ext cx="370103" cy="3836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6" t="10023" r="30656" b="10851"/>
          <a:stretch/>
        </p:blipFill>
        <p:spPr>
          <a:xfrm>
            <a:off x="3357990" y="4150287"/>
            <a:ext cx="334063" cy="383613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7125047" y="1681758"/>
            <a:ext cx="1844352" cy="1008112"/>
            <a:chOff x="7226052" y="1658494"/>
            <a:chExt cx="1844352" cy="1008112"/>
          </a:xfrm>
        </p:grpSpPr>
        <p:sp>
          <p:nvSpPr>
            <p:cNvPr id="49" name="Rounded Rectangle 48"/>
            <p:cNvSpPr/>
            <p:nvPr/>
          </p:nvSpPr>
          <p:spPr>
            <a:xfrm>
              <a:off x="7226052" y="1658494"/>
              <a:ext cx="1644080" cy="1008112"/>
            </a:xfrm>
            <a:prstGeom prst="roundRect">
              <a:avLst>
                <a:gd name="adj" fmla="val 119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403814" y="1790725"/>
              <a:ext cx="1666590" cy="762701"/>
              <a:chOff x="6228184" y="1817997"/>
              <a:chExt cx="1666590" cy="76270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28184" y="1817997"/>
                <a:ext cx="1666590" cy="276999"/>
                <a:chOff x="6228184" y="1817997"/>
                <a:chExt cx="1666590" cy="27699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228184" y="1844824"/>
                  <a:ext cx="216024" cy="216024"/>
                </a:xfrm>
                <a:prstGeom prst="rect">
                  <a:avLst/>
                </a:prstGeom>
                <a:solidFill>
                  <a:srgbClr val="73B2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94255" y="1817997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rgbClr val="73B2D1"/>
                      </a:solidFill>
                    </a:rPr>
                    <a:t>54% Add Text</a:t>
                  </a:r>
                  <a:endParaRPr lang="ko-KR" altLang="en-US" sz="1200" b="1" dirty="0">
                    <a:solidFill>
                      <a:srgbClr val="73B2D1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228184" y="2060848"/>
                <a:ext cx="1666590" cy="276999"/>
                <a:chOff x="6228184" y="1817997"/>
                <a:chExt cx="1666590" cy="276999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228184" y="1844824"/>
                  <a:ext cx="216024" cy="216024"/>
                </a:xfrm>
                <a:prstGeom prst="rect">
                  <a:avLst/>
                </a:prstGeom>
                <a:solidFill>
                  <a:srgbClr val="F86A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494255" y="1817997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rgbClr val="F86A9A"/>
                      </a:solidFill>
                    </a:rPr>
                    <a:t>54% Add Text</a:t>
                  </a:r>
                  <a:endParaRPr lang="ko-KR" altLang="en-US" sz="1200" b="1" dirty="0">
                    <a:solidFill>
                      <a:srgbClr val="F86A9A"/>
                    </a:solidFill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6228184" y="2303699"/>
                <a:ext cx="1666590" cy="276999"/>
                <a:chOff x="6228184" y="1817997"/>
                <a:chExt cx="1666590" cy="276999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228184" y="1844824"/>
                  <a:ext cx="216024" cy="216024"/>
                </a:xfrm>
                <a:prstGeom prst="rect">
                  <a:avLst/>
                </a:prstGeom>
                <a:solidFill>
                  <a:srgbClr val="F6BF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6BF4A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494255" y="1817997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rgbClr val="F6BF4A"/>
                      </a:solidFill>
                    </a:rPr>
                    <a:t>54% Add Text</a:t>
                  </a:r>
                  <a:endParaRPr lang="ko-KR" altLang="en-US" sz="1200" b="1" dirty="0">
                    <a:solidFill>
                      <a:srgbClr val="F6BF4A"/>
                    </a:solidFill>
                  </a:endParaRPr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251520" y="1484784"/>
            <a:ext cx="3346742" cy="1389664"/>
            <a:chOff x="1080045" y="1858541"/>
            <a:chExt cx="3346742" cy="1389664"/>
          </a:xfrm>
        </p:grpSpPr>
        <p:sp>
          <p:nvSpPr>
            <p:cNvPr id="34" name="TextBox 33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3B2D1"/>
                  </a:solidFill>
                </a:rPr>
                <a:t>01</a:t>
              </a:r>
              <a:endParaRPr lang="ko-KR" altLang="en-US" sz="4000" b="1" dirty="0">
                <a:solidFill>
                  <a:srgbClr val="73B2D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9345" y="2232542"/>
              <a:ext cx="2697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19820" y="1986321"/>
              <a:ext cx="264173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9037" y="3501008"/>
            <a:ext cx="2339153" cy="2312993"/>
            <a:chOff x="1080045" y="1858541"/>
            <a:chExt cx="2339153" cy="2312993"/>
          </a:xfrm>
        </p:grpSpPr>
        <p:sp>
          <p:nvSpPr>
            <p:cNvPr id="54" name="TextBox 53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6BF4A"/>
                  </a:solidFill>
                </a:rPr>
                <a:t>03</a:t>
              </a:r>
              <a:endParaRPr lang="ko-KR" altLang="en-US" sz="4000" b="1" dirty="0">
                <a:solidFill>
                  <a:srgbClr val="F6BF4A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16199" y="3501008"/>
            <a:ext cx="2339153" cy="2312993"/>
            <a:chOff x="1080045" y="1858541"/>
            <a:chExt cx="2339153" cy="2312993"/>
          </a:xfrm>
        </p:grpSpPr>
        <p:sp>
          <p:nvSpPr>
            <p:cNvPr id="62" name="TextBox 61"/>
            <p:cNvSpPr txBox="1"/>
            <p:nvPr/>
          </p:nvSpPr>
          <p:spPr>
            <a:xfrm>
              <a:off x="1080045" y="1858541"/>
              <a:ext cx="728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86A9A"/>
                  </a:solidFill>
                </a:rPr>
                <a:t>02</a:t>
              </a:r>
              <a:endParaRPr lang="ko-KR" altLang="en-US" sz="4000" b="1" dirty="0">
                <a:solidFill>
                  <a:srgbClr val="F86A9A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12515" y="1824608"/>
            <a:ext cx="7752109" cy="3572966"/>
            <a:chOff x="712515" y="1925216"/>
            <a:chExt cx="7752109" cy="3572966"/>
          </a:xfrm>
        </p:grpSpPr>
        <p:sp>
          <p:nvSpPr>
            <p:cNvPr id="29" name="Oval 6"/>
            <p:cNvSpPr/>
            <p:nvPr/>
          </p:nvSpPr>
          <p:spPr>
            <a:xfrm>
              <a:off x="7265212" y="2963044"/>
              <a:ext cx="890376" cy="1440160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6"/>
            <p:cNvSpPr/>
            <p:nvPr/>
          </p:nvSpPr>
          <p:spPr>
            <a:xfrm rot="16200000">
              <a:off x="6186097" y="2005794"/>
              <a:ext cx="890376" cy="1440160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6"/>
            <p:cNvSpPr/>
            <p:nvPr/>
          </p:nvSpPr>
          <p:spPr>
            <a:xfrm rot="16200000">
              <a:off x="4126812" y="2005794"/>
              <a:ext cx="890376" cy="1440160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6"/>
            <p:cNvSpPr/>
            <p:nvPr/>
          </p:nvSpPr>
          <p:spPr>
            <a:xfrm rot="16200000">
              <a:off x="2067527" y="2005794"/>
              <a:ext cx="890376" cy="1440160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23411" y="3013906"/>
              <a:ext cx="890376" cy="1440160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2515" y="1969790"/>
              <a:ext cx="1512168" cy="1512168"/>
              <a:chOff x="1763688" y="2492896"/>
              <a:chExt cx="1512168" cy="151216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2515" y="3986014"/>
              <a:ext cx="1512168" cy="1512168"/>
              <a:chOff x="1763688" y="2492896"/>
              <a:chExt cx="1512168" cy="151216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3"/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784748" y="1954932"/>
              <a:ext cx="1512168" cy="1512168"/>
              <a:chOff x="1763688" y="2492896"/>
              <a:chExt cx="1512168" cy="151216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3"/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56981" y="1940074"/>
              <a:ext cx="1512168" cy="1512168"/>
              <a:chOff x="1763688" y="2492896"/>
              <a:chExt cx="1512168" cy="151216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3"/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929214" y="1925216"/>
              <a:ext cx="1512168" cy="1512168"/>
              <a:chOff x="1763688" y="2492896"/>
              <a:chExt cx="1512168" cy="151216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3"/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73B2D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952456" y="3983360"/>
              <a:ext cx="1512168" cy="1512168"/>
              <a:chOff x="1858938" y="2492896"/>
              <a:chExt cx="1512168" cy="151216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3"/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rgbClr val="F86A9A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Arc 30"/>
          <p:cNvSpPr/>
          <p:nvPr/>
        </p:nvSpPr>
        <p:spPr>
          <a:xfrm>
            <a:off x="413098" y="1608584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6944072" y="1556792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2259757" y="4733845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10800000">
            <a:off x="6176813" y="4733844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5101" y="2176289"/>
            <a:ext cx="1410044" cy="678649"/>
            <a:chOff x="3233964" y="1954419"/>
            <a:chExt cx="1410044" cy="678649"/>
          </a:xfrm>
        </p:grpSpPr>
        <p:sp>
          <p:nvSpPr>
            <p:cNvPr id="36" name="TextBox 3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6642" y="4172089"/>
            <a:ext cx="1410044" cy="678649"/>
            <a:chOff x="3233964" y="1954419"/>
            <a:chExt cx="1410044" cy="678649"/>
          </a:xfrm>
        </p:grpSpPr>
        <p:sp>
          <p:nvSpPr>
            <p:cNvPr id="40" name="TextBox 3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663105" y="2862461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1109" y="487379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5400" y="3585210"/>
            <a:ext cx="3141411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Text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5400" y="4207346"/>
            <a:ext cx="3141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I hope and I believe that this Template will your Time, Money and Reputation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835824" y="2174287"/>
            <a:ext cx="1410044" cy="678649"/>
            <a:chOff x="3233964" y="1954419"/>
            <a:chExt cx="1410044" cy="678649"/>
          </a:xfrm>
        </p:grpSpPr>
        <p:sp>
          <p:nvSpPr>
            <p:cNvPr id="49" name="TextBox 4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16072" y="2172285"/>
            <a:ext cx="1410044" cy="678649"/>
            <a:chOff x="3233964" y="1954419"/>
            <a:chExt cx="1410044" cy="678649"/>
          </a:xfrm>
        </p:grpSpPr>
        <p:sp>
          <p:nvSpPr>
            <p:cNvPr id="52" name="TextBox 51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77270" y="2170283"/>
            <a:ext cx="1410044" cy="678649"/>
            <a:chOff x="3233964" y="1954419"/>
            <a:chExt cx="1410044" cy="678649"/>
          </a:xfrm>
        </p:grpSpPr>
        <p:sp>
          <p:nvSpPr>
            <p:cNvPr id="55" name="TextBox 54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00437" y="4216440"/>
            <a:ext cx="1410044" cy="678649"/>
            <a:chOff x="3233964" y="1954419"/>
            <a:chExt cx="1410044" cy="678649"/>
          </a:xfrm>
        </p:grpSpPr>
        <p:sp>
          <p:nvSpPr>
            <p:cNvPr id="58" name="TextBox 5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34958" y="2862461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7286" y="2862461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59614" y="2852936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9437" y="4880761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7367" y="1782341"/>
            <a:ext cx="7920882" cy="3816424"/>
            <a:chOff x="607367" y="1782341"/>
            <a:chExt cx="7920882" cy="3816424"/>
          </a:xfrm>
        </p:grpSpPr>
        <p:sp>
          <p:nvSpPr>
            <p:cNvPr id="6" name="Rectangle 5"/>
            <p:cNvSpPr/>
            <p:nvPr/>
          </p:nvSpPr>
          <p:spPr>
            <a:xfrm>
              <a:off x="607368" y="1795263"/>
              <a:ext cx="7901830" cy="3803501"/>
            </a:xfrm>
            <a:custGeom>
              <a:avLst/>
              <a:gdLst>
                <a:gd name="connsiteX0" fmla="*/ 0 w 7920880"/>
                <a:gd name="connsiteY0" fmla="*/ 0 h 1584176"/>
                <a:gd name="connsiteX1" fmla="*/ 7920880 w 7920880"/>
                <a:gd name="connsiteY1" fmla="*/ 0 h 1584176"/>
                <a:gd name="connsiteX2" fmla="*/ 7920880 w 7920880"/>
                <a:gd name="connsiteY2" fmla="*/ 1584176 h 1584176"/>
                <a:gd name="connsiteX3" fmla="*/ 0 w 7920880"/>
                <a:gd name="connsiteY3" fmla="*/ 1584176 h 1584176"/>
                <a:gd name="connsiteX4" fmla="*/ 0 w 7920880"/>
                <a:gd name="connsiteY4" fmla="*/ 0 h 1584176"/>
                <a:gd name="connsiteX0" fmla="*/ 0 w 7920880"/>
                <a:gd name="connsiteY0" fmla="*/ 2219325 h 3803501"/>
                <a:gd name="connsiteX1" fmla="*/ 7901830 w 7920880"/>
                <a:gd name="connsiteY1" fmla="*/ 0 h 3803501"/>
                <a:gd name="connsiteX2" fmla="*/ 7920880 w 7920880"/>
                <a:gd name="connsiteY2" fmla="*/ 3803501 h 3803501"/>
                <a:gd name="connsiteX3" fmla="*/ 0 w 7920880"/>
                <a:gd name="connsiteY3" fmla="*/ 3803501 h 3803501"/>
                <a:gd name="connsiteX4" fmla="*/ 0 w 7920880"/>
                <a:gd name="connsiteY4" fmla="*/ 2219325 h 3803501"/>
                <a:gd name="connsiteX0" fmla="*/ 0 w 7901830"/>
                <a:gd name="connsiteY0" fmla="*/ 2219325 h 3803501"/>
                <a:gd name="connsiteX1" fmla="*/ 7901830 w 7901830"/>
                <a:gd name="connsiteY1" fmla="*/ 0 h 3803501"/>
                <a:gd name="connsiteX2" fmla="*/ 7901830 w 7901830"/>
                <a:gd name="connsiteY2" fmla="*/ 1574651 h 3803501"/>
                <a:gd name="connsiteX3" fmla="*/ 0 w 7901830"/>
                <a:gd name="connsiteY3" fmla="*/ 3803501 h 3803501"/>
                <a:gd name="connsiteX4" fmla="*/ 0 w 7901830"/>
                <a:gd name="connsiteY4" fmla="*/ 2219325 h 380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1830" h="3803501">
                  <a:moveTo>
                    <a:pt x="0" y="2219325"/>
                  </a:moveTo>
                  <a:lnTo>
                    <a:pt x="7901830" y="0"/>
                  </a:lnTo>
                  <a:lnTo>
                    <a:pt x="7901830" y="1574651"/>
                  </a:lnTo>
                  <a:lnTo>
                    <a:pt x="0" y="3803501"/>
                  </a:lnTo>
                  <a:lnTo>
                    <a:pt x="0" y="2219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07368" y="1782341"/>
              <a:ext cx="7920880" cy="1584176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368" y="4014589"/>
              <a:ext cx="7920880" cy="1584176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1000" y="1791849"/>
              <a:ext cx="6327249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rgbClr val="F86A9A">
                    <a:lumMod val="94000"/>
                    <a:lumOff val="6000"/>
                  </a:srgbClr>
                </a:gs>
                <a:gs pos="88000">
                  <a:srgbClr val="F86A9A">
                    <a:lumMod val="79000"/>
                    <a:lumOff val="21000"/>
                  </a:srgb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2698" y="1845273"/>
              <a:ext cx="864443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</a:rPr>
                <a:t>UP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07951" y="1870637"/>
              <a:ext cx="687937" cy="687937"/>
              <a:chOff x="3923928" y="2038003"/>
              <a:chExt cx="864096" cy="8640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923928" y="2038003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Up Arrow 6"/>
              <p:cNvSpPr/>
              <p:nvPr/>
            </p:nvSpPr>
            <p:spPr>
              <a:xfrm>
                <a:off x="4077300" y="2168836"/>
                <a:ext cx="557353" cy="602430"/>
              </a:xfrm>
              <a:prstGeom prst="upArrow">
                <a:avLst/>
              </a:prstGeom>
              <a:solidFill>
                <a:srgbClr val="F86A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430810" y="1889998"/>
              <a:ext cx="58326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9"/>
            <p:cNvSpPr/>
            <p:nvPr/>
          </p:nvSpPr>
          <p:spPr>
            <a:xfrm flipH="1">
              <a:off x="607367" y="4014588"/>
              <a:ext cx="5908848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rgbClr val="73B2D1">
                    <a:lumMod val="93000"/>
                    <a:lumOff val="7000"/>
                  </a:srgbClr>
                </a:gs>
                <a:gs pos="88000">
                  <a:srgbClr val="73B2D1">
                    <a:lumMod val="79000"/>
                    <a:lumOff val="21000"/>
                  </a:srgb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7086" y="4786462"/>
              <a:ext cx="1928564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</a:rPr>
                <a:t>DOWN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10800000">
              <a:off x="7721302" y="4811825"/>
              <a:ext cx="687937" cy="687937"/>
              <a:chOff x="3923928" y="2038003"/>
              <a:chExt cx="864096" cy="8640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923928" y="2038003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Up Arrow 17"/>
              <p:cNvSpPr/>
              <p:nvPr/>
            </p:nvSpPr>
            <p:spPr>
              <a:xfrm>
                <a:off x="4077300" y="2132943"/>
                <a:ext cx="557353" cy="602431"/>
              </a:xfrm>
              <a:prstGeom prst="upArrow">
                <a:avLst/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08352" y="4210987"/>
              <a:ext cx="5016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Get </a:t>
              </a:r>
              <a:r>
                <a:rPr lang="en-US" altLang="ko-KR" sz="1200" dirty="0">
                  <a:solidFill>
                    <a:schemeClr val="bg1"/>
                  </a:solidFill>
                </a:rPr>
                <a:t>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0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544" y="1700808"/>
            <a:ext cx="4104456" cy="1152128"/>
            <a:chOff x="467544" y="1916832"/>
            <a:chExt cx="4104456" cy="1152128"/>
          </a:xfrm>
        </p:grpSpPr>
        <p:sp>
          <p:nvSpPr>
            <p:cNvPr id="9" name="Right Arrow 8"/>
            <p:cNvSpPr/>
            <p:nvPr/>
          </p:nvSpPr>
          <p:spPr>
            <a:xfrm>
              <a:off x="467544" y="19168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rgbClr val="F86A9A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2214555"/>
              <a:ext cx="316869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 smtClean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81525" y="1700808"/>
            <a:ext cx="4104456" cy="1152128"/>
            <a:chOff x="4694684" y="1960632"/>
            <a:chExt cx="4104456" cy="1152128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rgbClr val="73B2D1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72683" y="2258355"/>
              <a:ext cx="316869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43" descr="F:\002-KIMS BUSINESS\007-bizdesign.tv\000-PPT FOR KMONG\PNG-아이콘\001-비즈니스\수정\시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18562"/>
            <a:ext cx="808944" cy="7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395848" y="3018562"/>
            <a:ext cx="2952327" cy="2764802"/>
            <a:chOff x="1395848" y="3256486"/>
            <a:chExt cx="2952327" cy="2764802"/>
          </a:xfrm>
        </p:grpSpPr>
        <p:sp>
          <p:nvSpPr>
            <p:cNvPr id="17" name="TextBox 16"/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88024" y="3018562"/>
            <a:ext cx="2952327" cy="2764802"/>
            <a:chOff x="1395848" y="3256486"/>
            <a:chExt cx="2952327" cy="2764802"/>
          </a:xfrm>
        </p:grpSpPr>
        <p:sp>
          <p:nvSpPr>
            <p:cNvPr id="25" name="TextBox 24"/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9" name="Picture 42" descr="F:\002-KIMS BUSINESS\007-bizdesign.tv\000-PPT FOR KMONG\PNG-아이콘\001-비즈니스\수정\지구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62" y="3063073"/>
            <a:ext cx="692894" cy="7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INFOGRAPHIC_CHARTS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INFOGRAPHIC_CHARTS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661" y="4509120"/>
            <a:ext cx="2033531" cy="1261884"/>
            <a:chOff x="592509" y="1556792"/>
            <a:chExt cx="2033531" cy="1261884"/>
          </a:xfrm>
        </p:grpSpPr>
        <p:sp>
          <p:nvSpPr>
            <p:cNvPr id="17" name="TextBox 16"/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509" y="1556792"/>
              <a:ext cx="201911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576" y="1139602"/>
            <a:ext cx="7560840" cy="3917007"/>
            <a:chOff x="755576" y="2248297"/>
            <a:chExt cx="7560840" cy="3917007"/>
          </a:xfrm>
        </p:grpSpPr>
        <p:sp>
          <p:nvSpPr>
            <p:cNvPr id="4" name="Block Arc 3"/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rgbClr val="73B2D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rgbClr val="A0C458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rgbClr val="F6BF4A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rgbClr val="F86A9A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576" y="4831060"/>
              <a:ext cx="4633664" cy="312439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3689" y="4348497"/>
              <a:ext cx="3635076" cy="312439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4142" y="3856273"/>
              <a:ext cx="2605098" cy="312439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04594" y="3404592"/>
              <a:ext cx="1594169" cy="312439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576" y="4196799"/>
              <a:ext cx="864096" cy="6155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3B2D1"/>
                  </a:solidFill>
                </a:rPr>
                <a:t>85</a:t>
              </a:r>
              <a:r>
                <a:rPr lang="en-US" altLang="ko-KR" b="1" dirty="0" smtClean="0">
                  <a:solidFill>
                    <a:srgbClr val="73B2D1"/>
                  </a:solidFill>
                </a:rPr>
                <a:t>%</a:t>
              </a:r>
              <a:endParaRPr lang="ko-KR" altLang="en-US" b="1" dirty="0">
                <a:solidFill>
                  <a:srgbClr val="73B2D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4111" y="3704715"/>
              <a:ext cx="864096" cy="6155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A0C458"/>
                  </a:solidFill>
                </a:rPr>
                <a:t>65</a:t>
              </a:r>
              <a:r>
                <a:rPr lang="en-US" altLang="ko-KR" b="1" dirty="0" smtClean="0">
                  <a:solidFill>
                    <a:srgbClr val="A0C458"/>
                  </a:solidFill>
                </a:rPr>
                <a:t>%</a:t>
              </a:r>
              <a:endParaRPr lang="ko-KR" altLang="en-US" b="1" dirty="0">
                <a:solidFill>
                  <a:srgbClr val="A0C45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2646" y="3212631"/>
              <a:ext cx="864096" cy="6155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6BF4A"/>
                  </a:solidFill>
                </a:rPr>
                <a:t>50</a:t>
              </a:r>
              <a:r>
                <a:rPr lang="en-US" altLang="ko-KR" b="1" dirty="0" smtClean="0">
                  <a:solidFill>
                    <a:srgbClr val="F6BF4A"/>
                  </a:solidFill>
                </a:rPr>
                <a:t>%</a:t>
              </a:r>
              <a:endParaRPr lang="ko-KR" altLang="en-US" b="1" dirty="0">
                <a:solidFill>
                  <a:srgbClr val="F6BF4A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1181" y="2720547"/>
              <a:ext cx="864096" cy="6155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86A9A"/>
                  </a:solidFill>
                </a:rPr>
                <a:t>30</a:t>
              </a:r>
              <a:r>
                <a:rPr lang="en-US" altLang="ko-KR" b="1" dirty="0" smtClean="0">
                  <a:solidFill>
                    <a:srgbClr val="F86A9A"/>
                  </a:solidFill>
                </a:rPr>
                <a:t>%</a:t>
              </a:r>
              <a:endParaRPr lang="ko-KR" altLang="en-US" b="1" dirty="0">
                <a:solidFill>
                  <a:srgbClr val="F86A9A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55776" y="4509120"/>
            <a:ext cx="2033531" cy="1261884"/>
            <a:chOff x="592509" y="1556792"/>
            <a:chExt cx="2033531" cy="1261884"/>
          </a:xfrm>
        </p:grpSpPr>
        <p:sp>
          <p:nvSpPr>
            <p:cNvPr id="44" name="TextBox 43"/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2509" y="1556792"/>
              <a:ext cx="201911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72000" y="4509120"/>
            <a:ext cx="2033531" cy="1261884"/>
            <a:chOff x="592509" y="1556792"/>
            <a:chExt cx="2033531" cy="1261884"/>
          </a:xfrm>
        </p:grpSpPr>
        <p:sp>
          <p:nvSpPr>
            <p:cNvPr id="50" name="TextBox 49"/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2509" y="1556792"/>
              <a:ext cx="201911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88224" y="4509120"/>
            <a:ext cx="2033531" cy="1261884"/>
            <a:chOff x="592509" y="1556792"/>
            <a:chExt cx="2033531" cy="1261884"/>
          </a:xfrm>
        </p:grpSpPr>
        <p:sp>
          <p:nvSpPr>
            <p:cNvPr id="53" name="TextBox 52"/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2509" y="1556792"/>
              <a:ext cx="201911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6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INFOGRAPHIC_CHARTS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3568" y="1581175"/>
            <a:ext cx="1727399" cy="4224462"/>
            <a:chOff x="756369" y="1581175"/>
            <a:chExt cx="1727399" cy="422446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756369" y="1581175"/>
              <a:ext cx="1717873" cy="4224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6369" y="5661622"/>
              <a:ext cx="1717873" cy="144015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>
              <a:off x="895225" y="1701181"/>
              <a:ext cx="1440160" cy="1440160"/>
            </a:xfrm>
            <a:prstGeom prst="pie">
              <a:avLst>
                <a:gd name="adj1" fmla="val 16192828"/>
                <a:gd name="adj2" fmla="val 10810277"/>
              </a:avLst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8698" y="1880995"/>
              <a:ext cx="707082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73B2D1"/>
                  </a:solidFill>
                </a:rPr>
                <a:t>75</a:t>
              </a:r>
              <a:r>
                <a:rPr lang="en-US" altLang="ko-KR" sz="1200" b="1" dirty="0" smtClean="0">
                  <a:solidFill>
                    <a:srgbClr val="73B2D1"/>
                  </a:solidFill>
                </a:rPr>
                <a:t>%</a:t>
              </a:r>
              <a:endParaRPr lang="ko-KR" altLang="en-US" sz="1200" b="1" dirty="0">
                <a:solidFill>
                  <a:srgbClr val="73B2D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5503" y="3603213"/>
              <a:ext cx="17182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6369" y="3356992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9792" y="1580802"/>
            <a:ext cx="1727399" cy="4224462"/>
            <a:chOff x="756369" y="1581175"/>
            <a:chExt cx="1727399" cy="4224462"/>
          </a:xfrm>
        </p:grpSpPr>
        <p:sp>
          <p:nvSpPr>
            <p:cNvPr id="16" name="Round Same Side Corner Rectangle 15"/>
            <p:cNvSpPr/>
            <p:nvPr/>
          </p:nvSpPr>
          <p:spPr>
            <a:xfrm>
              <a:off x="756369" y="1581175"/>
              <a:ext cx="1717873" cy="4224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369" y="5661622"/>
              <a:ext cx="1717873" cy="144015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17"/>
            <p:cNvSpPr/>
            <p:nvPr/>
          </p:nvSpPr>
          <p:spPr>
            <a:xfrm>
              <a:off x="895225" y="1701181"/>
              <a:ext cx="1440160" cy="1440160"/>
            </a:xfrm>
            <a:prstGeom prst="pie">
              <a:avLst>
                <a:gd name="adj1" fmla="val 16192828"/>
                <a:gd name="adj2" fmla="val 2870598"/>
              </a:avLst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8698" y="1880995"/>
              <a:ext cx="707082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A0C458"/>
                  </a:solidFill>
                </a:rPr>
                <a:t>45</a:t>
              </a:r>
              <a:r>
                <a:rPr lang="en-US" altLang="ko-KR" sz="1200" b="1" dirty="0" smtClean="0">
                  <a:solidFill>
                    <a:srgbClr val="A0C458"/>
                  </a:solidFill>
                </a:rPr>
                <a:t>%</a:t>
              </a:r>
              <a:endParaRPr lang="ko-KR" altLang="en-US" sz="1200" b="1" dirty="0">
                <a:solidFill>
                  <a:srgbClr val="A0C45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5503" y="3603213"/>
              <a:ext cx="17182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6369" y="3356992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6016" y="1580429"/>
            <a:ext cx="1727399" cy="4224462"/>
            <a:chOff x="756369" y="1581175"/>
            <a:chExt cx="1727399" cy="4224462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756369" y="1581175"/>
              <a:ext cx="1717873" cy="4224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6369" y="5661622"/>
              <a:ext cx="1717873" cy="144015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/>
            <p:cNvSpPr/>
            <p:nvPr/>
          </p:nvSpPr>
          <p:spPr>
            <a:xfrm>
              <a:off x="895225" y="1701181"/>
              <a:ext cx="1440160" cy="1440160"/>
            </a:xfrm>
            <a:prstGeom prst="pie">
              <a:avLst>
                <a:gd name="adj1" fmla="val 16192828"/>
                <a:gd name="adj2" fmla="val 8642888"/>
              </a:avLst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698" y="1880995"/>
              <a:ext cx="707082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6BF4A"/>
                  </a:solidFill>
                </a:rPr>
                <a:t>75</a:t>
              </a:r>
              <a:r>
                <a:rPr lang="en-US" altLang="ko-KR" sz="1200" b="1" dirty="0" smtClean="0">
                  <a:solidFill>
                    <a:srgbClr val="F6BF4A"/>
                  </a:solidFill>
                </a:rPr>
                <a:t>%</a:t>
              </a:r>
              <a:endParaRPr lang="ko-KR" altLang="en-US" sz="1200" b="1" dirty="0">
                <a:solidFill>
                  <a:srgbClr val="F6BF4A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5503" y="3603213"/>
              <a:ext cx="17182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6369" y="3356992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32240" y="1580056"/>
            <a:ext cx="1727399" cy="4224462"/>
            <a:chOff x="756369" y="1581175"/>
            <a:chExt cx="1727399" cy="4224462"/>
          </a:xfrm>
        </p:grpSpPr>
        <p:sp>
          <p:nvSpPr>
            <p:cNvPr id="30" name="Round Same Side Corner Rectangle 29"/>
            <p:cNvSpPr/>
            <p:nvPr/>
          </p:nvSpPr>
          <p:spPr>
            <a:xfrm>
              <a:off x="756369" y="1581175"/>
              <a:ext cx="1717873" cy="4224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6369" y="5661622"/>
              <a:ext cx="1717873" cy="144015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ie 31"/>
            <p:cNvSpPr/>
            <p:nvPr/>
          </p:nvSpPr>
          <p:spPr>
            <a:xfrm>
              <a:off x="895225" y="1701181"/>
              <a:ext cx="1440160" cy="1440160"/>
            </a:xfrm>
            <a:prstGeom prst="pie">
              <a:avLst>
                <a:gd name="adj1" fmla="val 16192828"/>
                <a:gd name="adj2" fmla="val 5387715"/>
              </a:avLst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8698" y="1880995"/>
              <a:ext cx="707082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86A9A"/>
                  </a:solidFill>
                </a:rPr>
                <a:t>85</a:t>
              </a:r>
              <a:r>
                <a:rPr lang="en-US" altLang="ko-KR" sz="1200" b="1" dirty="0" smtClean="0">
                  <a:solidFill>
                    <a:srgbClr val="F86A9A"/>
                  </a:solidFill>
                </a:rPr>
                <a:t>%</a:t>
              </a:r>
              <a:endParaRPr lang="ko-KR" altLang="en-US" sz="1200" b="1" dirty="0">
                <a:solidFill>
                  <a:srgbClr val="F86A9A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5503" y="3603213"/>
              <a:ext cx="17182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369" y="3356992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81908" y="4926310"/>
            <a:ext cx="3384376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28600" dist="88900" dir="5400000" algn="t" rotWithShape="0">
              <a:schemeClr val="tx1">
                <a:alpha val="40000"/>
              </a:schemeClr>
            </a:outerShdw>
          </a:effectLst>
          <a:scene3d>
            <a:camera prst="perspectiveRelaxed">
              <a:rot lat="16773600" lon="0" rev="0"/>
            </a:camera>
            <a:lightRig rig="threePt" dir="t"/>
          </a:scene3d>
          <a:sp3d extrusionH="158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70387" y="5551711"/>
            <a:ext cx="1152128" cy="35946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31010" y="5561807"/>
            <a:ext cx="1152128" cy="35946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05908" y="5562378"/>
            <a:ext cx="1152128" cy="35946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85964" y="5551140"/>
            <a:ext cx="1152128" cy="35946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INFOGRAPHIC_CHARTS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07904" y="3097535"/>
            <a:ext cx="432048" cy="432048"/>
          </a:xfrm>
          <a:prstGeom prst="ellipse">
            <a:avLst/>
          </a:prstGeom>
          <a:solidFill>
            <a:srgbClr val="73B2D1"/>
          </a:solidFill>
          <a:ln>
            <a:noFill/>
          </a:ln>
          <a:scene3d>
            <a:camera prst="isometricOffAxis1Top"/>
            <a:lightRig rig="threePt" dir="t"/>
          </a:scene3d>
          <a:sp3d extrusionH="2343150" prstMaterial="flat">
            <a:bevelT w="450850" h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39952" y="2612529"/>
            <a:ext cx="432048" cy="432048"/>
          </a:xfrm>
          <a:prstGeom prst="ellipse">
            <a:avLst/>
          </a:prstGeom>
          <a:solidFill>
            <a:srgbClr val="A0C458"/>
          </a:solidFill>
          <a:ln>
            <a:noFill/>
          </a:ln>
          <a:scene3d>
            <a:camera prst="isometricOffAxis1Top"/>
            <a:lightRig rig="threePt" dir="t"/>
          </a:scene3d>
          <a:sp3d extrusionH="2851150" prstMaterial="flat">
            <a:bevelT w="450850" h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72000" y="3385567"/>
            <a:ext cx="432048" cy="432048"/>
          </a:xfrm>
          <a:prstGeom prst="ellipse">
            <a:avLst/>
          </a:prstGeom>
          <a:solidFill>
            <a:srgbClr val="F6BF4A"/>
          </a:solidFill>
          <a:ln>
            <a:noFill/>
          </a:ln>
          <a:scene3d>
            <a:camera prst="isometricOffAxis1Top"/>
            <a:lightRig rig="threePt" dir="t"/>
          </a:scene3d>
          <a:sp3d extrusionH="2038350" prstMaterial="flat">
            <a:bevelT w="450850" h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04048" y="1700808"/>
            <a:ext cx="432048" cy="432048"/>
          </a:xfrm>
          <a:prstGeom prst="ellipse">
            <a:avLst/>
          </a:prstGeom>
          <a:solidFill>
            <a:srgbClr val="F86A9A"/>
          </a:solidFill>
          <a:ln>
            <a:noFill/>
          </a:ln>
          <a:scene3d>
            <a:camera prst="isometricOffAxis1Top"/>
            <a:lightRig rig="threePt" dir="t"/>
          </a:scene3d>
          <a:sp3d extrusionH="3816350" prstMaterial="flat">
            <a:bevelT w="450850" h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5240491" y="1816462"/>
            <a:ext cx="1025793" cy="1"/>
          </a:xfrm>
          <a:prstGeom prst="bentConnector3">
            <a:avLst>
              <a:gd name="adj1" fmla="val 4907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79311" y="1700808"/>
            <a:ext cx="2369153" cy="853045"/>
            <a:chOff x="6372201" y="2011203"/>
            <a:chExt cx="2369153" cy="853045"/>
          </a:xfrm>
        </p:grpSpPr>
        <p:sp>
          <p:nvSpPr>
            <p:cNvPr id="26" name="TextBox 25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9" name="Elbow Connector 28"/>
          <p:cNvCxnSpPr/>
          <p:nvPr/>
        </p:nvCxnSpPr>
        <p:spPr>
          <a:xfrm flipV="1">
            <a:off x="4807074" y="3075583"/>
            <a:ext cx="1472821" cy="390291"/>
          </a:xfrm>
          <a:prstGeom prst="bentConnector3">
            <a:avLst>
              <a:gd name="adj1" fmla="val 75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79309" y="2935995"/>
            <a:ext cx="2369153" cy="853045"/>
            <a:chOff x="6372201" y="2011203"/>
            <a:chExt cx="2369153" cy="853045"/>
          </a:xfrm>
        </p:grpSpPr>
        <p:sp>
          <p:nvSpPr>
            <p:cNvPr id="31" name="TextBox 30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2727010" y="1793978"/>
            <a:ext cx="1619441" cy="81855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2755" y="1655478"/>
            <a:ext cx="2369153" cy="853045"/>
            <a:chOff x="6372201" y="2011203"/>
            <a:chExt cx="2369153" cy="853045"/>
          </a:xfrm>
        </p:grpSpPr>
        <p:sp>
          <p:nvSpPr>
            <p:cNvPr id="41" name="TextBox 40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>
            <a:off x="2727010" y="3061547"/>
            <a:ext cx="1196918" cy="1514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12755" y="2923047"/>
            <a:ext cx="2369153" cy="853045"/>
            <a:chOff x="6372201" y="2011203"/>
            <a:chExt cx="2369153" cy="853045"/>
          </a:xfrm>
        </p:grpSpPr>
        <p:sp>
          <p:nvSpPr>
            <p:cNvPr id="46" name="TextBox 45"/>
            <p:cNvSpPr txBox="1"/>
            <p:nvPr/>
          </p:nvSpPr>
          <p:spPr>
            <a:xfrm>
              <a:off x="6372202" y="2217917"/>
              <a:ext cx="2369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72201" y="2011203"/>
              <a:ext cx="236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57042" y="2899532"/>
            <a:ext cx="540060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73B2D1"/>
                </a:solidFill>
              </a:rPr>
              <a:t>65</a:t>
            </a:r>
            <a:r>
              <a:rPr lang="en-US" altLang="ko-KR" sz="1200" b="1" dirty="0" smtClean="0">
                <a:solidFill>
                  <a:srgbClr val="73B2D1"/>
                </a:solidFill>
              </a:rPr>
              <a:t>%</a:t>
            </a:r>
            <a:endParaRPr lang="ko-KR" altLang="en-US" sz="1200" b="1" dirty="0">
              <a:solidFill>
                <a:srgbClr val="73B2D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6421" y="2236430"/>
            <a:ext cx="540060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C458"/>
                </a:solidFill>
              </a:rPr>
              <a:t>75</a:t>
            </a:r>
            <a:r>
              <a:rPr lang="en-US" altLang="ko-KR" sz="1200" b="1" dirty="0" smtClean="0">
                <a:solidFill>
                  <a:srgbClr val="A0C458"/>
                </a:solidFill>
              </a:rPr>
              <a:t>%</a:t>
            </a:r>
            <a:endParaRPr lang="ko-KR" altLang="en-US" sz="1200" b="1" dirty="0">
              <a:solidFill>
                <a:srgbClr val="A0C45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70461" y="1455581"/>
            <a:ext cx="540060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86A9A"/>
                </a:solidFill>
              </a:rPr>
              <a:t>95</a:t>
            </a:r>
            <a:r>
              <a:rPr lang="en-US" altLang="ko-KR" sz="1200" b="1" dirty="0" smtClean="0">
                <a:solidFill>
                  <a:srgbClr val="F86A9A"/>
                </a:solidFill>
              </a:rPr>
              <a:t>%</a:t>
            </a:r>
            <a:endParaRPr lang="ko-KR" altLang="en-US" sz="1200" b="1" dirty="0">
              <a:solidFill>
                <a:srgbClr val="F86A9A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916" y="3124567"/>
            <a:ext cx="540060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6BF4A"/>
                </a:solidFill>
              </a:rPr>
              <a:t>55</a:t>
            </a:r>
            <a:r>
              <a:rPr lang="en-US" altLang="ko-KR" sz="1200" b="1" dirty="0" smtClean="0">
                <a:solidFill>
                  <a:srgbClr val="F6BF4A"/>
                </a:solidFill>
              </a:rPr>
              <a:t>%</a:t>
            </a:r>
            <a:endParaRPr lang="ko-KR" altLang="en-US" sz="1200" b="1" dirty="0">
              <a:solidFill>
                <a:srgbClr val="F6B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/>
        </p:nvSpPr>
        <p:spPr>
          <a:xfrm rot="11132083">
            <a:off x="678541" y="1809819"/>
            <a:ext cx="2736304" cy="2736304"/>
          </a:xfrm>
          <a:prstGeom prst="pie">
            <a:avLst>
              <a:gd name="adj1" fmla="val 12522464"/>
              <a:gd name="adj2" fmla="val 1550856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INFOGRAPHIC_CHARTS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sp>
        <p:nvSpPr>
          <p:cNvPr id="4" name="Pie 3"/>
          <p:cNvSpPr/>
          <p:nvPr/>
        </p:nvSpPr>
        <p:spPr>
          <a:xfrm>
            <a:off x="678541" y="1809819"/>
            <a:ext cx="2736304" cy="2736304"/>
          </a:xfrm>
          <a:prstGeom prst="pie">
            <a:avLst>
              <a:gd name="adj1" fmla="val 10783185"/>
              <a:gd name="adj2" fmla="val 17767367"/>
            </a:avLst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0589" y="2241867"/>
            <a:ext cx="1872208" cy="1872208"/>
          </a:xfrm>
          <a:prstGeom prst="ellipse">
            <a:avLst/>
          </a:prstGeom>
          <a:solidFill>
            <a:srgbClr val="A0C458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593018">
            <a:off x="595928" y="1853859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576" y="3198059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Contents 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272708" y="2009135"/>
            <a:ext cx="936104" cy="232732"/>
          </a:xfrm>
          <a:prstGeom prst="bentConnector3">
            <a:avLst>
              <a:gd name="adj1" fmla="val 998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541" y="4852502"/>
            <a:ext cx="3625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hope and I believe that this Template will your Time, Money and Reputation. Easy to change colors, photos and Text.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simply impress your audience.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15497" y="1972182"/>
            <a:ext cx="1400519" cy="672968"/>
            <a:chOff x="3243489" y="1963944"/>
            <a:chExt cx="1400519" cy="672968"/>
          </a:xfrm>
        </p:grpSpPr>
        <p:sp>
          <p:nvSpPr>
            <p:cNvPr id="12" name="TextBox 11"/>
            <p:cNvSpPr txBox="1"/>
            <p:nvPr/>
          </p:nvSpPr>
          <p:spPr>
            <a:xfrm>
              <a:off x="3243489" y="1963944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48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3489" y="2329135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rot="5400000" flipH="1" flipV="1">
            <a:off x="2820536" y="3600131"/>
            <a:ext cx="550536" cy="226015"/>
          </a:xfrm>
          <a:prstGeom prst="bentConnector3">
            <a:avLst>
              <a:gd name="adj1" fmla="val 15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293025" y="3177268"/>
            <a:ext cx="1278975" cy="672968"/>
            <a:chOff x="3243489" y="1963944"/>
            <a:chExt cx="1278975" cy="672968"/>
          </a:xfrm>
        </p:grpSpPr>
        <p:sp>
          <p:nvSpPr>
            <p:cNvPr id="27" name="TextBox 26"/>
            <p:cNvSpPr txBox="1"/>
            <p:nvPr/>
          </p:nvSpPr>
          <p:spPr>
            <a:xfrm>
              <a:off x="3243489" y="1963944"/>
              <a:ext cx="127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43489" y="2329135"/>
              <a:ext cx="1278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Pie 28"/>
          <p:cNvSpPr/>
          <p:nvPr/>
        </p:nvSpPr>
        <p:spPr>
          <a:xfrm rot="11132083">
            <a:off x="6241288" y="1818926"/>
            <a:ext cx="2736304" cy="2736304"/>
          </a:xfrm>
          <a:prstGeom prst="pie">
            <a:avLst>
              <a:gd name="adj1" fmla="val 14866106"/>
              <a:gd name="adj2" fmla="val 195523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241288" y="1818926"/>
            <a:ext cx="2736304" cy="2736304"/>
          </a:xfrm>
          <a:prstGeom prst="pie">
            <a:avLst>
              <a:gd name="adj1" fmla="val 12531982"/>
              <a:gd name="adj2" fmla="val 17767367"/>
            </a:avLst>
          </a:prstGeom>
          <a:solidFill>
            <a:srgbClr val="F6BF4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73336" y="2250974"/>
            <a:ext cx="1872208" cy="1872208"/>
          </a:xfrm>
          <a:prstGeom prst="ellipse">
            <a:avLst/>
          </a:prstGeom>
          <a:solidFill>
            <a:srgbClr val="F6BF4A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0421032">
            <a:off x="6398541" y="1754032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6323" y="3207166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Contents 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10800000">
            <a:off x="5802770" y="1818926"/>
            <a:ext cx="870567" cy="676476"/>
          </a:xfrm>
          <a:prstGeom prst="bentConnector3">
            <a:avLst>
              <a:gd name="adj1" fmla="val 7078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90914" y="4861609"/>
            <a:ext cx="3625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hope and I believe that this Template will your Time, Money and Reputation. Easy to change colors, photos and Text.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simply impress your audience.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410234" y="1539621"/>
            <a:ext cx="1317013" cy="672968"/>
            <a:chOff x="3243489" y="1963944"/>
            <a:chExt cx="1317013" cy="672968"/>
          </a:xfrm>
        </p:grpSpPr>
        <p:sp>
          <p:nvSpPr>
            <p:cNvPr id="37" name="TextBox 36"/>
            <p:cNvSpPr txBox="1"/>
            <p:nvPr/>
          </p:nvSpPr>
          <p:spPr>
            <a:xfrm>
              <a:off x="3243489" y="1963944"/>
              <a:ext cx="131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43489" y="2329135"/>
              <a:ext cx="131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9" name="Elbow Connector 38"/>
          <p:cNvCxnSpPr/>
          <p:nvPr/>
        </p:nvCxnSpPr>
        <p:spPr>
          <a:xfrm rot="10800000" flipV="1">
            <a:off x="5946788" y="3859341"/>
            <a:ext cx="726551" cy="358677"/>
          </a:xfrm>
          <a:prstGeom prst="bentConnector3">
            <a:avLst>
              <a:gd name="adj1" fmla="val 1011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535293" y="3956409"/>
            <a:ext cx="1267477" cy="672968"/>
            <a:chOff x="3243489" y="1963944"/>
            <a:chExt cx="1267477" cy="672968"/>
          </a:xfrm>
        </p:grpSpPr>
        <p:sp>
          <p:nvSpPr>
            <p:cNvPr id="41" name="TextBox 40"/>
            <p:cNvSpPr txBox="1"/>
            <p:nvPr/>
          </p:nvSpPr>
          <p:spPr>
            <a:xfrm>
              <a:off x="3243489" y="1963944"/>
              <a:ext cx="126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3489" y="2329135"/>
              <a:ext cx="1267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1757591" y="2588855"/>
            <a:ext cx="563111" cy="5891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7276586" y="2586667"/>
            <a:ext cx="665707" cy="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INFOGRAPHIC_CHARTS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44008" y="1772816"/>
            <a:ext cx="360040" cy="3256730"/>
            <a:chOff x="4355976" y="1772816"/>
            <a:chExt cx="360040" cy="3256730"/>
          </a:xfrm>
        </p:grpSpPr>
        <p:sp>
          <p:nvSpPr>
            <p:cNvPr id="4" name="Rounded Rectangle 3"/>
            <p:cNvSpPr/>
            <p:nvPr/>
          </p:nvSpPr>
          <p:spPr>
            <a:xfrm rot="10800000">
              <a:off x="4355976" y="1772816"/>
              <a:ext cx="360040" cy="3240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10800000">
              <a:off x="4355976" y="2852936"/>
              <a:ext cx="360040" cy="2176610"/>
            </a:xfrm>
            <a:custGeom>
              <a:avLst/>
              <a:gdLst/>
              <a:ahLst/>
              <a:cxnLst/>
              <a:rect l="l" t="t" r="r" b="b"/>
              <a:pathLst>
                <a:path w="360040" h="2104603">
                  <a:moveTo>
                    <a:pt x="360040" y="2104603"/>
                  </a:moveTo>
                  <a:lnTo>
                    <a:pt x="0" y="2104603"/>
                  </a:lnTo>
                  <a:lnTo>
                    <a:pt x="0" y="180020"/>
                  </a:lnTo>
                  <a:cubicBezTo>
                    <a:pt x="0" y="80598"/>
                    <a:pt x="80598" y="0"/>
                    <a:pt x="180020" y="0"/>
                  </a:cubicBezTo>
                  <a:cubicBezTo>
                    <a:pt x="279442" y="0"/>
                    <a:pt x="360040" y="80598"/>
                    <a:pt x="360040" y="180020"/>
                  </a:cubicBezTo>
                  <a:close/>
                </a:path>
              </a:pathLst>
            </a:cu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4365017" y="2727486"/>
            <a:ext cx="131639" cy="263277"/>
          </a:xfrm>
          <a:prstGeom prst="triangl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36926" y="5094709"/>
            <a:ext cx="974204" cy="672968"/>
            <a:chOff x="2914679" y="1963944"/>
            <a:chExt cx="974204" cy="672968"/>
          </a:xfrm>
        </p:grpSpPr>
        <p:sp>
          <p:nvSpPr>
            <p:cNvPr id="9" name="TextBox 8"/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68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71170" y="1772816"/>
            <a:ext cx="360040" cy="3256730"/>
            <a:chOff x="4355976" y="1772816"/>
            <a:chExt cx="360040" cy="3256730"/>
          </a:xfrm>
        </p:grpSpPr>
        <p:sp>
          <p:nvSpPr>
            <p:cNvPr id="13" name="Rounded Rectangle 12"/>
            <p:cNvSpPr/>
            <p:nvPr/>
          </p:nvSpPr>
          <p:spPr>
            <a:xfrm rot="10800000">
              <a:off x="4355976" y="1772816"/>
              <a:ext cx="360040" cy="3240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4"/>
            <p:cNvSpPr/>
            <p:nvPr/>
          </p:nvSpPr>
          <p:spPr>
            <a:xfrm rot="10800000">
              <a:off x="4355976" y="3212976"/>
              <a:ext cx="360040" cy="1816570"/>
            </a:xfrm>
            <a:custGeom>
              <a:avLst/>
              <a:gdLst/>
              <a:ahLst/>
              <a:cxnLst/>
              <a:rect l="l" t="t" r="r" b="b"/>
              <a:pathLst>
                <a:path w="360040" h="2104603">
                  <a:moveTo>
                    <a:pt x="360040" y="2104603"/>
                  </a:moveTo>
                  <a:lnTo>
                    <a:pt x="0" y="2104603"/>
                  </a:lnTo>
                  <a:lnTo>
                    <a:pt x="0" y="180020"/>
                  </a:lnTo>
                  <a:cubicBezTo>
                    <a:pt x="0" y="80598"/>
                    <a:pt x="80598" y="0"/>
                    <a:pt x="180020" y="0"/>
                  </a:cubicBezTo>
                  <a:cubicBezTo>
                    <a:pt x="279442" y="0"/>
                    <a:pt x="360040" y="80598"/>
                    <a:pt x="360040" y="180020"/>
                  </a:cubicBezTo>
                  <a:close/>
                </a:path>
              </a:pathLst>
            </a:cu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Isosceles Triangle 14"/>
          <p:cNvSpPr/>
          <p:nvPr/>
        </p:nvSpPr>
        <p:spPr>
          <a:xfrm rot="5400000">
            <a:off x="5392179" y="3082193"/>
            <a:ext cx="131639" cy="263277"/>
          </a:xfrm>
          <a:prstGeom prst="triangle">
            <a:avLst/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64088" y="5094709"/>
            <a:ext cx="974204" cy="672968"/>
            <a:chOff x="2914679" y="1963944"/>
            <a:chExt cx="974204" cy="672968"/>
          </a:xfrm>
        </p:grpSpPr>
        <p:sp>
          <p:nvSpPr>
            <p:cNvPr id="17" name="TextBox 16"/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55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2240" y="1772816"/>
            <a:ext cx="360040" cy="3256730"/>
            <a:chOff x="4355976" y="1772816"/>
            <a:chExt cx="360040" cy="3256730"/>
          </a:xfrm>
        </p:grpSpPr>
        <p:sp>
          <p:nvSpPr>
            <p:cNvPr id="20" name="Rounded Rectangle 19"/>
            <p:cNvSpPr/>
            <p:nvPr/>
          </p:nvSpPr>
          <p:spPr>
            <a:xfrm rot="10800000">
              <a:off x="4355976" y="1772816"/>
              <a:ext cx="360040" cy="3240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4"/>
            <p:cNvSpPr/>
            <p:nvPr/>
          </p:nvSpPr>
          <p:spPr>
            <a:xfrm rot="10800000">
              <a:off x="4355976" y="2715108"/>
              <a:ext cx="360040" cy="2314438"/>
            </a:xfrm>
            <a:custGeom>
              <a:avLst/>
              <a:gdLst/>
              <a:ahLst/>
              <a:cxnLst/>
              <a:rect l="l" t="t" r="r" b="b"/>
              <a:pathLst>
                <a:path w="360040" h="2104603">
                  <a:moveTo>
                    <a:pt x="360040" y="2104603"/>
                  </a:moveTo>
                  <a:lnTo>
                    <a:pt x="0" y="2104603"/>
                  </a:lnTo>
                  <a:lnTo>
                    <a:pt x="0" y="180020"/>
                  </a:lnTo>
                  <a:cubicBezTo>
                    <a:pt x="0" y="80598"/>
                    <a:pt x="80598" y="0"/>
                    <a:pt x="180020" y="0"/>
                  </a:cubicBezTo>
                  <a:cubicBezTo>
                    <a:pt x="279442" y="0"/>
                    <a:pt x="360040" y="80598"/>
                    <a:pt x="360040" y="180020"/>
                  </a:cubicBezTo>
                  <a:close/>
                </a:path>
              </a:pathLst>
            </a:cu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6453249" y="2592995"/>
            <a:ext cx="131639" cy="263277"/>
          </a:xfrm>
          <a:prstGeom prst="triangl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25158" y="5094709"/>
            <a:ext cx="974204" cy="672968"/>
            <a:chOff x="2914679" y="1963944"/>
            <a:chExt cx="974204" cy="672968"/>
          </a:xfrm>
        </p:grpSpPr>
        <p:sp>
          <p:nvSpPr>
            <p:cNvPr id="24" name="TextBox 23"/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77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93310" y="1772816"/>
            <a:ext cx="360040" cy="3256730"/>
            <a:chOff x="4355976" y="1772816"/>
            <a:chExt cx="360040" cy="3256730"/>
          </a:xfrm>
        </p:grpSpPr>
        <p:sp>
          <p:nvSpPr>
            <p:cNvPr id="27" name="Rounded Rectangle 26"/>
            <p:cNvSpPr/>
            <p:nvPr/>
          </p:nvSpPr>
          <p:spPr>
            <a:xfrm rot="10800000">
              <a:off x="4355976" y="1772816"/>
              <a:ext cx="360040" cy="3240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4"/>
            <p:cNvSpPr/>
            <p:nvPr/>
          </p:nvSpPr>
          <p:spPr>
            <a:xfrm rot="10800000">
              <a:off x="4355976" y="2276872"/>
              <a:ext cx="360040" cy="2752674"/>
            </a:xfrm>
            <a:custGeom>
              <a:avLst/>
              <a:gdLst/>
              <a:ahLst/>
              <a:cxnLst/>
              <a:rect l="l" t="t" r="r" b="b"/>
              <a:pathLst>
                <a:path w="360040" h="2104603">
                  <a:moveTo>
                    <a:pt x="360040" y="2104603"/>
                  </a:moveTo>
                  <a:lnTo>
                    <a:pt x="0" y="2104603"/>
                  </a:lnTo>
                  <a:lnTo>
                    <a:pt x="0" y="180020"/>
                  </a:lnTo>
                  <a:cubicBezTo>
                    <a:pt x="0" y="80598"/>
                    <a:pt x="80598" y="0"/>
                    <a:pt x="180020" y="0"/>
                  </a:cubicBezTo>
                  <a:cubicBezTo>
                    <a:pt x="279442" y="0"/>
                    <a:pt x="360040" y="80598"/>
                    <a:pt x="360040" y="180020"/>
                  </a:cubicBezTo>
                  <a:close/>
                </a:path>
              </a:pathLst>
            </a:cu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7514319" y="2167620"/>
            <a:ext cx="131639" cy="263277"/>
          </a:xfrm>
          <a:prstGeom prst="triangl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486228" y="5094709"/>
            <a:ext cx="974204" cy="672968"/>
            <a:chOff x="2914679" y="1963944"/>
            <a:chExt cx="974204" cy="672968"/>
          </a:xfrm>
        </p:grpSpPr>
        <p:sp>
          <p:nvSpPr>
            <p:cNvPr id="31" name="TextBox 30"/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92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553" y="1772816"/>
            <a:ext cx="2952327" cy="2764802"/>
            <a:chOff x="1395848" y="3256486"/>
            <a:chExt cx="2952327" cy="2764802"/>
          </a:xfrm>
        </p:grpSpPr>
        <p:sp>
          <p:nvSpPr>
            <p:cNvPr id="34" name="TextBox 33"/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PowerPoint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0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INFOGRAPHIC_CHARTS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17476" y="1647850"/>
            <a:ext cx="1584177" cy="4176464"/>
            <a:chOff x="755576" y="1556792"/>
            <a:chExt cx="1584177" cy="4176464"/>
          </a:xfrm>
        </p:grpSpPr>
        <p:sp>
          <p:nvSpPr>
            <p:cNvPr id="8" name="Oval 7"/>
            <p:cNvSpPr/>
            <p:nvPr/>
          </p:nvSpPr>
          <p:spPr>
            <a:xfrm>
              <a:off x="755576" y="1556792"/>
              <a:ext cx="1584176" cy="4176464"/>
            </a:xfrm>
            <a:custGeom>
              <a:avLst/>
              <a:gdLst/>
              <a:ahLst/>
              <a:cxnLst/>
              <a:rect l="l" t="t" r="r" b="b"/>
              <a:pathLst>
                <a:path w="1584176" h="4176464">
                  <a:moveTo>
                    <a:pt x="792088" y="0"/>
                  </a:moveTo>
                  <a:cubicBezTo>
                    <a:pt x="1229546" y="0"/>
                    <a:pt x="1584176" y="354630"/>
                    <a:pt x="1584176" y="792088"/>
                  </a:cubicBezTo>
                  <a:lnTo>
                    <a:pt x="1584176" y="4176464"/>
                  </a:lnTo>
                  <a:lnTo>
                    <a:pt x="0" y="4176464"/>
                  </a:lnTo>
                  <a:lnTo>
                    <a:pt x="0" y="792088"/>
                  </a:ln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27584" y="1628800"/>
              <a:ext cx="144016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e 10"/>
            <p:cNvSpPr/>
            <p:nvPr/>
          </p:nvSpPr>
          <p:spPr>
            <a:xfrm>
              <a:off x="837109" y="1628800"/>
              <a:ext cx="1440160" cy="1440160"/>
            </a:xfrm>
            <a:prstGeom prst="pie">
              <a:avLst>
                <a:gd name="adj1" fmla="val 16114224"/>
                <a:gd name="adj2" fmla="val 19418"/>
              </a:avLst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51620" y="1952836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6" y="3140968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935596" y="3501008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55576" y="3539108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73B2D1"/>
                  </a:solidFill>
                </a:rPr>
                <a:t>25</a:t>
              </a:r>
              <a:r>
                <a:rPr lang="en-US" altLang="ko-KR" sz="1600" b="1" dirty="0" smtClean="0">
                  <a:solidFill>
                    <a:srgbClr val="73B2D1"/>
                  </a:solidFill>
                </a:rPr>
                <a:t>%</a:t>
              </a:r>
              <a:endParaRPr lang="ko-KR" altLang="en-US" sz="1600" b="1" dirty="0">
                <a:solidFill>
                  <a:srgbClr val="73B2D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28167" y="4346054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5577" y="4539669"/>
              <a:ext cx="1584176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33700" y="1647850"/>
            <a:ext cx="1584177" cy="4176464"/>
            <a:chOff x="755576" y="1556792"/>
            <a:chExt cx="1584177" cy="4176464"/>
          </a:xfrm>
        </p:grpSpPr>
        <p:sp>
          <p:nvSpPr>
            <p:cNvPr id="22" name="Oval 7"/>
            <p:cNvSpPr/>
            <p:nvPr/>
          </p:nvSpPr>
          <p:spPr>
            <a:xfrm>
              <a:off x="755576" y="1556792"/>
              <a:ext cx="1584176" cy="4176464"/>
            </a:xfrm>
            <a:custGeom>
              <a:avLst/>
              <a:gdLst/>
              <a:ahLst/>
              <a:cxnLst/>
              <a:rect l="l" t="t" r="r" b="b"/>
              <a:pathLst>
                <a:path w="1584176" h="4176464">
                  <a:moveTo>
                    <a:pt x="792088" y="0"/>
                  </a:moveTo>
                  <a:cubicBezTo>
                    <a:pt x="1229546" y="0"/>
                    <a:pt x="1584176" y="354630"/>
                    <a:pt x="1584176" y="792088"/>
                  </a:cubicBezTo>
                  <a:lnTo>
                    <a:pt x="1584176" y="4176464"/>
                  </a:lnTo>
                  <a:lnTo>
                    <a:pt x="0" y="4176464"/>
                  </a:lnTo>
                  <a:lnTo>
                    <a:pt x="0" y="792088"/>
                  </a:ln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27584" y="1628800"/>
              <a:ext cx="144016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ie 23"/>
            <p:cNvSpPr/>
            <p:nvPr/>
          </p:nvSpPr>
          <p:spPr>
            <a:xfrm>
              <a:off x="837109" y="1628800"/>
              <a:ext cx="1440160" cy="1440160"/>
            </a:xfrm>
            <a:prstGeom prst="pie">
              <a:avLst>
                <a:gd name="adj1" fmla="val 16114224"/>
                <a:gd name="adj2" fmla="val 2336292"/>
              </a:avLst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151620" y="1952836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5576" y="3140968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35596" y="3501008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5576" y="3539108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A0C458"/>
                  </a:solidFill>
                </a:rPr>
                <a:t>45</a:t>
              </a:r>
              <a:r>
                <a:rPr lang="en-US" altLang="ko-KR" sz="1600" b="1" dirty="0" smtClean="0">
                  <a:solidFill>
                    <a:srgbClr val="A0C458"/>
                  </a:solidFill>
                </a:rPr>
                <a:t>%</a:t>
              </a:r>
              <a:endParaRPr lang="ko-KR" altLang="en-US" sz="1600" b="1" dirty="0">
                <a:solidFill>
                  <a:srgbClr val="A0C458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28167" y="4346054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55577" y="4539669"/>
              <a:ext cx="1584176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749923" y="1647850"/>
            <a:ext cx="1584177" cy="4176464"/>
            <a:chOff x="755576" y="1556792"/>
            <a:chExt cx="1584177" cy="4176464"/>
          </a:xfrm>
        </p:grpSpPr>
        <p:sp>
          <p:nvSpPr>
            <p:cNvPr id="72" name="Oval 7"/>
            <p:cNvSpPr/>
            <p:nvPr/>
          </p:nvSpPr>
          <p:spPr>
            <a:xfrm>
              <a:off x="755576" y="1556792"/>
              <a:ext cx="1584176" cy="4176464"/>
            </a:xfrm>
            <a:custGeom>
              <a:avLst/>
              <a:gdLst/>
              <a:ahLst/>
              <a:cxnLst/>
              <a:rect l="l" t="t" r="r" b="b"/>
              <a:pathLst>
                <a:path w="1584176" h="4176464">
                  <a:moveTo>
                    <a:pt x="792088" y="0"/>
                  </a:moveTo>
                  <a:cubicBezTo>
                    <a:pt x="1229546" y="0"/>
                    <a:pt x="1584176" y="354630"/>
                    <a:pt x="1584176" y="792088"/>
                  </a:cubicBezTo>
                  <a:lnTo>
                    <a:pt x="1584176" y="4176464"/>
                  </a:lnTo>
                  <a:lnTo>
                    <a:pt x="0" y="4176464"/>
                  </a:lnTo>
                  <a:lnTo>
                    <a:pt x="0" y="792088"/>
                  </a:ln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7584" y="1628800"/>
              <a:ext cx="144016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ie 73"/>
            <p:cNvSpPr/>
            <p:nvPr/>
          </p:nvSpPr>
          <p:spPr>
            <a:xfrm>
              <a:off x="837109" y="1628800"/>
              <a:ext cx="1440160" cy="1440160"/>
            </a:xfrm>
            <a:prstGeom prst="pie">
              <a:avLst>
                <a:gd name="adj1" fmla="val 16114224"/>
                <a:gd name="adj2" fmla="val 6590028"/>
              </a:avLst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151620" y="1952836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5576" y="3140968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935596" y="3501008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5576" y="3539108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6BF4A"/>
                  </a:solidFill>
                </a:rPr>
                <a:t>55</a:t>
              </a:r>
              <a:r>
                <a:rPr lang="en-US" altLang="ko-KR" sz="1600" b="1" dirty="0" smtClean="0">
                  <a:solidFill>
                    <a:srgbClr val="F6BF4A"/>
                  </a:solidFill>
                </a:rPr>
                <a:t>%</a:t>
              </a:r>
              <a:endParaRPr lang="ko-KR" altLang="en-US" sz="1600" b="1" dirty="0">
                <a:solidFill>
                  <a:srgbClr val="F6BF4A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28167" y="4346054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55577" y="4539669"/>
              <a:ext cx="1584176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66146" y="1647850"/>
            <a:ext cx="1584177" cy="4176464"/>
            <a:chOff x="755576" y="1556792"/>
            <a:chExt cx="1584177" cy="4176464"/>
          </a:xfrm>
        </p:grpSpPr>
        <p:sp>
          <p:nvSpPr>
            <p:cNvPr id="82" name="Oval 7"/>
            <p:cNvSpPr/>
            <p:nvPr/>
          </p:nvSpPr>
          <p:spPr>
            <a:xfrm>
              <a:off x="755576" y="1556792"/>
              <a:ext cx="1584176" cy="4176464"/>
            </a:xfrm>
            <a:custGeom>
              <a:avLst/>
              <a:gdLst/>
              <a:ahLst/>
              <a:cxnLst/>
              <a:rect l="l" t="t" r="r" b="b"/>
              <a:pathLst>
                <a:path w="1584176" h="4176464">
                  <a:moveTo>
                    <a:pt x="792088" y="0"/>
                  </a:moveTo>
                  <a:cubicBezTo>
                    <a:pt x="1229546" y="0"/>
                    <a:pt x="1584176" y="354630"/>
                    <a:pt x="1584176" y="792088"/>
                  </a:cubicBezTo>
                  <a:lnTo>
                    <a:pt x="1584176" y="4176464"/>
                  </a:lnTo>
                  <a:lnTo>
                    <a:pt x="0" y="4176464"/>
                  </a:lnTo>
                  <a:lnTo>
                    <a:pt x="0" y="792088"/>
                  </a:ln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27584" y="1628800"/>
              <a:ext cx="144016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ie 83"/>
            <p:cNvSpPr/>
            <p:nvPr/>
          </p:nvSpPr>
          <p:spPr>
            <a:xfrm>
              <a:off x="837109" y="1628800"/>
              <a:ext cx="1440160" cy="1440160"/>
            </a:xfrm>
            <a:prstGeom prst="pie">
              <a:avLst>
                <a:gd name="adj1" fmla="val 16114224"/>
                <a:gd name="adj2" fmla="val 12364199"/>
              </a:avLst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151620" y="1952836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55576" y="3140968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35596" y="3501008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55576" y="3539108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86A9A"/>
                  </a:solidFill>
                </a:rPr>
                <a:t>80</a:t>
              </a:r>
              <a:r>
                <a:rPr lang="en-US" altLang="ko-KR" sz="1600" b="1" dirty="0" smtClean="0">
                  <a:solidFill>
                    <a:srgbClr val="F86A9A"/>
                  </a:solidFill>
                </a:rPr>
                <a:t>%</a:t>
              </a:r>
              <a:endParaRPr lang="ko-KR" altLang="en-US" sz="1600" b="1" dirty="0">
                <a:solidFill>
                  <a:srgbClr val="F86A9A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928167" y="4346054"/>
              <a:ext cx="122413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55577" y="4539669"/>
              <a:ext cx="1584176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designed. I hope and I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believe…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5439711" y="2228437"/>
            <a:ext cx="303467" cy="43978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1295545" y="2221176"/>
            <a:ext cx="394130" cy="45657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7397760" y="2219859"/>
            <a:ext cx="339997" cy="44015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20373" r="18712" b="5272"/>
          <a:stretch/>
        </p:blipFill>
        <p:spPr>
          <a:xfrm>
            <a:off x="3288011" y="2283736"/>
            <a:ext cx="460696" cy="3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00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IMGAES&amp;CONTENTS _ </a:t>
            </a:r>
            <a:r>
              <a:rPr lang="en-US" dirty="0" smtClean="0"/>
              <a:t>TIMELINE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39" name="Picture Placeholder 3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" b="5367"/>
          <a:stretch>
            <a:fillRect/>
          </a:stretch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sz="quarter" idx="4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b="4963"/>
          <a:stretch>
            <a:fillRect/>
          </a:stretch>
        </p:blipFill>
        <p:spPr/>
      </p:pic>
      <p:sp>
        <p:nvSpPr>
          <p:cNvPr id="25" name="Text Placeholder 24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Contents Here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63078" y="3519256"/>
            <a:ext cx="216024" cy="216024"/>
          </a:xfrm>
          <a:prstGeom prst="ellips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97225" y="3519256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31372" y="3519256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65519" y="3519256"/>
            <a:ext cx="216024" cy="216024"/>
          </a:xfrm>
          <a:prstGeom prst="ellipse">
            <a:avLst/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19178" y="3798791"/>
            <a:ext cx="1113417" cy="1007204"/>
            <a:chOff x="5019564" y="4294004"/>
            <a:chExt cx="914400" cy="1007204"/>
          </a:xfrm>
          <a:noFill/>
        </p:grpSpPr>
        <p:sp>
          <p:nvSpPr>
            <p:cNvPr id="31" name="Isosceles Triangle 30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Arc 34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F86A9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>
            <a:off x="2843809" y="2467729"/>
            <a:ext cx="1113417" cy="1007204"/>
            <a:chOff x="5019564" y="4294004"/>
            <a:chExt cx="914400" cy="1007204"/>
          </a:xfrm>
          <a:noFill/>
        </p:grpSpPr>
        <p:sp>
          <p:nvSpPr>
            <p:cNvPr id="44" name="Isosceles Triangle 43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Arc 44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73B2D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90372" y="3804365"/>
            <a:ext cx="1113417" cy="1007204"/>
            <a:chOff x="5019564" y="4294004"/>
            <a:chExt cx="914400" cy="1007204"/>
          </a:xfrm>
          <a:noFill/>
        </p:grpSpPr>
        <p:sp>
          <p:nvSpPr>
            <p:cNvPr id="47" name="Isosceles Triangle 46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Arc 47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A0C45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7311510" y="2467729"/>
            <a:ext cx="1113417" cy="1007204"/>
            <a:chOff x="5019564" y="4294004"/>
            <a:chExt cx="914400" cy="1007204"/>
          </a:xfrm>
          <a:noFill/>
        </p:grpSpPr>
        <p:sp>
          <p:nvSpPr>
            <p:cNvPr id="50" name="Isosceles Triangle 49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F6B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1" name="Arc 50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F6BF4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/>
          <p:cNvPicPr>
            <a:picLocks noGrp="1" noChangeAspect="1"/>
          </p:cNvPicPr>
          <p:nvPr>
            <p:ph type="pic" sz="quarter" idx="58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9" r="10859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62"/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07" b="12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2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1026" name="Picture 2" descr="E:\002-KIMS BUSINESS\000-B-KIMS-소스 분류-2014\10-ESP to IMG\지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1" y="2186803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/>
          <p:cNvSpPr/>
          <p:nvPr/>
        </p:nvSpPr>
        <p:spPr>
          <a:xfrm>
            <a:off x="-324544" y="172471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91272" y="190751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698082" y="1687476"/>
            <a:ext cx="4509816" cy="668379"/>
            <a:chOff x="4022626" y="1639851"/>
            <a:chExt cx="4509816" cy="668379"/>
          </a:xfrm>
        </p:grpSpPr>
        <p:sp>
          <p:nvSpPr>
            <p:cNvPr id="19" name="Oval 18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644008" y="1639851"/>
              <a:ext cx="3888434" cy="668379"/>
              <a:chOff x="4716014" y="1639851"/>
              <a:chExt cx="3888434" cy="66837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16015" y="1846565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643709" y="3370593"/>
            <a:ext cx="4509816" cy="668379"/>
            <a:chOff x="4022626" y="1639851"/>
            <a:chExt cx="4509816" cy="668379"/>
          </a:xfrm>
        </p:grpSpPr>
        <p:sp>
          <p:nvSpPr>
            <p:cNvPr id="25" name="Oval 24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644008" y="1639851"/>
              <a:ext cx="3888434" cy="668379"/>
              <a:chOff x="4716014" y="1639851"/>
              <a:chExt cx="3888434" cy="6683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16015" y="1846565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574255" y="5148960"/>
            <a:ext cx="4509816" cy="668379"/>
            <a:chOff x="4022626" y="1639851"/>
            <a:chExt cx="4509816" cy="668379"/>
          </a:xfrm>
        </p:grpSpPr>
        <p:sp>
          <p:nvSpPr>
            <p:cNvPr id="30" name="Oval 29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644008" y="1639851"/>
              <a:ext cx="3888434" cy="668379"/>
              <a:chOff x="4716014" y="1639851"/>
              <a:chExt cx="3888434" cy="66837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716015" y="1846565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393777" y="2510689"/>
            <a:ext cx="4509816" cy="668379"/>
            <a:chOff x="4022626" y="1639851"/>
            <a:chExt cx="4509816" cy="668379"/>
          </a:xfrm>
        </p:grpSpPr>
        <p:sp>
          <p:nvSpPr>
            <p:cNvPr id="35" name="Oval 34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644008" y="1639851"/>
              <a:ext cx="3888434" cy="668379"/>
              <a:chOff x="4716014" y="1639851"/>
              <a:chExt cx="3888434" cy="66837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716015" y="1846565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418160" y="4278122"/>
            <a:ext cx="4509816" cy="668379"/>
            <a:chOff x="4022626" y="1639851"/>
            <a:chExt cx="4509816" cy="668379"/>
          </a:xfrm>
        </p:grpSpPr>
        <p:sp>
          <p:nvSpPr>
            <p:cNvPr id="40" name="Oval 39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644008" y="1639851"/>
              <a:ext cx="3888434" cy="668379"/>
              <a:chOff x="4716014" y="1639851"/>
              <a:chExt cx="3888434" cy="66837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716015" y="1846565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3345260" y="2754498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759" y="3592115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24808" y="4528027"/>
            <a:ext cx="216024" cy="216024"/>
          </a:xfrm>
          <a:prstGeom prst="ellipse">
            <a:avLst/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83260" y="5359110"/>
            <a:ext cx="216024" cy="216024"/>
          </a:xfrm>
          <a:prstGeom prst="ellips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70362" y="201860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57936" y="285293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98366" y="3716338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79806" y="4645564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33775" y="5486172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3788276" y="5387859"/>
            <a:ext cx="165443" cy="2397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4815147" y="3604053"/>
            <a:ext cx="214871" cy="2489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57" t="16221" r="30583" b="13187"/>
          <a:stretch/>
        </p:blipFill>
        <p:spPr>
          <a:xfrm>
            <a:off x="4594032" y="4537224"/>
            <a:ext cx="216680" cy="2166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3888841" y="1929840"/>
            <a:ext cx="185358" cy="23996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11160" r="29743" b="7997"/>
          <a:stretch/>
        </p:blipFill>
        <p:spPr>
          <a:xfrm>
            <a:off x="4579518" y="2742479"/>
            <a:ext cx="207608" cy="2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IMGAES&amp;CONTENTS _ TIMELINE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" b="5166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4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 b="5031"/>
          <a:stretch>
            <a:fillRect/>
          </a:stretch>
        </p:blipFill>
        <p:spPr/>
      </p:pic>
      <p:sp>
        <p:nvSpPr>
          <p:cNvPr id="22" name="Text Placeholder 21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5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b="12107"/>
          <a:stretch>
            <a:fillRect/>
          </a:stretch>
        </p:blipFill>
        <p:spPr/>
      </p:pic>
      <p:sp>
        <p:nvSpPr>
          <p:cNvPr id="45" name="Text Placeholder 4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94372" y="3519256"/>
            <a:ext cx="216024" cy="216024"/>
          </a:xfrm>
          <a:prstGeom prst="ellips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83375" y="3519256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9190" y="3519256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50472" y="3798791"/>
            <a:ext cx="1113417" cy="1007204"/>
            <a:chOff x="5019564" y="4294004"/>
            <a:chExt cx="914400" cy="1007204"/>
          </a:xfrm>
          <a:noFill/>
        </p:grpSpPr>
        <p:sp>
          <p:nvSpPr>
            <p:cNvPr id="25" name="Isosceles Triangle 24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Arc 25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F86A9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3829959" y="2467729"/>
            <a:ext cx="1113417" cy="1007204"/>
            <a:chOff x="5019564" y="4294004"/>
            <a:chExt cx="914400" cy="1007204"/>
          </a:xfrm>
          <a:noFill/>
        </p:grpSpPr>
        <p:sp>
          <p:nvSpPr>
            <p:cNvPr id="28" name="Isosceles Triangle 27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9" name="Arc 28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73B2D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08190" y="3804365"/>
            <a:ext cx="1113417" cy="1007204"/>
            <a:chOff x="5019564" y="4294004"/>
            <a:chExt cx="914400" cy="1007204"/>
          </a:xfrm>
          <a:noFill/>
        </p:grpSpPr>
        <p:sp>
          <p:nvSpPr>
            <p:cNvPr id="32" name="Isosceles Triangle 31"/>
            <p:cNvSpPr/>
            <p:nvPr userDrawn="1"/>
          </p:nvSpPr>
          <p:spPr>
            <a:xfrm>
              <a:off x="5413381" y="4294004"/>
              <a:ext cx="107653" cy="92804"/>
            </a:xfrm>
            <a:prstGeom prst="triangle">
              <a:avLst/>
            </a:prstGeom>
            <a:grp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3" name="Arc 32"/>
            <p:cNvSpPr/>
            <p:nvPr userDrawn="1"/>
          </p:nvSpPr>
          <p:spPr>
            <a:xfrm>
              <a:off x="5019564" y="4386808"/>
              <a:ext cx="914400" cy="914400"/>
            </a:xfrm>
            <a:prstGeom prst="arc">
              <a:avLst>
                <a:gd name="adj1" fmla="val 12899518"/>
                <a:gd name="adj2" fmla="val 19509433"/>
              </a:avLst>
            </a:prstGeom>
            <a:grpFill/>
            <a:ln w="25400">
              <a:solidFill>
                <a:srgbClr val="A0C45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IMGAES&amp;CONTENTS _ </a:t>
            </a:r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Click to edit subtitle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33" name="Picture Placeholder 32"/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" b="28064"/>
          <a:stretch/>
        </p:blipFill>
        <p:spPr/>
      </p:pic>
      <p:pic>
        <p:nvPicPr>
          <p:cNvPr id="2" name="Picture Placeholder 1"/>
          <p:cNvPicPr>
            <a:picLocks noGrp="1" noChangeAspect="1"/>
          </p:cNvPicPr>
          <p:nvPr>
            <p:ph type="pic" sz="quarter" idx="4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" b="46"/>
          <a:stretch>
            <a:fillRect/>
          </a:stretch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sz="quarter" idx="4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3795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JOHN WASTSON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 smtClean="0"/>
              <a:t>abcd@company.com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Facebook.com/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Twiter.com/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WASTSON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abcd@company.com</a:t>
            </a:r>
          </a:p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 smtClean="0"/>
              <a:t>Facebook.com/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 smtClean="0"/>
              <a:t>Twiter.com/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WASTSON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 smtClean="0"/>
              <a:t>abcd@company.com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Facebook.com/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 smtClean="0"/>
              <a:t>Twiter.com/</a:t>
            </a:r>
            <a:r>
              <a:rPr lang="en-US" dirty="0" err="1" smtClean="0"/>
              <a:t>abcd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IMGAES&amp;CONTENTS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4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" b="1585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4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4" b="484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 smtClean="0"/>
              <a:t>Contents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5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b="1674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5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" b="1615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Contents Title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IMGAES&amp;CONTENTS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4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7776864" y="1787674"/>
            <a:ext cx="1043608" cy="355849"/>
          </a:xfrm>
        </p:spPr>
        <p:txBody>
          <a:bodyPr/>
          <a:lstStyle/>
          <a:p>
            <a:r>
              <a:rPr lang="en-US" dirty="0" smtClean="0"/>
              <a:t>75%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5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" b="2889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55"/>
          </p:nvPr>
        </p:nvSpPr>
        <p:spPr>
          <a:xfrm>
            <a:off x="7783785" y="2742828"/>
            <a:ext cx="1035579" cy="355849"/>
          </a:xfrm>
        </p:spPr>
        <p:txBody>
          <a:bodyPr/>
          <a:lstStyle/>
          <a:p>
            <a:r>
              <a:rPr lang="en-US" dirty="0" smtClean="0">
                <a:solidFill>
                  <a:srgbClr val="A0C458"/>
                </a:solidFill>
              </a:rPr>
              <a:t>45%</a:t>
            </a:r>
            <a:endParaRPr lang="en-US" dirty="0">
              <a:solidFill>
                <a:srgbClr val="A0C458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</a:t>
            </a:r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5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" b="5811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58"/>
          </p:nvPr>
        </p:nvSpPr>
        <p:spPr>
          <a:xfrm>
            <a:off x="7790706" y="3697982"/>
            <a:ext cx="1043608" cy="355849"/>
          </a:xfrm>
        </p:spPr>
        <p:txBody>
          <a:bodyPr/>
          <a:lstStyle/>
          <a:p>
            <a:r>
              <a:rPr lang="en-US" dirty="0" smtClean="0">
                <a:solidFill>
                  <a:srgbClr val="F6BF4A"/>
                </a:solidFill>
              </a:rPr>
              <a:t>92%</a:t>
            </a:r>
            <a:endParaRPr lang="en-US" dirty="0">
              <a:solidFill>
                <a:srgbClr val="F6BF4A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</a:t>
            </a:r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6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3614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7797627" y="4653136"/>
            <a:ext cx="1043608" cy="355849"/>
          </a:xfrm>
        </p:spPr>
        <p:txBody>
          <a:bodyPr/>
          <a:lstStyle/>
          <a:p>
            <a:r>
              <a:rPr lang="en-US" dirty="0" smtClean="0">
                <a:solidFill>
                  <a:srgbClr val="F86A9A"/>
                </a:solidFill>
              </a:rPr>
              <a:t>65%</a:t>
            </a:r>
            <a:endParaRPr lang="en-US" dirty="0">
              <a:solidFill>
                <a:srgbClr val="F86A9A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R" dirty="0"/>
              <a:t>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60240" y="1787674"/>
            <a:ext cx="5472608" cy="355848"/>
            <a:chOff x="1623864" y="2425080"/>
            <a:chExt cx="4752528" cy="288032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1623864" y="2425080"/>
              <a:ext cx="4752528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3B2D1">
                    <a:lumMod val="70000"/>
                    <a:lumOff val="30000"/>
                  </a:srgbClr>
                </a:gs>
                <a:gs pos="96000">
                  <a:srgbClr val="73B2D1">
                    <a:lumMod val="70000"/>
                    <a:lumOff val="30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1623864" y="2425080"/>
              <a:ext cx="3532688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3B2D1"/>
                </a:gs>
                <a:gs pos="96000">
                  <a:srgbClr val="73B2D1">
                    <a:lumMod val="75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67161" y="2742828"/>
            <a:ext cx="5472608" cy="355848"/>
            <a:chOff x="1623864" y="2425080"/>
            <a:chExt cx="4752528" cy="288032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1623864" y="2425080"/>
              <a:ext cx="4752528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0C458">
                    <a:lumMod val="70000"/>
                    <a:lumOff val="30000"/>
                  </a:srgbClr>
                </a:gs>
                <a:gs pos="96000">
                  <a:srgbClr val="A0C458">
                    <a:lumMod val="70000"/>
                    <a:lumOff val="30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1623864" y="2425080"/>
              <a:ext cx="2463612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0C458"/>
                </a:gs>
                <a:gs pos="96000">
                  <a:srgbClr val="A0C458">
                    <a:lumMod val="75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74082" y="3697982"/>
            <a:ext cx="5472608" cy="355848"/>
            <a:chOff x="1623864" y="2425080"/>
            <a:chExt cx="4752528" cy="288032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1623864" y="2425080"/>
              <a:ext cx="4752528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6BF4A">
                    <a:lumMod val="70000"/>
                    <a:lumOff val="30000"/>
                  </a:srgbClr>
                </a:gs>
                <a:gs pos="96000">
                  <a:srgbClr val="F6BF4A">
                    <a:lumMod val="70000"/>
                    <a:lumOff val="30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1623864" y="2425080"/>
              <a:ext cx="4208533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6BF4A"/>
                </a:gs>
                <a:gs pos="96000">
                  <a:srgbClr val="F6BF4A">
                    <a:lumMod val="75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1003" y="4653136"/>
            <a:ext cx="5472608" cy="355848"/>
            <a:chOff x="1623864" y="2425080"/>
            <a:chExt cx="4752528" cy="288032"/>
          </a:xfrm>
        </p:grpSpPr>
        <p:sp>
          <p:nvSpPr>
            <p:cNvPr id="26" name="Rounded Rectangle 25"/>
            <p:cNvSpPr/>
            <p:nvPr userDrawn="1"/>
          </p:nvSpPr>
          <p:spPr>
            <a:xfrm>
              <a:off x="1623864" y="2425080"/>
              <a:ext cx="4752528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86A9A">
                    <a:lumMod val="70000"/>
                    <a:lumOff val="30000"/>
                  </a:srgbClr>
                </a:gs>
                <a:gs pos="96000">
                  <a:srgbClr val="F86A9A">
                    <a:lumMod val="70000"/>
                    <a:lumOff val="30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 userDrawn="1"/>
          </p:nvSpPr>
          <p:spPr>
            <a:xfrm>
              <a:off x="1623864" y="2425080"/>
              <a:ext cx="3076924" cy="288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86A9A"/>
                </a:gs>
                <a:gs pos="96000">
                  <a:srgbClr val="F86A9A">
                    <a:lumMod val="75000"/>
                  </a:srgbClr>
                </a:gs>
              </a:gsLst>
              <a:lin ang="19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79393" y="1821234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9393" y="2771403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9393" y="3721572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9393" y="4681266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text can be replaced with your own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0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text can be replaced with your own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5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323528" y="217215"/>
            <a:ext cx="842493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COLOR CODE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48264" y="2600081"/>
            <a:ext cx="1174643" cy="2009601"/>
            <a:chOff x="5473960" y="2622916"/>
            <a:chExt cx="1174643" cy="2009601"/>
          </a:xfrm>
        </p:grpSpPr>
        <p:sp>
          <p:nvSpPr>
            <p:cNvPr id="8" name="모서리가 둥근 직사각형 6"/>
            <p:cNvSpPr/>
            <p:nvPr/>
          </p:nvSpPr>
          <p:spPr>
            <a:xfrm>
              <a:off x="5473960" y="2622916"/>
              <a:ext cx="1174643" cy="1031439"/>
            </a:xfrm>
            <a:prstGeom prst="roundRect">
              <a:avLst/>
            </a:prstGeom>
            <a:solidFill>
              <a:srgbClr val="F86A9A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7692" y="3709187"/>
              <a:ext cx="8499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: 242</a:t>
              </a:r>
            </a:p>
            <a:p>
              <a:r>
                <a:rPr lang="en-US" altLang="ko-KR" dirty="0" smtClean="0"/>
                <a:t>G : 109</a:t>
              </a:r>
            </a:p>
            <a:p>
              <a:r>
                <a:rPr lang="en-US" altLang="ko-KR" dirty="0" smtClean="0"/>
                <a:t>B : 154</a:t>
              </a:r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2204" y="2599810"/>
            <a:ext cx="1174643" cy="2010142"/>
            <a:chOff x="3954420" y="2619334"/>
            <a:chExt cx="1174643" cy="2010142"/>
          </a:xfrm>
        </p:grpSpPr>
        <p:sp>
          <p:nvSpPr>
            <p:cNvPr id="11" name="모서리가 둥근 직사각형 5"/>
            <p:cNvSpPr/>
            <p:nvPr/>
          </p:nvSpPr>
          <p:spPr>
            <a:xfrm>
              <a:off x="3954420" y="2619334"/>
              <a:ext cx="1174643" cy="1031439"/>
            </a:xfrm>
            <a:prstGeom prst="roundRect">
              <a:avLst/>
            </a:prstGeom>
            <a:solidFill>
              <a:srgbClr val="F6BF4A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8973" y="3706146"/>
              <a:ext cx="8499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: 243</a:t>
              </a:r>
            </a:p>
            <a:p>
              <a:r>
                <a:rPr lang="en-US" altLang="ko-KR" dirty="0" smtClean="0"/>
                <a:t>G : 192</a:t>
              </a:r>
            </a:p>
            <a:p>
              <a:r>
                <a:rPr lang="en-US" altLang="ko-KR" dirty="0" smtClean="0"/>
                <a:t>B : 74</a:t>
              </a:r>
              <a:endParaRPr lang="ko-KR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36144" y="2598456"/>
            <a:ext cx="1174643" cy="2012850"/>
            <a:chOff x="2449624" y="2613585"/>
            <a:chExt cx="1174643" cy="2012850"/>
          </a:xfrm>
        </p:grpSpPr>
        <p:sp>
          <p:nvSpPr>
            <p:cNvPr id="14" name="모서리가 둥근 직사각형 4"/>
            <p:cNvSpPr/>
            <p:nvPr/>
          </p:nvSpPr>
          <p:spPr>
            <a:xfrm>
              <a:off x="2449624" y="2613585"/>
              <a:ext cx="1174643" cy="1031439"/>
            </a:xfrm>
            <a:prstGeom prst="roundRect">
              <a:avLst/>
            </a:prstGeom>
            <a:solidFill>
              <a:srgbClr val="A0C458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254" y="3703105"/>
              <a:ext cx="8499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: 160</a:t>
              </a:r>
            </a:p>
            <a:p>
              <a:r>
                <a:rPr lang="en-US" altLang="ko-KR" dirty="0" smtClean="0"/>
                <a:t>G : 196</a:t>
              </a:r>
            </a:p>
            <a:p>
              <a:r>
                <a:rPr lang="en-US" altLang="ko-KR" dirty="0" smtClean="0"/>
                <a:t>B : 88</a:t>
              </a:r>
              <a:endParaRPr lang="ko-KR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0084" y="2598186"/>
            <a:ext cx="1174643" cy="2013391"/>
            <a:chOff x="930084" y="2610003"/>
            <a:chExt cx="1174643" cy="2013391"/>
          </a:xfrm>
        </p:grpSpPr>
        <p:sp>
          <p:nvSpPr>
            <p:cNvPr id="17" name="모서리가 둥근 직사각형 1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/>
            </a:prstGeom>
            <a:solidFill>
              <a:srgbClr val="73B2D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9763" y="3700064"/>
              <a:ext cx="8499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: 118</a:t>
              </a:r>
            </a:p>
            <a:p>
              <a:r>
                <a:rPr lang="en-US" altLang="ko-KR" dirty="0" smtClean="0"/>
                <a:t>G : 177</a:t>
              </a:r>
            </a:p>
            <a:p>
              <a:r>
                <a:rPr lang="en-US" altLang="ko-KR" dirty="0" smtClean="0"/>
                <a:t>B : 209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26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4993" y="1801391"/>
            <a:ext cx="7848872" cy="1013818"/>
            <a:chOff x="683568" y="1911127"/>
            <a:chExt cx="7848872" cy="1013818"/>
          </a:xfrm>
        </p:grpSpPr>
        <p:sp>
          <p:nvSpPr>
            <p:cNvPr id="8" name="Rectangle 7"/>
            <p:cNvSpPr/>
            <p:nvPr/>
          </p:nvSpPr>
          <p:spPr>
            <a:xfrm>
              <a:off x="899593" y="1959236"/>
              <a:ext cx="1888951" cy="917314"/>
            </a:xfrm>
            <a:prstGeom prst="rect">
              <a:avLst/>
            </a:prstGeom>
            <a:gradFill>
              <a:gsLst>
                <a:gs pos="0">
                  <a:srgbClr val="73B2D1">
                    <a:lumMod val="83000"/>
                  </a:srgbClr>
                </a:gs>
                <a:gs pos="100000">
                  <a:srgbClr val="73B2D1">
                    <a:lumMod val="84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368" y="1916832"/>
              <a:ext cx="7328072" cy="1008113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715039" y="1927766"/>
              <a:ext cx="918084" cy="981025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gradFill>
              <a:gsLst>
                <a:gs pos="0">
                  <a:srgbClr val="73B2D1">
                    <a:lumMod val="100000"/>
                  </a:srgbClr>
                </a:gs>
                <a:gs pos="100000">
                  <a:srgbClr val="73B2D1">
                    <a:lumMod val="91000"/>
                    <a:lumOff val="9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95935" y="1911127"/>
              <a:ext cx="4534569" cy="1013817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solidFill>
              <a:srgbClr val="73B2D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2694" y="2198771"/>
              <a:ext cx="217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3645" y="2000175"/>
              <a:ext cx="218732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8052" y="1998365"/>
              <a:ext cx="1309549" cy="863977"/>
              <a:chOff x="4139952" y="1998365"/>
              <a:chExt cx="1309549" cy="86397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76815" y="1988840"/>
              <a:ext cx="1309549" cy="863977"/>
              <a:chOff x="4139952" y="1998365"/>
              <a:chExt cx="1309549" cy="8639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5578" y="1988840"/>
              <a:ext cx="1309549" cy="863977"/>
              <a:chOff x="4139952" y="1998365"/>
              <a:chExt cx="1309549" cy="86397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5455146" y="2123679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23881" y="2132856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2618" y="2098948"/>
              <a:ext cx="98102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4993" y="3169542"/>
            <a:ext cx="7848872" cy="1013818"/>
            <a:chOff x="683568" y="1911127"/>
            <a:chExt cx="7848872" cy="1013818"/>
          </a:xfrm>
        </p:grpSpPr>
        <p:sp>
          <p:nvSpPr>
            <p:cNvPr id="31" name="Rectangle 30"/>
            <p:cNvSpPr/>
            <p:nvPr/>
          </p:nvSpPr>
          <p:spPr>
            <a:xfrm>
              <a:off x="899593" y="1959236"/>
              <a:ext cx="1888951" cy="917314"/>
            </a:xfrm>
            <a:prstGeom prst="rect">
              <a:avLst/>
            </a:prstGeom>
            <a:gradFill>
              <a:gsLst>
                <a:gs pos="0">
                  <a:srgbClr val="A0C458">
                    <a:lumMod val="84000"/>
                  </a:srgbClr>
                </a:gs>
                <a:gs pos="100000">
                  <a:srgbClr val="A0C458">
                    <a:lumMod val="84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204368" y="1916832"/>
              <a:ext cx="7328072" cy="1008113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"/>
            <p:cNvSpPr/>
            <p:nvPr/>
          </p:nvSpPr>
          <p:spPr>
            <a:xfrm rot="5400000">
              <a:off x="715039" y="1927766"/>
              <a:ext cx="918084" cy="981025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gradFill>
              <a:gsLst>
                <a:gs pos="0">
                  <a:srgbClr val="A0C458"/>
                </a:gs>
                <a:gs pos="100000">
                  <a:srgbClr val="A0C458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9"/>
            <p:cNvSpPr/>
            <p:nvPr/>
          </p:nvSpPr>
          <p:spPr>
            <a:xfrm>
              <a:off x="3995935" y="1911127"/>
              <a:ext cx="4534569" cy="1013817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solidFill>
              <a:srgbClr val="A0C45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02694" y="2198771"/>
              <a:ext cx="217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83645" y="2000175"/>
              <a:ext cx="218732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78052" y="1998365"/>
              <a:ext cx="1309549" cy="863977"/>
              <a:chOff x="4139952" y="1998365"/>
              <a:chExt cx="1309549" cy="86397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76815" y="1988840"/>
              <a:ext cx="1309549" cy="863977"/>
              <a:chOff x="4139952" y="1998365"/>
              <a:chExt cx="1309549" cy="86397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175578" y="1988840"/>
              <a:ext cx="1309549" cy="863977"/>
              <a:chOff x="4139952" y="1998365"/>
              <a:chExt cx="1309549" cy="86397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5455146" y="2123679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923881" y="2132856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2618" y="2098948"/>
              <a:ext cx="98102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993" y="4537693"/>
            <a:ext cx="7848872" cy="1013818"/>
            <a:chOff x="683568" y="1911127"/>
            <a:chExt cx="7848872" cy="1013818"/>
          </a:xfrm>
        </p:grpSpPr>
        <p:sp>
          <p:nvSpPr>
            <p:cNvPr id="50" name="Rectangle 49"/>
            <p:cNvSpPr/>
            <p:nvPr/>
          </p:nvSpPr>
          <p:spPr>
            <a:xfrm>
              <a:off x="899593" y="1959236"/>
              <a:ext cx="1888951" cy="917314"/>
            </a:xfrm>
            <a:prstGeom prst="rect">
              <a:avLst/>
            </a:prstGeom>
            <a:gradFill>
              <a:gsLst>
                <a:gs pos="0">
                  <a:srgbClr val="F6BF4A">
                    <a:lumMod val="83000"/>
                  </a:srgbClr>
                </a:gs>
                <a:gs pos="100000">
                  <a:srgbClr val="F6BF4A">
                    <a:lumMod val="84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04368" y="1916832"/>
              <a:ext cx="7328072" cy="1008113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3"/>
            <p:cNvSpPr/>
            <p:nvPr/>
          </p:nvSpPr>
          <p:spPr>
            <a:xfrm rot="5400000">
              <a:off x="715039" y="1927766"/>
              <a:ext cx="918084" cy="981025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gradFill>
              <a:gsLst>
                <a:gs pos="0">
                  <a:srgbClr val="F6BF4A"/>
                </a:gs>
                <a:gs pos="100000">
                  <a:srgbClr val="F6BF4A">
                    <a:lumMod val="91000"/>
                    <a:lumOff val="9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9"/>
            <p:cNvSpPr/>
            <p:nvPr/>
          </p:nvSpPr>
          <p:spPr>
            <a:xfrm>
              <a:off x="3995935" y="1911127"/>
              <a:ext cx="4534569" cy="1013817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solidFill>
              <a:srgbClr val="F6BF4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02694" y="2198771"/>
              <a:ext cx="217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83645" y="2000175"/>
              <a:ext cx="218732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178052" y="1998365"/>
              <a:ext cx="1309549" cy="863977"/>
              <a:chOff x="4139952" y="1998365"/>
              <a:chExt cx="1309549" cy="863977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76815" y="1988840"/>
              <a:ext cx="1309549" cy="863977"/>
              <a:chOff x="4139952" y="1998365"/>
              <a:chExt cx="1309549" cy="863977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175578" y="1988840"/>
              <a:ext cx="1309549" cy="863977"/>
              <a:chOff x="4139952" y="1998365"/>
              <a:chExt cx="1309549" cy="86397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159001" y="2216011"/>
                <a:ext cx="129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Presentation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39952" y="199836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Add Text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5455146" y="2123679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23881" y="2132856"/>
              <a:ext cx="0" cy="628674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02618" y="2098948"/>
              <a:ext cx="98102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2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1683" y="1790572"/>
            <a:ext cx="8224773" cy="792088"/>
            <a:chOff x="451684" y="1717580"/>
            <a:chExt cx="8224773" cy="792088"/>
          </a:xfrm>
        </p:grpSpPr>
        <p:sp>
          <p:nvSpPr>
            <p:cNvPr id="4" name="Oval 3"/>
            <p:cNvSpPr/>
            <p:nvPr/>
          </p:nvSpPr>
          <p:spPr>
            <a:xfrm>
              <a:off x="2123728" y="1717580"/>
              <a:ext cx="792088" cy="792088"/>
            </a:xfrm>
            <a:prstGeom prst="ellipse">
              <a:avLst/>
            </a:prstGeom>
            <a:solidFill>
              <a:srgbClr val="73B2D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684" y="1790458"/>
              <a:ext cx="80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250" y="1975124"/>
              <a:ext cx="102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231466" y="1928958"/>
              <a:ext cx="288032" cy="369332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79912" y="1770265"/>
              <a:ext cx="4896545" cy="668379"/>
              <a:chOff x="3779912" y="1717580"/>
              <a:chExt cx="4896545" cy="66837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79913" y="192429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Easy to change colors, photos and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79912" y="1717580"/>
                <a:ext cx="4896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51683" y="2793093"/>
            <a:ext cx="8224773" cy="792088"/>
            <a:chOff x="451684" y="1717580"/>
            <a:chExt cx="8224773" cy="792088"/>
          </a:xfrm>
        </p:grpSpPr>
        <p:sp>
          <p:nvSpPr>
            <p:cNvPr id="19" name="Oval 18"/>
            <p:cNvSpPr/>
            <p:nvPr/>
          </p:nvSpPr>
          <p:spPr>
            <a:xfrm>
              <a:off x="2123728" y="1717580"/>
              <a:ext cx="792088" cy="792088"/>
            </a:xfrm>
            <a:prstGeom prst="ellipse">
              <a:avLst/>
            </a:prstGeom>
            <a:solidFill>
              <a:srgbClr val="F6BF4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684" y="1790458"/>
              <a:ext cx="80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2250" y="1975124"/>
              <a:ext cx="102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231466" y="1928958"/>
              <a:ext cx="288032" cy="369332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79912" y="1770265"/>
              <a:ext cx="4896545" cy="668379"/>
              <a:chOff x="3779912" y="1717580"/>
              <a:chExt cx="4896545" cy="66837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779913" y="192429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Easy to change colors, photos and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79912" y="1717580"/>
                <a:ext cx="4896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1683" y="3795614"/>
            <a:ext cx="8224773" cy="792088"/>
            <a:chOff x="451684" y="1717580"/>
            <a:chExt cx="8224773" cy="792088"/>
          </a:xfrm>
        </p:grpSpPr>
        <p:sp>
          <p:nvSpPr>
            <p:cNvPr id="27" name="Oval 26"/>
            <p:cNvSpPr/>
            <p:nvPr/>
          </p:nvSpPr>
          <p:spPr>
            <a:xfrm>
              <a:off x="2123728" y="1717580"/>
              <a:ext cx="792088" cy="792088"/>
            </a:xfrm>
            <a:prstGeom prst="ellipse">
              <a:avLst/>
            </a:prstGeom>
            <a:solidFill>
              <a:srgbClr val="A0C4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684" y="1790458"/>
              <a:ext cx="80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2250" y="1975124"/>
              <a:ext cx="102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3231466" y="1928958"/>
              <a:ext cx="288032" cy="369332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79912" y="1770265"/>
              <a:ext cx="4896545" cy="668379"/>
              <a:chOff x="3779912" y="1717580"/>
              <a:chExt cx="4896545" cy="66837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779913" y="192429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Easy to change colors, photos and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79912" y="1717580"/>
                <a:ext cx="4896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51683" y="4798136"/>
            <a:ext cx="8224773" cy="792088"/>
            <a:chOff x="451684" y="1717580"/>
            <a:chExt cx="8224773" cy="792088"/>
          </a:xfrm>
        </p:grpSpPr>
        <p:sp>
          <p:nvSpPr>
            <p:cNvPr id="35" name="Oval 34"/>
            <p:cNvSpPr/>
            <p:nvPr/>
          </p:nvSpPr>
          <p:spPr>
            <a:xfrm>
              <a:off x="2123728" y="1717580"/>
              <a:ext cx="792088" cy="792088"/>
            </a:xfrm>
            <a:prstGeom prst="ellipse">
              <a:avLst/>
            </a:prstGeom>
            <a:solidFill>
              <a:srgbClr val="F86A9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1684" y="1790458"/>
              <a:ext cx="80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2250" y="1975124"/>
              <a:ext cx="102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231466" y="1928958"/>
              <a:ext cx="288032" cy="369332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779912" y="1770265"/>
              <a:ext cx="4896545" cy="668379"/>
              <a:chOff x="3779912" y="1717580"/>
              <a:chExt cx="4896545" cy="66837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779913" y="192429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can simply impress your audience and add a unique zing and appeal to your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Presentations.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Easy to change colors, photos and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Text.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79912" y="1717580"/>
                <a:ext cx="4896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Contents Title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38" t="6878" r="30583" b="7737"/>
          <a:stretch/>
        </p:blipFill>
        <p:spPr>
          <a:xfrm>
            <a:off x="2375605" y="1994040"/>
            <a:ext cx="278819" cy="3979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10872"/>
          <a:stretch/>
        </p:blipFill>
        <p:spPr>
          <a:xfrm>
            <a:off x="2342694" y="3054479"/>
            <a:ext cx="354952" cy="2554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15701" r="17979" b="16950"/>
          <a:stretch/>
        </p:blipFill>
        <p:spPr>
          <a:xfrm>
            <a:off x="2297385" y="4071845"/>
            <a:ext cx="421321" cy="24055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2324678" y="4998778"/>
            <a:ext cx="387777" cy="3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8494" y="2827926"/>
            <a:ext cx="8257231" cy="1781150"/>
            <a:chOff x="486594" y="2639963"/>
            <a:chExt cx="8257231" cy="1781150"/>
          </a:xfrm>
        </p:grpSpPr>
        <p:sp>
          <p:nvSpPr>
            <p:cNvPr id="4" name="Block Arc 3"/>
            <p:cNvSpPr/>
            <p:nvPr/>
          </p:nvSpPr>
          <p:spPr>
            <a:xfrm>
              <a:off x="486594" y="2836937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 rot="10800000">
              <a:off x="1821185" y="2764929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3160415" y="2774454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4495006" y="2702446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>
              <a:off x="5825058" y="2711971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>
              <a:off x="7159649" y="2639963"/>
              <a:ext cx="1584176" cy="1584176"/>
            </a:xfrm>
            <a:prstGeom prst="blockArc">
              <a:avLst>
                <a:gd name="adj1" fmla="val 10800000"/>
                <a:gd name="adj2" fmla="val 21484430"/>
                <a:gd name="adj3" fmla="val 15779"/>
              </a:avLst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7754" y="3428025"/>
            <a:ext cx="1727399" cy="2249295"/>
            <a:chOff x="367754" y="3240062"/>
            <a:chExt cx="1727399" cy="2249295"/>
          </a:xfrm>
        </p:grpSpPr>
        <p:sp>
          <p:nvSpPr>
            <p:cNvPr id="16" name="TextBox 15"/>
            <p:cNvSpPr txBox="1"/>
            <p:nvPr/>
          </p:nvSpPr>
          <p:spPr>
            <a:xfrm>
              <a:off x="376888" y="4658360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754" y="4412139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13148" y="3743960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3569" y="3240062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2010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60625" y="3429514"/>
            <a:ext cx="1727399" cy="2249295"/>
            <a:chOff x="367754" y="3240062"/>
            <a:chExt cx="1727399" cy="2249295"/>
          </a:xfrm>
        </p:grpSpPr>
        <p:sp>
          <p:nvSpPr>
            <p:cNvPr id="24" name="TextBox 23"/>
            <p:cNvSpPr txBox="1"/>
            <p:nvPr/>
          </p:nvSpPr>
          <p:spPr>
            <a:xfrm>
              <a:off x="376888" y="4658360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754" y="4412139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13148" y="3743960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3569" y="3240062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2012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3496" y="3431003"/>
            <a:ext cx="1727399" cy="2249295"/>
            <a:chOff x="367754" y="3240062"/>
            <a:chExt cx="1727399" cy="2249295"/>
          </a:xfrm>
        </p:grpSpPr>
        <p:sp>
          <p:nvSpPr>
            <p:cNvPr id="29" name="TextBox 28"/>
            <p:cNvSpPr txBox="1"/>
            <p:nvPr/>
          </p:nvSpPr>
          <p:spPr>
            <a:xfrm>
              <a:off x="376888" y="4658360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754" y="4412139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13148" y="3743960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569" y="3240062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15369" y="1766707"/>
            <a:ext cx="1727399" cy="2335262"/>
            <a:chOff x="1715369" y="1578744"/>
            <a:chExt cx="1727399" cy="2335262"/>
          </a:xfrm>
        </p:grpSpPr>
        <p:sp>
          <p:nvSpPr>
            <p:cNvPr id="34" name="TextBox 33"/>
            <p:cNvSpPr txBox="1"/>
            <p:nvPr/>
          </p:nvSpPr>
          <p:spPr>
            <a:xfrm>
              <a:off x="1724503" y="1824965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15369" y="1578744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560763" y="2886337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11005" y="3513896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2011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3919" y="1766707"/>
            <a:ext cx="1727399" cy="2335262"/>
            <a:chOff x="1715369" y="1578744"/>
            <a:chExt cx="1727399" cy="2335262"/>
          </a:xfrm>
        </p:grpSpPr>
        <p:sp>
          <p:nvSpPr>
            <p:cNvPr id="40" name="TextBox 39"/>
            <p:cNvSpPr txBox="1"/>
            <p:nvPr/>
          </p:nvSpPr>
          <p:spPr>
            <a:xfrm>
              <a:off x="1724503" y="1824965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15369" y="1578744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560763" y="2886337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011005" y="3513896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102944" y="1766707"/>
            <a:ext cx="1727399" cy="2335262"/>
            <a:chOff x="1715369" y="1578744"/>
            <a:chExt cx="1727399" cy="2335262"/>
          </a:xfrm>
        </p:grpSpPr>
        <p:sp>
          <p:nvSpPr>
            <p:cNvPr id="45" name="TextBox 44"/>
            <p:cNvSpPr txBox="1"/>
            <p:nvPr/>
          </p:nvSpPr>
          <p:spPr>
            <a:xfrm>
              <a:off x="1724503" y="1824965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modern PowerPoint  Presentation that is beautifully designed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15369" y="1578744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560763" y="2886337"/>
              <a:ext cx="0" cy="5426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11005" y="3513896"/>
              <a:ext cx="109951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2015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3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455028" y="1702422"/>
            <a:ext cx="3960932" cy="3960932"/>
            <a:chOff x="2455028" y="1729056"/>
            <a:chExt cx="3960932" cy="3960932"/>
          </a:xfrm>
        </p:grpSpPr>
        <p:grpSp>
          <p:nvGrpSpPr>
            <p:cNvPr id="15" name="Group 14"/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779310" y="2053338"/>
                <a:ext cx="3312368" cy="331236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455028" y="1729056"/>
                <a:ext cx="3960932" cy="3960932"/>
                <a:chOff x="2455028" y="1729056"/>
                <a:chExt cx="3960932" cy="396093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 rot="2700000">
                  <a:off x="2455028" y="1729056"/>
                  <a:ext cx="3960932" cy="3960932"/>
                  <a:chOff x="1807830" y="1844332"/>
                  <a:chExt cx="3960932" cy="396093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356247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4" name="Rounded Rectangle 3"/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rgbClr val="73B2D1">
                        <a:alpha val="8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ounded Rectangle 3"/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rgbClr val="F6BF4A">
                        <a:alpha val="8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 rot="16200000">
                    <a:off x="3356248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9" name="Rounded Rectangle 3"/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rgbClr val="A0C458">
                        <a:alpha val="83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ounded Rectangle 3"/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rgbClr val="F86A9A">
                        <a:alpha val="8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Oval 11"/>
                <p:cNvSpPr/>
                <p:nvPr/>
              </p:nvSpPr>
              <p:spPr>
                <a:xfrm>
                  <a:off x="4003446" y="327747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607402" y="1914838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5111062" y="3420493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3607401" y="4923412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113360" y="3420494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" name="Picture 42" descr="F:\002-KIMS BUSINESS\007-bizdesign.tv\000-PPT FOR KMONG\PNG-아이콘\001-비즈니스\수정\지구본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813" y="3516237"/>
              <a:ext cx="335359" cy="386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 rot="18900000">
              <a:off x="4532619" y="2735590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2700000">
              <a:off x="2904581" y="272955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8900000">
              <a:off x="2931218" y="4359073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700000">
              <a:off x="4548586" y="433663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72201" y="1890198"/>
            <a:ext cx="2232249" cy="853045"/>
            <a:chOff x="6372201" y="2011203"/>
            <a:chExt cx="2232249" cy="853045"/>
          </a:xfrm>
        </p:grpSpPr>
        <p:sp>
          <p:nvSpPr>
            <p:cNvPr id="27" name="TextBox 26"/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72200" y="4626502"/>
            <a:ext cx="2232249" cy="853045"/>
            <a:chOff x="6372201" y="2011203"/>
            <a:chExt cx="2232249" cy="853045"/>
          </a:xfrm>
        </p:grpSpPr>
        <p:sp>
          <p:nvSpPr>
            <p:cNvPr id="40" name="TextBox 39"/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7543" y="1890198"/>
            <a:ext cx="2232249" cy="853045"/>
            <a:chOff x="6372201" y="2011203"/>
            <a:chExt cx="2232249" cy="853045"/>
          </a:xfrm>
        </p:grpSpPr>
        <p:sp>
          <p:nvSpPr>
            <p:cNvPr id="43" name="TextBox 42"/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7542" y="4626502"/>
            <a:ext cx="2232249" cy="853045"/>
            <a:chOff x="6372201" y="2011203"/>
            <a:chExt cx="2232249" cy="853045"/>
          </a:xfrm>
        </p:grpSpPr>
        <p:sp>
          <p:nvSpPr>
            <p:cNvPr id="46" name="TextBox 45"/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 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1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Click to edit subtitle here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7036" y="2577981"/>
            <a:ext cx="3500774" cy="2022882"/>
            <a:chOff x="2771800" y="2419161"/>
            <a:chExt cx="3500774" cy="2022882"/>
          </a:xfrm>
        </p:grpSpPr>
        <p:sp>
          <p:nvSpPr>
            <p:cNvPr id="4" name="Oval 3"/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rgbClr val="F6BF4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rgbClr val="73B2D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5400000" flipH="1" flipV="1">
            <a:off x="4399620" y="2007332"/>
            <a:ext cx="873969" cy="529208"/>
          </a:xfrm>
          <a:prstGeom prst="bentConnector3">
            <a:avLst>
              <a:gd name="adj1" fmla="val 997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247690" y="1686567"/>
            <a:ext cx="2924710" cy="839106"/>
            <a:chOff x="5247690" y="1714185"/>
            <a:chExt cx="2924710" cy="839106"/>
          </a:xfrm>
        </p:grpSpPr>
        <p:sp>
          <p:nvSpPr>
            <p:cNvPr id="21" name="TextBox 20"/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25486" y="4933112"/>
            <a:ext cx="2907938" cy="858550"/>
            <a:chOff x="5247690" y="1753071"/>
            <a:chExt cx="2907938" cy="858550"/>
          </a:xfrm>
        </p:grpSpPr>
        <p:sp>
          <p:nvSpPr>
            <p:cNvPr id="28" name="TextBox 27"/>
            <p:cNvSpPr txBox="1"/>
            <p:nvPr/>
          </p:nvSpPr>
          <p:spPr>
            <a:xfrm>
              <a:off x="5247690" y="1753071"/>
              <a:ext cx="2907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47690" y="1965290"/>
              <a:ext cx="2907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5535" y="4038645"/>
            <a:ext cx="2463137" cy="858550"/>
            <a:chOff x="6096920" y="1753071"/>
            <a:chExt cx="2463137" cy="858550"/>
          </a:xfrm>
        </p:grpSpPr>
        <p:sp>
          <p:nvSpPr>
            <p:cNvPr id="31" name="TextBox 30"/>
            <p:cNvSpPr txBox="1"/>
            <p:nvPr/>
          </p:nvSpPr>
          <p:spPr>
            <a:xfrm>
              <a:off x="6096920" y="1753071"/>
              <a:ext cx="246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920" y="1965290"/>
              <a:ext cx="246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simply impress your audience and add a unique zing and appeal to your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Presentations.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3" name="Elbow Connector 32"/>
          <p:cNvCxnSpPr/>
          <p:nvPr/>
        </p:nvCxnSpPr>
        <p:spPr>
          <a:xfrm flipV="1">
            <a:off x="1763688" y="3471169"/>
            <a:ext cx="793081" cy="461888"/>
          </a:xfrm>
          <a:prstGeom prst="bentConnector3">
            <a:avLst>
              <a:gd name="adj1" fmla="val 7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V="1">
            <a:off x="5140796" y="4732422"/>
            <a:ext cx="361753" cy="347213"/>
          </a:xfrm>
          <a:prstGeom prst="bentConnector3">
            <a:avLst>
              <a:gd name="adj1" fmla="val -153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5056819" y="3298645"/>
            <a:ext cx="562245" cy="58821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3502806" y="3287336"/>
            <a:ext cx="664684" cy="5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4251</Words>
  <Application>Microsoft Office PowerPoint</Application>
  <PresentationFormat>On-screen Show (4:3)</PresentationFormat>
  <Paragraphs>601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Cover_End_ Slide Master</vt:lpstr>
      <vt:lpstr>Contents Master Slide </vt:lpstr>
      <vt:lpstr>Section Break Slide Master</vt:lpstr>
      <vt:lpstr>VISION PRESETATION</vt:lpstr>
      <vt:lpstr>VISION PRESENTAION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</vt:lpstr>
      <vt:lpstr>INFOGRAPHIC_CHARTS</vt:lpstr>
      <vt:lpstr>INFOGRAPHIC_CHARTS</vt:lpstr>
      <vt:lpstr>INFOGRAPHIC_CHARTS</vt:lpstr>
      <vt:lpstr>INFOGRAPHIC_CHARTS</vt:lpstr>
      <vt:lpstr>INFOGRAPHIC_CHARTS</vt:lpstr>
      <vt:lpstr>INFOGRAPHIC_CHARTS</vt:lpstr>
      <vt:lpstr>INFOGRAPHIC_CHARTS</vt:lpstr>
      <vt:lpstr>IMAGES &amp; CONTENTS</vt:lpstr>
      <vt:lpstr>IMGAES&amp;CONTENTS _ TIMELINE 1</vt:lpstr>
      <vt:lpstr>IMGAES&amp;CONTENTS _ TIMELINE 2</vt:lpstr>
      <vt:lpstr>IMGAES&amp;CONTENTS _ OUR TEAM</vt:lpstr>
      <vt:lpstr>IMGAES&amp;CONTENTS</vt:lpstr>
      <vt:lpstr>IMGAES&amp;CONTENTS</vt:lpstr>
      <vt:lpstr>Thank you</vt:lpstr>
      <vt:lpstr>Thank you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WIN7</cp:lastModifiedBy>
  <cp:revision>148</cp:revision>
  <dcterms:created xsi:type="dcterms:W3CDTF">2015-01-26T02:39:09Z</dcterms:created>
  <dcterms:modified xsi:type="dcterms:W3CDTF">2015-03-06T01:35:20Z</dcterms:modified>
</cp:coreProperties>
</file>