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40D9-9F9E-AA1B-D931-F221F69B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856C6-1585-2A4D-4660-F72B6A35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B7D81-C931-4AC8-853A-79D192A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EF02C-DBA8-4FCE-9AD3-98D6F5FA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BEF1-37D4-55A6-A876-DA32082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B854C-41EA-1947-75E6-DB12F9BA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FB87-B9B3-9868-F2C1-B17A58BBE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3E2D3-C90F-A2CC-0D21-91D85E1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7FE2A-3B29-7E29-3C4B-CFC2CFB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45A23-2171-DE58-C412-461C4A03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7F810-48F8-C5A3-A2B7-9B7458895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F721D-2AF8-E6CF-5BA0-7EBD9B4B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A56F-5A11-4F65-5AC1-6450926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CA27C-816E-804B-0DCF-8900B41B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8CC7A-51EB-792D-502B-DA551134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342F6-DA94-A092-6414-44EF0D16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E84C1-50FE-5B12-C29D-BE885531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5A48-25DE-8078-C3FD-2A585145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F47D3-EA60-9FFA-2E3E-16671D7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41639-FE89-AFFE-F3CD-E31D2764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156F-D5EF-36E7-F537-3ADD6597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5864F-C3A4-DF30-92E2-1427DA7E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B6C16-AF8F-DD02-70D5-AF716E19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03E17-CB80-006B-509B-15EC3E93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747-0957-CCCA-DB32-1BBE7FC1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19733-B696-443D-5F15-EF6ABE1F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200DB-4035-FBF2-13E3-D2E1A0B33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55ED7-4F18-A940-CB8E-C21EE0DF2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5C16E-DEC5-6BDE-5DA7-0C416108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58773-76C9-E03B-AFB2-0B4B31E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367D5-4D4B-1385-D542-A4623C9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FDB1-C258-8F36-2390-72BF9925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29468-4E34-2463-DB5D-CEA42039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767F7-90A0-4DC6-5E04-21BB271E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492B3E-6E5B-DF48-1F30-BA9360995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2FD3D-8F71-5769-517A-63718493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BE1B00-CDBC-2647-5A44-1A7AEA53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41B18-076E-0D73-CC32-1D0EDFF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38752-3BEE-B1E0-2E8E-AD7CBBF2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3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C225A-568E-B7E6-F664-44F56351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2AD90-A590-7FA8-DD1B-3940B277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FE8993-F616-6528-7146-9D069F33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C8338-CD63-5BF7-2B38-FB044454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154CB2-F53C-368D-A81B-4BD2642B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63315F-71E2-71DB-10F3-B24971E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D7432-68DE-87BA-165E-7CDEB043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4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F855-008C-DACB-9F35-5B697E0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8B436-E547-B114-8DC9-5343C274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80130-CE20-9ECE-8DB6-6ECBEC37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D8260-5B4A-772B-4344-7F424628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170B7-87ED-5442-0D53-765E76D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1DABD-DD04-E763-A012-2258FE1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4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F99F-38BA-4BE9-B699-9F556C5A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ADD65-9D61-1B22-3791-34298FAE5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92939-82F2-9A61-B3E0-287A2D43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1C553-B75D-2180-4A91-7562612F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11D30-C29B-CB77-A090-58414B52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6E080-E506-ED69-B993-A809F69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62EF4-752C-98A0-60B0-3CE7B71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397EF-AD6C-7BAD-90DF-04F1DAA4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EF1CF-74F6-16AC-B1C2-E2E350A2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0C56-3EC3-4944-99B3-4676F6E3A86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7FF23-F84F-1C2F-05C9-4BA08A2C4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29413-C00E-45D8-7EED-6CFCB318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7035-4A3A-4D04-A629-B900D7FD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4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9216" y="2086969"/>
            <a:ext cx="12012784" cy="4906366"/>
            <a:chOff x="433378" y="3147253"/>
            <a:chExt cx="18019176" cy="7359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78" y="3147253"/>
              <a:ext cx="18019176" cy="73595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205" y="2020858"/>
            <a:ext cx="11980253" cy="185407"/>
            <a:chOff x="448807" y="3031286"/>
            <a:chExt cx="17970380" cy="278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07" y="3031286"/>
              <a:ext cx="17970380" cy="278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8599" y="-97245"/>
            <a:ext cx="409764" cy="7003047"/>
            <a:chOff x="-147899" y="-145867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45867"/>
              <a:ext cx="614646" cy="105045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754" y="532566"/>
            <a:ext cx="1425863" cy="4060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28368" y="6358731"/>
            <a:ext cx="392384" cy="33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F308C-B696-39E8-0323-2A1B91E4A2EF}"/>
              </a:ext>
            </a:extLst>
          </p:cNvPr>
          <p:cNvSpPr txBox="1"/>
          <p:nvPr/>
        </p:nvSpPr>
        <p:spPr>
          <a:xfrm>
            <a:off x="1143753" y="1026160"/>
            <a:ext cx="1031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음주운전 동승률에 소득수준이 영향을 미치는 정도에 대한 회귀분석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F0A2-070E-672A-C068-9C7326841DD1}"/>
              </a:ext>
            </a:extLst>
          </p:cNvPr>
          <p:cNvSpPr txBox="1"/>
          <p:nvPr/>
        </p:nvSpPr>
        <p:spPr>
          <a:xfrm>
            <a:off x="1330960" y="2286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음주운전 </a:t>
            </a:r>
            <a:r>
              <a:rPr lang="ko-KR" altLang="en-US" dirty="0" err="1"/>
              <a:t>동승률</a:t>
            </a:r>
            <a:r>
              <a:rPr lang="ko-KR" altLang="en-US" dirty="0"/>
              <a:t> 데이터 소개</a:t>
            </a: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CEE7F54-63C8-A4FD-2D6B-EF68A8C24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24" y="3288496"/>
            <a:ext cx="2400635" cy="3286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BD197E-E638-7181-02D3-64861A9B6D14}"/>
              </a:ext>
            </a:extLst>
          </p:cNvPr>
          <p:cNvSpPr txBox="1"/>
          <p:nvPr/>
        </p:nvSpPr>
        <p:spPr>
          <a:xfrm>
            <a:off x="1267835" y="2844341"/>
            <a:ext cx="240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소득수준별</a:t>
            </a:r>
            <a:r>
              <a:rPr lang="en-US" altLang="ko-KR" dirty="0"/>
              <a:t>_</a:t>
            </a:r>
            <a:r>
              <a:rPr lang="ko-KR" altLang="en-US" dirty="0"/>
              <a:t>남성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74608-F295-0795-41BA-97E68DED81EE}"/>
              </a:ext>
            </a:extLst>
          </p:cNvPr>
          <p:cNvSpPr txBox="1"/>
          <p:nvPr/>
        </p:nvSpPr>
        <p:spPr>
          <a:xfrm>
            <a:off x="3778161" y="2844341"/>
            <a:ext cx="22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소득수준별</a:t>
            </a:r>
            <a:r>
              <a:rPr lang="en-US" altLang="ko-KR" dirty="0"/>
              <a:t>_</a:t>
            </a:r>
            <a:r>
              <a:rPr lang="ko-KR" altLang="en-US" dirty="0"/>
              <a:t>여성</a:t>
            </a:r>
          </a:p>
        </p:txBody>
      </p:sp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30C0E7B-AD6C-905A-2EED-10F850FD1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03" y="3283347"/>
            <a:ext cx="2391109" cy="33151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5C8C54-E167-DEB1-74F3-497F137E9A1F}"/>
              </a:ext>
            </a:extLst>
          </p:cNvPr>
          <p:cNvSpPr txBox="1"/>
          <p:nvPr/>
        </p:nvSpPr>
        <p:spPr>
          <a:xfrm>
            <a:off x="4648200" y="2293057"/>
            <a:ext cx="434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「국민건강영양조사」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질병관리청 </a:t>
            </a:r>
            <a:endParaRPr lang="ko-KR" altLang="en-US" dirty="0"/>
          </a:p>
        </p:txBody>
      </p:sp>
      <p:pic>
        <p:nvPicPr>
          <p:cNvPr id="31" name="그림 3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A570437-8E11-1A2B-9ED8-DE1E9CD32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83" y="3259917"/>
            <a:ext cx="4820323" cy="33151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B899CD-B5EB-5703-154F-8A6498330143}"/>
              </a:ext>
            </a:extLst>
          </p:cNvPr>
          <p:cNvSpPr txBox="1"/>
          <p:nvPr/>
        </p:nvSpPr>
        <p:spPr>
          <a:xfrm>
            <a:off x="6527683" y="2844341"/>
            <a:ext cx="423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음주운전 </a:t>
            </a:r>
            <a:r>
              <a:rPr lang="ko-KR" altLang="en-US" dirty="0" err="1"/>
              <a:t>동승률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0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919" y="2098169"/>
            <a:ext cx="12012784" cy="4906366"/>
            <a:chOff x="433378" y="3147253"/>
            <a:chExt cx="18019176" cy="7359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78" y="3147253"/>
              <a:ext cx="18019176" cy="73595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205" y="2020858"/>
            <a:ext cx="11980253" cy="185407"/>
            <a:chOff x="448807" y="3031286"/>
            <a:chExt cx="17970380" cy="278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07" y="3031286"/>
              <a:ext cx="17970380" cy="278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8599" y="-97245"/>
            <a:ext cx="409764" cy="7003047"/>
            <a:chOff x="-147899" y="-145867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45867"/>
              <a:ext cx="614646" cy="105045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754" y="532566"/>
            <a:ext cx="1425863" cy="4060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91493" y="6358731"/>
            <a:ext cx="392384" cy="33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F308C-B696-39E8-0323-2A1B91E4A2EF}"/>
              </a:ext>
            </a:extLst>
          </p:cNvPr>
          <p:cNvSpPr txBox="1"/>
          <p:nvPr/>
        </p:nvSpPr>
        <p:spPr>
          <a:xfrm>
            <a:off x="1143754" y="1026160"/>
            <a:ext cx="802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음주운전 동승률에 소득수준이 영향을 미치는 정도에 대한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회귀분석 변수 소개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F0A2-070E-672A-C068-9C7326841DD1}"/>
              </a:ext>
            </a:extLst>
          </p:cNvPr>
          <p:cNvSpPr txBox="1"/>
          <p:nvPr/>
        </p:nvSpPr>
        <p:spPr>
          <a:xfrm>
            <a:off x="1330960" y="2286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C8C54-E167-DEB1-74F3-497F137E9A1F}"/>
              </a:ext>
            </a:extLst>
          </p:cNvPr>
          <p:cNvSpPr txBox="1"/>
          <p:nvPr/>
        </p:nvSpPr>
        <p:spPr>
          <a:xfrm>
            <a:off x="2931160" y="2298697"/>
            <a:ext cx="434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「국민건강영양조사」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질병관리청 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62998-7AE6-7D98-DDBF-2E78ABA6EBA7}"/>
              </a:ext>
            </a:extLst>
          </p:cNvPr>
          <p:cNvSpPr txBox="1"/>
          <p:nvPr/>
        </p:nvSpPr>
        <p:spPr>
          <a:xfrm>
            <a:off x="1856685" y="3406240"/>
            <a:ext cx="9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독립변수 </a:t>
            </a:r>
            <a:r>
              <a:rPr lang="en-US" altLang="ko-KR" dirty="0"/>
              <a:t>: </a:t>
            </a:r>
            <a:r>
              <a:rPr lang="ko-KR" altLang="en-US" dirty="0"/>
              <a:t>소득수준별</a:t>
            </a:r>
            <a:r>
              <a:rPr lang="en-US" altLang="ko-KR" dirty="0"/>
              <a:t>_</a:t>
            </a:r>
            <a:r>
              <a:rPr lang="ko-KR" altLang="en-US" dirty="0"/>
              <a:t>남성</a:t>
            </a:r>
            <a:r>
              <a:rPr lang="en-US" altLang="ko-KR" dirty="0"/>
              <a:t>//</a:t>
            </a:r>
            <a:r>
              <a:rPr lang="ko-KR" altLang="en-US" dirty="0"/>
              <a:t>여성 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중하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중상</a:t>
            </a:r>
            <a:r>
              <a:rPr lang="en-US" altLang="ko-KR" dirty="0"/>
              <a:t>, 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73A2C-1BF9-43AE-14D5-7C23860D4E81}"/>
              </a:ext>
            </a:extLst>
          </p:cNvPr>
          <p:cNvSpPr txBox="1"/>
          <p:nvPr/>
        </p:nvSpPr>
        <p:spPr>
          <a:xfrm>
            <a:off x="1856685" y="4078513"/>
            <a:ext cx="574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종속변수 </a:t>
            </a:r>
            <a:r>
              <a:rPr lang="en-US" altLang="ko-KR" dirty="0"/>
              <a:t>: </a:t>
            </a:r>
            <a:r>
              <a:rPr lang="ko-KR" altLang="en-US" dirty="0"/>
              <a:t>음주운전 </a:t>
            </a:r>
            <a:r>
              <a:rPr lang="ko-KR" altLang="en-US" dirty="0" err="1"/>
              <a:t>동승률</a:t>
            </a:r>
            <a:r>
              <a:rPr lang="en-US" altLang="ko-KR" dirty="0"/>
              <a:t>(</a:t>
            </a:r>
            <a:r>
              <a:rPr lang="ko-KR" altLang="en-US" dirty="0"/>
              <a:t>여성 음주운전 </a:t>
            </a:r>
            <a:r>
              <a:rPr lang="ko-KR" altLang="en-US" dirty="0" err="1"/>
              <a:t>동승률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   </a:t>
            </a:r>
            <a:r>
              <a:rPr lang="ko-KR" altLang="en-US" dirty="0"/>
              <a:t>음주운전 </a:t>
            </a:r>
            <a:r>
              <a:rPr lang="ko-KR" altLang="en-US" dirty="0" err="1"/>
              <a:t>동승률</a:t>
            </a:r>
            <a:r>
              <a:rPr lang="en-US" altLang="ko-KR" dirty="0"/>
              <a:t>(</a:t>
            </a:r>
            <a:r>
              <a:rPr lang="ko-KR" altLang="en-US" dirty="0"/>
              <a:t>남성 음주운전 </a:t>
            </a:r>
            <a:r>
              <a:rPr lang="ko-KR" altLang="en-US" dirty="0" err="1"/>
              <a:t>동승률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2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919" y="2098169"/>
            <a:ext cx="12012784" cy="4906366"/>
            <a:chOff x="433378" y="3147253"/>
            <a:chExt cx="18019176" cy="7359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78" y="3147253"/>
              <a:ext cx="18019176" cy="73595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205" y="2020858"/>
            <a:ext cx="11980253" cy="185407"/>
            <a:chOff x="448807" y="3031286"/>
            <a:chExt cx="17970380" cy="278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07" y="3031286"/>
              <a:ext cx="17970380" cy="278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8599" y="-97245"/>
            <a:ext cx="409764" cy="7003047"/>
            <a:chOff x="-147899" y="-145867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45867"/>
              <a:ext cx="614646" cy="105045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754" y="532566"/>
            <a:ext cx="1425863" cy="4060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91493" y="6358731"/>
            <a:ext cx="392384" cy="33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F308C-B696-39E8-0323-2A1B91E4A2EF}"/>
              </a:ext>
            </a:extLst>
          </p:cNvPr>
          <p:cNvSpPr txBox="1"/>
          <p:nvPr/>
        </p:nvSpPr>
        <p:spPr>
          <a:xfrm>
            <a:off x="1143754" y="1026160"/>
            <a:ext cx="77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음주운전 동승률에 소득수준이 영향을 미치는 정도에 대한 회귀분석 결과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C8C54-E167-DEB1-74F3-497F137E9A1F}"/>
              </a:ext>
            </a:extLst>
          </p:cNvPr>
          <p:cNvSpPr txBox="1"/>
          <p:nvPr/>
        </p:nvSpPr>
        <p:spPr>
          <a:xfrm>
            <a:off x="2217927" y="2252720"/>
            <a:ext cx="35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NotoSansKR"/>
              </a:rPr>
              <a:t>남성 음주운전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SansKR"/>
              </a:rPr>
              <a:t>동승률</a:t>
            </a:r>
            <a:endParaRPr lang="ko-KR" altLang="en-US" dirty="0"/>
          </a:p>
        </p:txBody>
      </p:sp>
      <p:pic>
        <p:nvPicPr>
          <p:cNvPr id="10" name="그림 9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E80BA9E9-7E37-FC04-D119-F85C58103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0" y="2720076"/>
            <a:ext cx="5400000" cy="411100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C8B99B-853F-DFF6-63E3-DB1908800C18}"/>
              </a:ext>
            </a:extLst>
          </p:cNvPr>
          <p:cNvGrpSpPr/>
          <p:nvPr/>
        </p:nvGrpSpPr>
        <p:grpSpPr>
          <a:xfrm>
            <a:off x="6436989" y="2720076"/>
            <a:ext cx="5400000" cy="4111008"/>
            <a:chOff x="1223282" y="-1196049"/>
            <a:chExt cx="9745437" cy="7459116"/>
          </a:xfrm>
        </p:grpSpPr>
        <p:pic>
          <p:nvPicPr>
            <p:cNvPr id="14" name="그림 13" descr="텍스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7234B97B-4475-408C-91E2-1EE09E74E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84" y="-1196049"/>
              <a:ext cx="9745435" cy="5963482"/>
            </a:xfrm>
            <a:prstGeom prst="rect">
              <a:avLst/>
            </a:prstGeom>
          </p:spPr>
        </p:pic>
        <p:pic>
          <p:nvPicPr>
            <p:cNvPr id="16" name="그림 1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0C70840-96E9-BFB3-5822-95CCFEB2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82" y="4767433"/>
              <a:ext cx="9745435" cy="149563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293A3F-4B68-0E7D-98B4-4240DF099752}"/>
              </a:ext>
            </a:extLst>
          </p:cNvPr>
          <p:cNvSpPr txBox="1"/>
          <p:nvPr/>
        </p:nvSpPr>
        <p:spPr>
          <a:xfrm>
            <a:off x="7368446" y="2252720"/>
            <a:ext cx="35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NotoSansKR"/>
              </a:rPr>
              <a:t>여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SansKR"/>
              </a:rPr>
              <a:t>성 음주운전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SansKR"/>
              </a:rPr>
              <a:t>동승률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5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NotoSansKR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Jeon-seok</dc:creator>
  <cp:lastModifiedBy>Choi Jeon-seok</cp:lastModifiedBy>
  <cp:revision>8</cp:revision>
  <dcterms:created xsi:type="dcterms:W3CDTF">2023-05-23T05:29:51Z</dcterms:created>
  <dcterms:modified xsi:type="dcterms:W3CDTF">2023-05-23T05:50:49Z</dcterms:modified>
</cp:coreProperties>
</file>