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6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29D-B4C3-4E8C-9D61-2C8458AC0C1A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24B-2EEF-49FB-8BBE-0E8F13C3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2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29D-B4C3-4E8C-9D61-2C8458AC0C1A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24B-2EEF-49FB-8BBE-0E8F13C3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29D-B4C3-4E8C-9D61-2C8458AC0C1A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24B-2EEF-49FB-8BBE-0E8F13C3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0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29D-B4C3-4E8C-9D61-2C8458AC0C1A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24B-2EEF-49FB-8BBE-0E8F13C3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1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29D-B4C3-4E8C-9D61-2C8458AC0C1A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24B-2EEF-49FB-8BBE-0E8F13C3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3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29D-B4C3-4E8C-9D61-2C8458AC0C1A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24B-2EEF-49FB-8BBE-0E8F13C3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4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29D-B4C3-4E8C-9D61-2C8458AC0C1A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24B-2EEF-49FB-8BBE-0E8F13C3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7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29D-B4C3-4E8C-9D61-2C8458AC0C1A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24B-2EEF-49FB-8BBE-0E8F13C3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7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29D-B4C3-4E8C-9D61-2C8458AC0C1A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24B-2EEF-49FB-8BBE-0E8F13C3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29D-B4C3-4E8C-9D61-2C8458AC0C1A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24B-2EEF-49FB-8BBE-0E8F13C3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3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29D-B4C3-4E8C-9D61-2C8458AC0C1A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24B-2EEF-49FB-8BBE-0E8F13C3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8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5129D-B4C3-4E8C-9D61-2C8458AC0C1A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124B-2EEF-49FB-8BBE-0E8F13C3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1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83E084-AAF7-4583-A7C6-226B2C03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2333029"/>
            <a:ext cx="1123954" cy="189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C34F70-7596-481B-9C1E-69322184E250}"/>
              </a:ext>
            </a:extLst>
          </p:cNvPr>
          <p:cNvSpPr txBox="1"/>
          <p:nvPr/>
        </p:nvSpPr>
        <p:spPr>
          <a:xfrm>
            <a:off x="1483995" y="2647777"/>
            <a:ext cx="994409" cy="4154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사진등록 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8BF165-39F8-4D35-86CB-E637EB8A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48" y="2333029"/>
            <a:ext cx="1132748" cy="1890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8FFF3E60-C651-4B7F-8C6F-2F30C27677FD}"/>
              </a:ext>
            </a:extLst>
          </p:cNvPr>
          <p:cNvSpPr/>
          <p:nvPr/>
        </p:nvSpPr>
        <p:spPr>
          <a:xfrm>
            <a:off x="304798" y="3207544"/>
            <a:ext cx="647700" cy="6477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796C9FC-89C9-407C-929E-49AB2EDB7328}"/>
              </a:ext>
            </a:extLst>
          </p:cNvPr>
          <p:cNvCxnSpPr/>
          <p:nvPr/>
        </p:nvCxnSpPr>
        <p:spPr>
          <a:xfrm>
            <a:off x="1647825" y="3207544"/>
            <a:ext cx="704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2C9720E-B526-4711-B34B-C1DD1E8AED79}"/>
              </a:ext>
            </a:extLst>
          </p:cNvPr>
          <p:cNvCxnSpPr>
            <a:cxnSpLocks/>
          </p:cNvCxnSpPr>
          <p:nvPr/>
        </p:nvCxnSpPr>
        <p:spPr>
          <a:xfrm flipV="1">
            <a:off x="3994785" y="2701290"/>
            <a:ext cx="704850" cy="5062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D1E490-13C7-4A91-BFE8-961AD8C1814E}"/>
              </a:ext>
            </a:extLst>
          </p:cNvPr>
          <p:cNvCxnSpPr/>
          <p:nvPr/>
        </p:nvCxnSpPr>
        <p:spPr>
          <a:xfrm>
            <a:off x="3100022" y="1572027"/>
            <a:ext cx="704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529057-CE69-4FBD-B2BF-61052058F253}"/>
              </a:ext>
            </a:extLst>
          </p:cNvPr>
          <p:cNvCxnSpPr>
            <a:cxnSpLocks/>
          </p:cNvCxnSpPr>
          <p:nvPr/>
        </p:nvCxnSpPr>
        <p:spPr>
          <a:xfrm>
            <a:off x="3994786" y="3429000"/>
            <a:ext cx="776507" cy="4262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6FFDDC-0C01-4676-B196-934B7D10822B}"/>
              </a:ext>
            </a:extLst>
          </p:cNvPr>
          <p:cNvSpPr txBox="1"/>
          <p:nvPr/>
        </p:nvSpPr>
        <p:spPr>
          <a:xfrm>
            <a:off x="4094790" y="2140444"/>
            <a:ext cx="994409" cy="4154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사진촬영 클릭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D0EC2-FF59-4958-AA40-715BA2066378}"/>
              </a:ext>
            </a:extLst>
          </p:cNvPr>
          <p:cNvSpPr txBox="1"/>
          <p:nvPr/>
        </p:nvSpPr>
        <p:spPr>
          <a:xfrm>
            <a:off x="3994785" y="4001482"/>
            <a:ext cx="994409" cy="4154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기존사진등록</a:t>
            </a:r>
            <a:endParaRPr lang="en-US" altLang="ko-KR" sz="1050" dirty="0"/>
          </a:p>
          <a:p>
            <a:r>
              <a:rPr lang="ko-KR" altLang="en-US" sz="1050" dirty="0"/>
              <a:t>클릭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515736A-09CC-45BD-9C61-0350C8813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675" y="1064416"/>
            <a:ext cx="1137150" cy="189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CC975C8-DA68-4A73-AD5F-F1667D836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037" y="1064416"/>
            <a:ext cx="1127093" cy="18900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D0395F-89A6-44A7-AFF9-177CD4A1A321}"/>
              </a:ext>
            </a:extLst>
          </p:cNvPr>
          <p:cNvCxnSpPr/>
          <p:nvPr/>
        </p:nvCxnSpPr>
        <p:spPr>
          <a:xfrm>
            <a:off x="6450187" y="2009416"/>
            <a:ext cx="704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1CB6AD-483E-4834-B31F-31EDFB1DAB5C}"/>
              </a:ext>
            </a:extLst>
          </p:cNvPr>
          <p:cNvSpPr txBox="1"/>
          <p:nvPr/>
        </p:nvSpPr>
        <p:spPr>
          <a:xfrm>
            <a:off x="6196385" y="1445069"/>
            <a:ext cx="1127093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촬영버튼 클릭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90C21BA-A932-4445-A569-CD3124F9E9A6}"/>
              </a:ext>
            </a:extLst>
          </p:cNvPr>
          <p:cNvCxnSpPr/>
          <p:nvPr/>
        </p:nvCxnSpPr>
        <p:spPr>
          <a:xfrm flipV="1">
            <a:off x="7718583" y="369116"/>
            <a:ext cx="0" cy="61239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2F1859-5077-4F0D-9FEA-17463A988E6F}"/>
              </a:ext>
            </a:extLst>
          </p:cNvPr>
          <p:cNvCxnSpPr>
            <a:cxnSpLocks/>
          </p:cNvCxnSpPr>
          <p:nvPr/>
        </p:nvCxnSpPr>
        <p:spPr>
          <a:xfrm flipH="1">
            <a:off x="866775" y="404069"/>
            <a:ext cx="685180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E41743B-D20D-46CA-AE6A-E6E367E8E42E}"/>
              </a:ext>
            </a:extLst>
          </p:cNvPr>
          <p:cNvCxnSpPr>
            <a:cxnSpLocks/>
          </p:cNvCxnSpPr>
          <p:nvPr/>
        </p:nvCxnSpPr>
        <p:spPr>
          <a:xfrm>
            <a:off x="875164" y="360727"/>
            <a:ext cx="0" cy="187913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C3BDBD-6542-432B-B642-2E9757FA1B38}"/>
              </a:ext>
            </a:extLst>
          </p:cNvPr>
          <p:cNvSpPr txBox="1"/>
          <p:nvPr/>
        </p:nvSpPr>
        <p:spPr>
          <a:xfrm>
            <a:off x="3819492" y="277111"/>
            <a:ext cx="1127093" cy="4154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홈으로 버튼</a:t>
            </a:r>
            <a:endParaRPr lang="en-US" altLang="ko-KR" sz="1050" dirty="0"/>
          </a:p>
          <a:p>
            <a:r>
              <a:rPr lang="ko-KR" altLang="en-US" sz="1050" dirty="0"/>
              <a:t>클릭</a:t>
            </a:r>
            <a:r>
              <a:rPr lang="en-US" altLang="ko-KR" sz="1050" dirty="0"/>
              <a:t>(</a:t>
            </a:r>
            <a:r>
              <a:rPr lang="ko-KR" altLang="en-US" sz="1050" dirty="0"/>
              <a:t>순환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B0742AD-69DA-4BF8-9FA8-E50DB0B6B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041" y="3494648"/>
            <a:ext cx="1139651" cy="1890000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9E30AF-20A6-4573-9AEF-75BB1636A051}"/>
              </a:ext>
            </a:extLst>
          </p:cNvPr>
          <p:cNvCxnSpPr/>
          <p:nvPr/>
        </p:nvCxnSpPr>
        <p:spPr>
          <a:xfrm>
            <a:off x="6476752" y="4410068"/>
            <a:ext cx="704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493F76-71EF-4DB7-8629-B290BA0144CA}"/>
              </a:ext>
            </a:extLst>
          </p:cNvPr>
          <p:cNvSpPr txBox="1"/>
          <p:nvPr/>
        </p:nvSpPr>
        <p:spPr>
          <a:xfrm>
            <a:off x="6421612" y="3903585"/>
            <a:ext cx="765079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폴더선택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3FBF454-24F8-48EC-AA24-E87726E7B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2561" y="3550846"/>
            <a:ext cx="1131493" cy="1890000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3710BC8-B9A6-462B-847D-BC97E2472C65}"/>
              </a:ext>
            </a:extLst>
          </p:cNvPr>
          <p:cNvCxnSpPr/>
          <p:nvPr/>
        </p:nvCxnSpPr>
        <p:spPr>
          <a:xfrm>
            <a:off x="8413104" y="4410068"/>
            <a:ext cx="704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3863507-4E87-4CF0-BF50-0D561E83F08E}"/>
              </a:ext>
            </a:extLst>
          </p:cNvPr>
          <p:cNvCxnSpPr>
            <a:cxnSpLocks/>
          </p:cNvCxnSpPr>
          <p:nvPr/>
        </p:nvCxnSpPr>
        <p:spPr>
          <a:xfrm flipH="1">
            <a:off x="714375" y="6261944"/>
            <a:ext cx="842962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FA71D19-FD29-4FFE-A184-1EC1D2A6E95A}"/>
              </a:ext>
            </a:extLst>
          </p:cNvPr>
          <p:cNvCxnSpPr>
            <a:cxnSpLocks/>
          </p:cNvCxnSpPr>
          <p:nvPr/>
        </p:nvCxnSpPr>
        <p:spPr>
          <a:xfrm flipV="1">
            <a:off x="749946" y="4223030"/>
            <a:ext cx="55280" cy="203891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FF4FDB6-FF38-461D-9A9C-21640D765293}"/>
              </a:ext>
            </a:extLst>
          </p:cNvPr>
          <p:cNvSpPr txBox="1"/>
          <p:nvPr/>
        </p:nvSpPr>
        <p:spPr>
          <a:xfrm>
            <a:off x="4386148" y="6134986"/>
            <a:ext cx="560437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/>
              <a:t>(</a:t>
            </a:r>
            <a:r>
              <a:rPr lang="ko-KR" altLang="en-US" sz="1050" dirty="0"/>
              <a:t>순환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A8461F-25BF-4604-AA97-1A99B470CDE4}"/>
              </a:ext>
            </a:extLst>
          </p:cNvPr>
          <p:cNvSpPr txBox="1"/>
          <p:nvPr/>
        </p:nvSpPr>
        <p:spPr>
          <a:xfrm>
            <a:off x="65102" y="59810"/>
            <a:ext cx="1123954" cy="2539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사진등록 </a:t>
            </a:r>
            <a:r>
              <a:rPr lang="en-US" altLang="ko-KR" sz="1050" dirty="0"/>
              <a:t>PART.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1066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9D4C7-7D50-424E-B301-311725427530}"/>
              </a:ext>
            </a:extLst>
          </p:cNvPr>
          <p:cNvSpPr txBox="1"/>
          <p:nvPr/>
        </p:nvSpPr>
        <p:spPr>
          <a:xfrm>
            <a:off x="2401014" y="3093666"/>
            <a:ext cx="765079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선택지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A8C93-D848-4B8F-A15B-83052BD3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08" y="2484000"/>
            <a:ext cx="1139605" cy="1890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3C5290F-F931-4520-A55F-20CAB6E251FF}"/>
              </a:ext>
            </a:extLst>
          </p:cNvPr>
          <p:cNvCxnSpPr/>
          <p:nvPr/>
        </p:nvCxnSpPr>
        <p:spPr>
          <a:xfrm>
            <a:off x="134843" y="3543293"/>
            <a:ext cx="704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E9C68C-DB04-4CF9-9893-51518B0843B9}"/>
              </a:ext>
            </a:extLst>
          </p:cNvPr>
          <p:cNvSpPr txBox="1"/>
          <p:nvPr/>
        </p:nvSpPr>
        <p:spPr>
          <a:xfrm>
            <a:off x="74614" y="2576043"/>
            <a:ext cx="765079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사진 선택하고 </a:t>
            </a:r>
            <a:endParaRPr lang="en-US" altLang="ko-KR" sz="1050" dirty="0"/>
          </a:p>
          <a:p>
            <a:r>
              <a:rPr lang="ko-KR" altLang="en-US" sz="1050" dirty="0"/>
              <a:t>등록 버튼 누름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42E4922-4D36-45BB-A265-F4511A2F544C}"/>
              </a:ext>
            </a:extLst>
          </p:cNvPr>
          <p:cNvCxnSpPr/>
          <p:nvPr/>
        </p:nvCxnSpPr>
        <p:spPr>
          <a:xfrm>
            <a:off x="2431129" y="3552811"/>
            <a:ext cx="704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48289ED-9AEE-4EF4-8C7A-065B30C45B66}"/>
              </a:ext>
            </a:extLst>
          </p:cNvPr>
          <p:cNvCxnSpPr>
            <a:cxnSpLocks/>
          </p:cNvCxnSpPr>
          <p:nvPr/>
        </p:nvCxnSpPr>
        <p:spPr>
          <a:xfrm flipV="1">
            <a:off x="3166093" y="3051274"/>
            <a:ext cx="771191" cy="4591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E5935A-EF7C-4F40-B21F-91470F4183F0}"/>
              </a:ext>
            </a:extLst>
          </p:cNvPr>
          <p:cNvCxnSpPr>
            <a:cxnSpLocks/>
          </p:cNvCxnSpPr>
          <p:nvPr/>
        </p:nvCxnSpPr>
        <p:spPr>
          <a:xfrm>
            <a:off x="3147042" y="3619486"/>
            <a:ext cx="771191" cy="3714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091A230-B6A2-4E0F-B55B-D51F4E289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45" y="1330624"/>
            <a:ext cx="1139699" cy="189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EE2601-8904-4A8F-AA67-AEF0A93009DA}"/>
              </a:ext>
            </a:extLst>
          </p:cNvPr>
          <p:cNvSpPr txBox="1"/>
          <p:nvPr/>
        </p:nvSpPr>
        <p:spPr>
          <a:xfrm>
            <a:off x="3551688" y="2661467"/>
            <a:ext cx="354735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09A62-BCB7-4CAA-A363-A3124C5C3B3B}"/>
              </a:ext>
            </a:extLst>
          </p:cNvPr>
          <p:cNvSpPr txBox="1"/>
          <p:nvPr/>
        </p:nvSpPr>
        <p:spPr>
          <a:xfrm>
            <a:off x="3354922" y="4100042"/>
            <a:ext cx="660304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아니요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CB97F2F-4D98-482A-AB0C-1951FED3D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45" y="3429000"/>
            <a:ext cx="1130201" cy="189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AE2C70-07F7-4FC8-B512-E3EE5DEA0B1B}"/>
              </a:ext>
            </a:extLst>
          </p:cNvPr>
          <p:cNvSpPr txBox="1"/>
          <p:nvPr/>
        </p:nvSpPr>
        <p:spPr>
          <a:xfrm>
            <a:off x="4240545" y="5400418"/>
            <a:ext cx="1130200" cy="4154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/>
              <a:t>등록되었다는 음성 출력</a:t>
            </a:r>
            <a:endParaRPr lang="ko-KR" altLang="en-US" sz="105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B61C1E5-7274-46A9-B8D1-9969FC81E98B}"/>
              </a:ext>
            </a:extLst>
          </p:cNvPr>
          <p:cNvCxnSpPr>
            <a:cxnSpLocks/>
          </p:cNvCxnSpPr>
          <p:nvPr/>
        </p:nvCxnSpPr>
        <p:spPr>
          <a:xfrm flipV="1">
            <a:off x="5541959" y="1778466"/>
            <a:ext cx="967898" cy="4971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C82397-5CB7-4C9A-90A8-CBD3CB6308F6}"/>
              </a:ext>
            </a:extLst>
          </p:cNvPr>
          <p:cNvCxnSpPr/>
          <p:nvPr/>
        </p:nvCxnSpPr>
        <p:spPr>
          <a:xfrm flipV="1">
            <a:off x="4808565" y="5815916"/>
            <a:ext cx="0" cy="61239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1166107-3C1B-41B0-9DE3-878306A642EE}"/>
              </a:ext>
            </a:extLst>
          </p:cNvPr>
          <p:cNvCxnSpPr>
            <a:cxnSpLocks/>
          </p:cNvCxnSpPr>
          <p:nvPr/>
        </p:nvCxnSpPr>
        <p:spPr>
          <a:xfrm flipH="1">
            <a:off x="0" y="6396305"/>
            <a:ext cx="4820160" cy="40396"/>
          </a:xfrm>
          <a:prstGeom prst="line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40E004-18EB-4989-AAA7-5445A3A41365}"/>
              </a:ext>
            </a:extLst>
          </p:cNvPr>
          <p:cNvSpPr txBox="1"/>
          <p:nvPr/>
        </p:nvSpPr>
        <p:spPr>
          <a:xfrm>
            <a:off x="2807084" y="6200365"/>
            <a:ext cx="1130200" cy="4154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err="1"/>
              <a:t>메인화면으로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순환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58D616-D8AF-4486-A6A0-599972A6805A}"/>
              </a:ext>
            </a:extLst>
          </p:cNvPr>
          <p:cNvCxnSpPr>
            <a:cxnSpLocks/>
          </p:cNvCxnSpPr>
          <p:nvPr/>
        </p:nvCxnSpPr>
        <p:spPr>
          <a:xfrm>
            <a:off x="5465391" y="2915383"/>
            <a:ext cx="35695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A36CF52-8246-4A19-878A-93E0B9683FA4}"/>
              </a:ext>
            </a:extLst>
          </p:cNvPr>
          <p:cNvSpPr txBox="1"/>
          <p:nvPr/>
        </p:nvSpPr>
        <p:spPr>
          <a:xfrm>
            <a:off x="5683505" y="1450437"/>
            <a:ext cx="826352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/>
              <a:t>녹음버튼</a:t>
            </a:r>
            <a:endParaRPr lang="ko-KR" alt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ADE56-BDA1-4814-BA80-6AFF00D74237}"/>
              </a:ext>
            </a:extLst>
          </p:cNvPr>
          <p:cNvSpPr txBox="1"/>
          <p:nvPr/>
        </p:nvSpPr>
        <p:spPr>
          <a:xfrm>
            <a:off x="5657473" y="2702700"/>
            <a:ext cx="1051788" cy="4154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다음사진 버튼</a:t>
            </a:r>
            <a:endParaRPr lang="en-US" altLang="ko-KR" sz="1050" dirty="0"/>
          </a:p>
          <a:p>
            <a:r>
              <a:rPr lang="ko-KR" altLang="en-US" sz="1050" dirty="0"/>
              <a:t> 클릭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1403A5E-9BF2-4D34-9003-E6FED543C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684" y="686043"/>
            <a:ext cx="1122584" cy="189000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CFB1834-5796-46DA-AB71-789A75470A0E}"/>
              </a:ext>
            </a:extLst>
          </p:cNvPr>
          <p:cNvCxnSpPr/>
          <p:nvPr/>
        </p:nvCxnSpPr>
        <p:spPr>
          <a:xfrm>
            <a:off x="8231854" y="1075703"/>
            <a:ext cx="704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46FD85B-982D-4110-B802-8F5AA45DC0DE}"/>
              </a:ext>
            </a:extLst>
          </p:cNvPr>
          <p:cNvCxnSpPr/>
          <p:nvPr/>
        </p:nvCxnSpPr>
        <p:spPr>
          <a:xfrm>
            <a:off x="8231854" y="1998456"/>
            <a:ext cx="704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442066-D4CF-46BA-AA9A-D77E351D9FC6}"/>
              </a:ext>
            </a:extLst>
          </p:cNvPr>
          <p:cNvCxnSpPr>
            <a:cxnSpLocks/>
          </p:cNvCxnSpPr>
          <p:nvPr/>
        </p:nvCxnSpPr>
        <p:spPr>
          <a:xfrm flipH="1">
            <a:off x="4808565" y="356099"/>
            <a:ext cx="433543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645860-5C85-47DD-94C5-F8085F5D9710}"/>
              </a:ext>
            </a:extLst>
          </p:cNvPr>
          <p:cNvCxnSpPr>
            <a:cxnSpLocks/>
          </p:cNvCxnSpPr>
          <p:nvPr/>
        </p:nvCxnSpPr>
        <p:spPr>
          <a:xfrm>
            <a:off x="4828995" y="356099"/>
            <a:ext cx="0" cy="90225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0B2E448-C677-439A-B988-CCC5BD97815F}"/>
              </a:ext>
            </a:extLst>
          </p:cNvPr>
          <p:cNvCxnSpPr>
            <a:cxnSpLocks/>
          </p:cNvCxnSpPr>
          <p:nvPr/>
        </p:nvCxnSpPr>
        <p:spPr>
          <a:xfrm flipH="1">
            <a:off x="6183367" y="6637979"/>
            <a:ext cx="296063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E9C3BE0-07AD-40BF-918B-4EFE38C0D3B0}"/>
              </a:ext>
            </a:extLst>
          </p:cNvPr>
          <p:cNvCxnSpPr>
            <a:cxnSpLocks/>
          </p:cNvCxnSpPr>
          <p:nvPr/>
        </p:nvCxnSpPr>
        <p:spPr>
          <a:xfrm flipV="1">
            <a:off x="6183367" y="4605556"/>
            <a:ext cx="0" cy="20209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1044D98-3B5A-47C7-8B76-E35A9C3E5999}"/>
              </a:ext>
            </a:extLst>
          </p:cNvPr>
          <p:cNvCxnSpPr>
            <a:cxnSpLocks/>
          </p:cNvCxnSpPr>
          <p:nvPr/>
        </p:nvCxnSpPr>
        <p:spPr>
          <a:xfrm flipH="1">
            <a:off x="5370745" y="4642797"/>
            <a:ext cx="8126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16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5BC993F5-9F92-421A-B2A8-B9C7402A82AF}"/>
              </a:ext>
            </a:extLst>
          </p:cNvPr>
          <p:cNvGrpSpPr/>
          <p:nvPr/>
        </p:nvGrpSpPr>
        <p:grpSpPr>
          <a:xfrm>
            <a:off x="845" y="4514580"/>
            <a:ext cx="2335734" cy="1890000"/>
            <a:chOff x="288004" y="121178"/>
            <a:chExt cx="2335734" cy="1890000"/>
          </a:xfrm>
        </p:grpSpPr>
        <p:cxnSp>
          <p:nvCxnSpPr>
            <p:cNvPr id="2" name="직선 화살표 연결선 1">
              <a:extLst>
                <a:ext uri="{FF2B5EF4-FFF2-40B4-BE49-F238E27FC236}">
                  <a16:creationId xmlns:a16="http://schemas.microsoft.com/office/drawing/2014/main" id="{8BFDC802-5F1F-4523-95CF-02BB0B9FC483}"/>
                </a:ext>
              </a:extLst>
            </p:cNvPr>
            <p:cNvCxnSpPr/>
            <p:nvPr/>
          </p:nvCxnSpPr>
          <p:spPr>
            <a:xfrm>
              <a:off x="288004" y="1066178"/>
              <a:ext cx="70485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B7F0F9-EDA6-4F86-BEB1-AF6C3C5F639A}"/>
                </a:ext>
              </a:extLst>
            </p:cNvPr>
            <p:cNvSpPr txBox="1"/>
            <p:nvPr/>
          </p:nvSpPr>
          <p:spPr>
            <a:xfrm>
              <a:off x="448389" y="431771"/>
              <a:ext cx="765079" cy="41549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녹음버튼</a:t>
              </a:r>
              <a:endParaRPr lang="en-US" altLang="ko-KR" sz="1050" dirty="0"/>
            </a:p>
            <a:p>
              <a:r>
                <a:rPr lang="ko-KR" altLang="en-US" sz="1050" dirty="0"/>
                <a:t>클릭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06698E1-75CB-4DC3-9FFF-32D4B49C9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1614" y="121178"/>
              <a:ext cx="1152124" cy="1890000"/>
            </a:xfrm>
            <a:prstGeom prst="rect">
              <a:avLst/>
            </a:prstGeom>
          </p:spPr>
        </p:pic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C484880-80F8-4DB4-8096-35F1B0F39DC8}"/>
              </a:ext>
            </a:extLst>
          </p:cNvPr>
          <p:cNvCxnSpPr/>
          <p:nvPr/>
        </p:nvCxnSpPr>
        <p:spPr>
          <a:xfrm>
            <a:off x="163149" y="1650554"/>
            <a:ext cx="704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C6B827-92B1-439E-ACBD-38D95A0CA685}"/>
              </a:ext>
            </a:extLst>
          </p:cNvPr>
          <p:cNvSpPr txBox="1"/>
          <p:nvPr/>
        </p:nvSpPr>
        <p:spPr>
          <a:xfrm>
            <a:off x="297213" y="1878989"/>
            <a:ext cx="765079" cy="4154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취소하기</a:t>
            </a:r>
            <a:endParaRPr lang="en-US" altLang="ko-KR" sz="1050" dirty="0"/>
          </a:p>
          <a:p>
            <a:r>
              <a:rPr lang="ko-KR" altLang="en-US" sz="1050" dirty="0"/>
              <a:t>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B24C66-1DCB-4157-90C2-588C3C725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759" y="933989"/>
            <a:ext cx="1118830" cy="1890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93A7DB-51DC-4C4B-AD3B-BC31B49AAEC4}"/>
              </a:ext>
            </a:extLst>
          </p:cNvPr>
          <p:cNvCxnSpPr>
            <a:cxnSpLocks/>
          </p:cNvCxnSpPr>
          <p:nvPr/>
        </p:nvCxnSpPr>
        <p:spPr>
          <a:xfrm>
            <a:off x="0" y="3814690"/>
            <a:ext cx="47424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446CF7-8B67-4198-8B31-6610CA1F9578}"/>
              </a:ext>
            </a:extLst>
          </p:cNvPr>
          <p:cNvSpPr txBox="1"/>
          <p:nvPr/>
        </p:nvSpPr>
        <p:spPr>
          <a:xfrm>
            <a:off x="192082" y="3602007"/>
            <a:ext cx="1051788" cy="4154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다음사진 버튼</a:t>
            </a:r>
            <a:endParaRPr lang="en-US" altLang="ko-KR" sz="1050" dirty="0"/>
          </a:p>
          <a:p>
            <a:r>
              <a:rPr lang="ko-KR" altLang="en-US" sz="1050" dirty="0"/>
              <a:t> 클릭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0A3407-0F94-473F-9B3F-288257EAC3B7}"/>
              </a:ext>
            </a:extLst>
          </p:cNvPr>
          <p:cNvCxnSpPr/>
          <p:nvPr/>
        </p:nvCxnSpPr>
        <p:spPr>
          <a:xfrm>
            <a:off x="2810285" y="1258322"/>
            <a:ext cx="7048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AD73BD-DCDD-4059-BF19-A3F7C169DB71}"/>
              </a:ext>
            </a:extLst>
          </p:cNvPr>
          <p:cNvSpPr txBox="1"/>
          <p:nvPr/>
        </p:nvSpPr>
        <p:spPr>
          <a:xfrm>
            <a:off x="2944349" y="1486757"/>
            <a:ext cx="625203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아니요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05D44A-7C37-4C0D-863A-538147D284FE}"/>
              </a:ext>
            </a:extLst>
          </p:cNvPr>
          <p:cNvCxnSpPr>
            <a:cxnSpLocks/>
          </p:cNvCxnSpPr>
          <p:nvPr/>
        </p:nvCxnSpPr>
        <p:spPr>
          <a:xfrm>
            <a:off x="2864702" y="2409548"/>
            <a:ext cx="18777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F85ACA-A802-4A5D-9645-A0D7F6DBFFE4}"/>
              </a:ext>
            </a:extLst>
          </p:cNvPr>
          <p:cNvSpPr txBox="1"/>
          <p:nvPr/>
        </p:nvSpPr>
        <p:spPr>
          <a:xfrm>
            <a:off x="2998766" y="2637983"/>
            <a:ext cx="400975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/>
              <a:t>네</a:t>
            </a:r>
            <a:endParaRPr lang="ko-KR" altLang="en-US" sz="105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583CC4A-3DF3-4CBA-9891-99096E184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264" y="2249911"/>
            <a:ext cx="1150573" cy="189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496A9FF-6261-48D0-AC97-79E64C547F80}"/>
              </a:ext>
            </a:extLst>
          </p:cNvPr>
          <p:cNvCxnSpPr>
            <a:cxnSpLocks/>
          </p:cNvCxnSpPr>
          <p:nvPr/>
        </p:nvCxnSpPr>
        <p:spPr>
          <a:xfrm flipV="1">
            <a:off x="3520891" y="218114"/>
            <a:ext cx="0" cy="10402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7224E1-0F03-4755-86DD-A32511A6B549}"/>
              </a:ext>
            </a:extLst>
          </p:cNvPr>
          <p:cNvCxnSpPr>
            <a:cxnSpLocks/>
          </p:cNvCxnSpPr>
          <p:nvPr/>
        </p:nvCxnSpPr>
        <p:spPr>
          <a:xfrm flipH="1">
            <a:off x="0" y="261971"/>
            <a:ext cx="352117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E26C2A1-2A63-42FB-9D74-1B2AC2F29777}"/>
              </a:ext>
            </a:extLst>
          </p:cNvPr>
          <p:cNvCxnSpPr>
            <a:cxnSpLocks/>
          </p:cNvCxnSpPr>
          <p:nvPr/>
        </p:nvCxnSpPr>
        <p:spPr>
          <a:xfrm>
            <a:off x="6261943" y="2988688"/>
            <a:ext cx="2773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95BD76-A0CC-46B3-A43B-D7616E40C2BE}"/>
              </a:ext>
            </a:extLst>
          </p:cNvPr>
          <p:cNvCxnSpPr>
            <a:cxnSpLocks/>
          </p:cNvCxnSpPr>
          <p:nvPr/>
        </p:nvCxnSpPr>
        <p:spPr>
          <a:xfrm>
            <a:off x="6330698" y="3911476"/>
            <a:ext cx="27042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5BB865-7092-4F43-AB38-EE11A8E64692}"/>
              </a:ext>
            </a:extLst>
          </p:cNvPr>
          <p:cNvSpPr txBox="1"/>
          <p:nvPr/>
        </p:nvSpPr>
        <p:spPr>
          <a:xfrm>
            <a:off x="7044498" y="3809756"/>
            <a:ext cx="826352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/>
              <a:t>녹음버튼</a:t>
            </a:r>
            <a:endParaRPr lang="ko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A1C5B2-1DEA-477C-A584-3A9C83368501}"/>
              </a:ext>
            </a:extLst>
          </p:cNvPr>
          <p:cNvSpPr txBox="1"/>
          <p:nvPr/>
        </p:nvSpPr>
        <p:spPr>
          <a:xfrm>
            <a:off x="7075135" y="2768781"/>
            <a:ext cx="765079" cy="4154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취소하기</a:t>
            </a:r>
            <a:endParaRPr lang="en-US" altLang="ko-KR" sz="1050" dirty="0"/>
          </a:p>
          <a:p>
            <a:r>
              <a:rPr lang="ko-KR" altLang="en-US" sz="1050" dirty="0"/>
              <a:t>클릭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0DDD574-7BE5-42A5-AE03-DE388FC2154A}"/>
              </a:ext>
            </a:extLst>
          </p:cNvPr>
          <p:cNvCxnSpPr>
            <a:cxnSpLocks/>
          </p:cNvCxnSpPr>
          <p:nvPr/>
        </p:nvCxnSpPr>
        <p:spPr>
          <a:xfrm flipH="1">
            <a:off x="5574450" y="1342238"/>
            <a:ext cx="3569553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3E00655-0C55-4B82-AAD6-ACBB58FA1897}"/>
              </a:ext>
            </a:extLst>
          </p:cNvPr>
          <p:cNvCxnSpPr>
            <a:cxnSpLocks/>
          </p:cNvCxnSpPr>
          <p:nvPr/>
        </p:nvCxnSpPr>
        <p:spPr>
          <a:xfrm>
            <a:off x="5536544" y="1342238"/>
            <a:ext cx="0" cy="90090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61D642A-6147-413D-AD34-F995F1B0A3EA}"/>
              </a:ext>
            </a:extLst>
          </p:cNvPr>
          <p:cNvCxnSpPr>
            <a:cxnSpLocks/>
          </p:cNvCxnSpPr>
          <p:nvPr/>
        </p:nvCxnSpPr>
        <p:spPr>
          <a:xfrm flipH="1">
            <a:off x="0" y="6663176"/>
            <a:ext cx="914400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A347E5A-8800-43BF-8BB9-5E067E4E02B2}"/>
              </a:ext>
            </a:extLst>
          </p:cNvPr>
          <p:cNvCxnSpPr>
            <a:cxnSpLocks/>
          </p:cNvCxnSpPr>
          <p:nvPr/>
        </p:nvCxnSpPr>
        <p:spPr>
          <a:xfrm flipV="1">
            <a:off x="5451489" y="4139911"/>
            <a:ext cx="0" cy="16308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29811FF-9A84-4851-ABD2-77F7A01EBFD5}"/>
              </a:ext>
            </a:extLst>
          </p:cNvPr>
          <p:cNvCxnSpPr/>
          <p:nvPr/>
        </p:nvCxnSpPr>
        <p:spPr>
          <a:xfrm>
            <a:off x="2399251" y="5729681"/>
            <a:ext cx="30522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57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41A5D28-499E-4A5D-8F22-10FB9C825DAA}"/>
              </a:ext>
            </a:extLst>
          </p:cNvPr>
          <p:cNvCxnSpPr>
            <a:cxnSpLocks/>
          </p:cNvCxnSpPr>
          <p:nvPr/>
        </p:nvCxnSpPr>
        <p:spPr>
          <a:xfrm>
            <a:off x="2718195" y="2578112"/>
            <a:ext cx="450472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27FFEDC-52F1-4967-8D6D-BFBF0F556B05}"/>
              </a:ext>
            </a:extLst>
          </p:cNvPr>
          <p:cNvCxnSpPr>
            <a:cxnSpLocks/>
          </p:cNvCxnSpPr>
          <p:nvPr/>
        </p:nvCxnSpPr>
        <p:spPr>
          <a:xfrm>
            <a:off x="2718195" y="1578424"/>
            <a:ext cx="185380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C3A681-4FE0-4FD5-AD8D-ECCFFE92A723}"/>
              </a:ext>
            </a:extLst>
          </p:cNvPr>
          <p:cNvCxnSpPr>
            <a:cxnSpLocks/>
          </p:cNvCxnSpPr>
          <p:nvPr/>
        </p:nvCxnSpPr>
        <p:spPr>
          <a:xfrm flipV="1">
            <a:off x="2104367" y="3011648"/>
            <a:ext cx="0" cy="1104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D38A30-40AF-4455-86B4-34166DDD1427}"/>
              </a:ext>
            </a:extLst>
          </p:cNvPr>
          <p:cNvSpPr txBox="1"/>
          <p:nvPr/>
        </p:nvSpPr>
        <p:spPr>
          <a:xfrm>
            <a:off x="1780613" y="3504257"/>
            <a:ext cx="765079" cy="4154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취소하기</a:t>
            </a:r>
            <a:endParaRPr lang="en-US" altLang="ko-KR" sz="1050" dirty="0"/>
          </a:p>
          <a:p>
            <a:r>
              <a:rPr lang="ko-KR" altLang="en-US" sz="1050" dirty="0"/>
              <a:t>클릭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EC9FE5A-AC59-4438-8792-A36CFA529CED}"/>
              </a:ext>
            </a:extLst>
          </p:cNvPr>
          <p:cNvGrpSpPr/>
          <p:nvPr/>
        </p:nvGrpSpPr>
        <p:grpSpPr>
          <a:xfrm>
            <a:off x="5399" y="1121648"/>
            <a:ext cx="2712796" cy="1890000"/>
            <a:chOff x="5399" y="4065094"/>
            <a:chExt cx="2712796" cy="1890000"/>
          </a:xfrm>
        </p:grpSpPr>
        <p:cxnSp>
          <p:nvCxnSpPr>
            <p:cNvPr id="2" name="직선 화살표 연결선 1">
              <a:extLst>
                <a:ext uri="{FF2B5EF4-FFF2-40B4-BE49-F238E27FC236}">
                  <a16:creationId xmlns:a16="http://schemas.microsoft.com/office/drawing/2014/main" id="{94AAEAEF-719C-49FC-8EF4-5F740B0019E5}"/>
                </a:ext>
              </a:extLst>
            </p:cNvPr>
            <p:cNvCxnSpPr>
              <a:cxnSpLocks/>
            </p:cNvCxnSpPr>
            <p:nvPr/>
          </p:nvCxnSpPr>
          <p:spPr>
            <a:xfrm>
              <a:off x="5399" y="4834266"/>
              <a:ext cx="147378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FB0A7E-9107-4246-9803-56065EDE0D90}"/>
                </a:ext>
              </a:extLst>
            </p:cNvPr>
            <p:cNvSpPr txBox="1"/>
            <p:nvPr/>
          </p:nvSpPr>
          <p:spPr>
            <a:xfrm>
              <a:off x="270295" y="4626517"/>
              <a:ext cx="765079" cy="41549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취소하기</a:t>
              </a:r>
              <a:endParaRPr lang="en-US" altLang="ko-KR" sz="1050" dirty="0"/>
            </a:p>
            <a:p>
              <a:r>
                <a:rPr lang="ko-KR" altLang="en-US" sz="1050" dirty="0"/>
                <a:t>클릭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AB6EC25-E6E6-4E1C-9497-165DA1CD2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7842" y="4065094"/>
              <a:ext cx="1140353" cy="189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113CD58-571E-4DBB-98C1-F45220B97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051" y="4115768"/>
            <a:ext cx="1137824" cy="1890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AE5575C-95FA-4BE8-A086-91CB6843258F}"/>
              </a:ext>
            </a:extLst>
          </p:cNvPr>
          <p:cNvCxnSpPr>
            <a:cxnSpLocks/>
          </p:cNvCxnSpPr>
          <p:nvPr/>
        </p:nvCxnSpPr>
        <p:spPr>
          <a:xfrm>
            <a:off x="28923" y="5060768"/>
            <a:ext cx="14502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26D73A-5943-4895-8297-0FA0D4A139C9}"/>
              </a:ext>
            </a:extLst>
          </p:cNvPr>
          <p:cNvSpPr txBox="1"/>
          <p:nvPr/>
        </p:nvSpPr>
        <p:spPr>
          <a:xfrm>
            <a:off x="270295" y="4933810"/>
            <a:ext cx="826352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녹음버튼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48EA583-3AAD-4505-BC07-79CF91A4901D}"/>
              </a:ext>
            </a:extLst>
          </p:cNvPr>
          <p:cNvCxnSpPr>
            <a:cxnSpLocks/>
          </p:cNvCxnSpPr>
          <p:nvPr/>
        </p:nvCxnSpPr>
        <p:spPr>
          <a:xfrm>
            <a:off x="2718195" y="5396327"/>
            <a:ext cx="16160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22256F-6D2D-4293-BBF7-2273840A80B3}"/>
              </a:ext>
            </a:extLst>
          </p:cNvPr>
          <p:cNvSpPr txBox="1"/>
          <p:nvPr/>
        </p:nvSpPr>
        <p:spPr>
          <a:xfrm>
            <a:off x="3029667" y="5269369"/>
            <a:ext cx="826352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녹음버튼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A00B1EE-8308-4E86-82E1-F4AA17AB0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616" y="4242726"/>
            <a:ext cx="1118118" cy="189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FD3A90-3E6C-4CDE-873B-87F791C24E01}"/>
              </a:ext>
            </a:extLst>
          </p:cNvPr>
          <p:cNvSpPr txBox="1"/>
          <p:nvPr/>
        </p:nvSpPr>
        <p:spPr>
          <a:xfrm>
            <a:off x="3013142" y="1461672"/>
            <a:ext cx="625203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아니요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C2E83A-7320-47EA-9D25-1C72719FEC2F}"/>
              </a:ext>
            </a:extLst>
          </p:cNvPr>
          <p:cNvSpPr txBox="1"/>
          <p:nvPr/>
        </p:nvSpPr>
        <p:spPr>
          <a:xfrm>
            <a:off x="3125257" y="2478592"/>
            <a:ext cx="400975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/>
              <a:t>네</a:t>
            </a:r>
            <a:endParaRPr lang="ko-KR" altLang="en-US" sz="105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4F4A746-69DA-4A54-B59C-84DFAE570494}"/>
              </a:ext>
            </a:extLst>
          </p:cNvPr>
          <p:cNvCxnSpPr>
            <a:cxnSpLocks/>
          </p:cNvCxnSpPr>
          <p:nvPr/>
        </p:nvCxnSpPr>
        <p:spPr>
          <a:xfrm flipV="1">
            <a:off x="4544348" y="352338"/>
            <a:ext cx="0" cy="125128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BF190B5-6769-4AEE-9EDD-091AD359B638}"/>
              </a:ext>
            </a:extLst>
          </p:cNvPr>
          <p:cNvCxnSpPr>
            <a:cxnSpLocks/>
          </p:cNvCxnSpPr>
          <p:nvPr/>
        </p:nvCxnSpPr>
        <p:spPr>
          <a:xfrm flipH="1">
            <a:off x="0" y="369116"/>
            <a:ext cx="457200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634B35A-EA38-4360-987C-25AB55C16A8E}"/>
              </a:ext>
            </a:extLst>
          </p:cNvPr>
          <p:cNvCxnSpPr>
            <a:cxnSpLocks/>
          </p:cNvCxnSpPr>
          <p:nvPr/>
        </p:nvCxnSpPr>
        <p:spPr>
          <a:xfrm>
            <a:off x="5548734" y="5375250"/>
            <a:ext cx="16741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F91361C-A608-419E-A3BE-163D855D66DF}"/>
              </a:ext>
            </a:extLst>
          </p:cNvPr>
          <p:cNvCxnSpPr>
            <a:cxnSpLocks/>
          </p:cNvCxnSpPr>
          <p:nvPr/>
        </p:nvCxnSpPr>
        <p:spPr>
          <a:xfrm>
            <a:off x="7199314" y="2542453"/>
            <a:ext cx="0" cy="28538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59C6487-8C51-4C87-86F1-705DD82474D3}"/>
              </a:ext>
            </a:extLst>
          </p:cNvPr>
          <p:cNvCxnSpPr>
            <a:cxnSpLocks/>
          </p:cNvCxnSpPr>
          <p:nvPr/>
        </p:nvCxnSpPr>
        <p:spPr>
          <a:xfrm>
            <a:off x="7199314" y="3969390"/>
            <a:ext cx="122463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AC09AC1-053B-41C9-98E0-F4500D3930D0}"/>
              </a:ext>
            </a:extLst>
          </p:cNvPr>
          <p:cNvCxnSpPr>
            <a:cxnSpLocks/>
          </p:cNvCxnSpPr>
          <p:nvPr/>
        </p:nvCxnSpPr>
        <p:spPr>
          <a:xfrm>
            <a:off x="8395861" y="3961001"/>
            <a:ext cx="0" cy="26746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40823A-0F12-4AF2-9934-72221DAC96F6}"/>
              </a:ext>
            </a:extLst>
          </p:cNvPr>
          <p:cNvCxnSpPr>
            <a:cxnSpLocks/>
          </p:cNvCxnSpPr>
          <p:nvPr/>
        </p:nvCxnSpPr>
        <p:spPr>
          <a:xfrm flipH="1">
            <a:off x="0" y="6602590"/>
            <a:ext cx="8395861" cy="331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3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63</Words>
  <Application>Microsoft Office PowerPoint</Application>
  <PresentationFormat>화면 슬라이드 쇼(4:3)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최지은</dc:creator>
  <cp:lastModifiedBy>최지은</cp:lastModifiedBy>
  <cp:revision>16</cp:revision>
  <dcterms:created xsi:type="dcterms:W3CDTF">2018-05-06T16:28:45Z</dcterms:created>
  <dcterms:modified xsi:type="dcterms:W3CDTF">2018-05-06T17:23:05Z</dcterms:modified>
</cp:coreProperties>
</file>