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F312-765B-428F-992C-AE498976D45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665-DC26-40C0-A8FC-2D862036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66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F312-765B-428F-992C-AE498976D45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665-DC26-40C0-A8FC-2D862036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9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F312-765B-428F-992C-AE498976D45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665-DC26-40C0-A8FC-2D862036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F312-765B-428F-992C-AE498976D45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665-DC26-40C0-A8FC-2D862036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F312-765B-428F-992C-AE498976D45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665-DC26-40C0-A8FC-2D862036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2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F312-765B-428F-992C-AE498976D45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665-DC26-40C0-A8FC-2D862036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F312-765B-428F-992C-AE498976D45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665-DC26-40C0-A8FC-2D862036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F312-765B-428F-992C-AE498976D45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665-DC26-40C0-A8FC-2D862036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F312-765B-428F-992C-AE498976D45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665-DC26-40C0-A8FC-2D862036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3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F312-765B-428F-992C-AE498976D45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665-DC26-40C0-A8FC-2D862036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4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F312-765B-428F-992C-AE498976D45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665-DC26-40C0-A8FC-2D862036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5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7F312-765B-428F-992C-AE498976D45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6665-DC26-40C0-A8FC-2D862036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4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7" y="148399"/>
            <a:ext cx="1930801" cy="2960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41" y="148399"/>
            <a:ext cx="1841500" cy="29969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74" y="132696"/>
            <a:ext cx="1947863" cy="31337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052" y="148400"/>
            <a:ext cx="1976658" cy="31337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052" y="3463290"/>
            <a:ext cx="2077614" cy="32878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114" y="3463290"/>
            <a:ext cx="2087326" cy="33104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4581" y="3459017"/>
            <a:ext cx="2054460" cy="329214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118747" y="1697674"/>
            <a:ext cx="1179035" cy="1360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사진클릭</a:t>
            </a:r>
            <a:r>
              <a:rPr lang="en-US" altLang="ko-KR" sz="1600" dirty="0"/>
              <a:t>(</a:t>
            </a:r>
            <a:r>
              <a:rPr lang="ko-KR" altLang="en-US" sz="1600" dirty="0"/>
              <a:t>또는 다름 </a:t>
            </a:r>
            <a:r>
              <a:rPr lang="ko-KR" altLang="en-US" sz="1600" dirty="0" err="1"/>
              <a:t>탭방식</a:t>
            </a:r>
            <a:r>
              <a:rPr lang="en-US" altLang="ko-KR" sz="1600" dirty="0"/>
              <a:t>)</a:t>
            </a:r>
            <a:r>
              <a:rPr lang="ko-KR" altLang="en-US" sz="1600" dirty="0"/>
              <a:t>하면 </a:t>
            </a:r>
            <a:r>
              <a:rPr lang="ko-KR" altLang="en-US" sz="1600" dirty="0" err="1"/>
              <a:t>정보뜸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5088022" y="1869917"/>
            <a:ext cx="1039572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사진선택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53618" y="2022317"/>
            <a:ext cx="1039572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펼쳐보기</a:t>
            </a:r>
          </a:p>
        </p:txBody>
      </p:sp>
      <p:cxnSp>
        <p:nvCxnSpPr>
          <p:cNvPr id="23" name="직선 화살표 연결선 22"/>
          <p:cNvCxnSpPr>
            <a:endCxn id="8" idx="3"/>
          </p:cNvCxnSpPr>
          <p:nvPr/>
        </p:nvCxnSpPr>
        <p:spPr>
          <a:xfrm rot="16200000" flipH="1">
            <a:off x="9602047" y="3291607"/>
            <a:ext cx="3530181" cy="101057"/>
          </a:xfrm>
          <a:prstGeom prst="curvedConnector4">
            <a:avLst>
              <a:gd name="adj1" fmla="val 2828"/>
              <a:gd name="adj2" fmla="val 32620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003645" y="3612861"/>
            <a:ext cx="1039572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공유하기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051271" y="5183293"/>
            <a:ext cx="1039572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Ok</a:t>
            </a:r>
          </a:p>
        </p:txBody>
      </p:sp>
      <p:sp>
        <p:nvSpPr>
          <p:cNvPr id="36" name="오른쪽 화살표 35"/>
          <p:cNvSpPr/>
          <p:nvPr/>
        </p:nvSpPr>
        <p:spPr>
          <a:xfrm>
            <a:off x="2068988" y="1412360"/>
            <a:ext cx="1113073" cy="31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5010751" y="1447984"/>
            <a:ext cx="1113073" cy="31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8100381" y="1333643"/>
            <a:ext cx="1186574" cy="30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 flipH="1">
            <a:off x="7803012" y="3189887"/>
            <a:ext cx="435386" cy="355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flipH="1">
            <a:off x="5018972" y="4786856"/>
            <a:ext cx="1104852" cy="358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52428" y="2667491"/>
            <a:ext cx="1039572" cy="79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음성재생</a:t>
            </a:r>
          </a:p>
        </p:txBody>
      </p:sp>
      <p:cxnSp>
        <p:nvCxnSpPr>
          <p:cNvPr id="43" name="직선 화살표 연결선 42"/>
          <p:cNvCxnSpPr>
            <a:stCxn id="4" idx="2"/>
          </p:cNvCxnSpPr>
          <p:nvPr/>
        </p:nvCxnSpPr>
        <p:spPr>
          <a:xfrm flipH="1">
            <a:off x="1099067" y="3108960"/>
            <a:ext cx="1" cy="3749040"/>
          </a:xfrm>
          <a:prstGeom prst="straightConnector1">
            <a:avLst/>
          </a:prstGeom>
          <a:ln w="1238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65230" y="4099454"/>
            <a:ext cx="1039572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검색하기</a:t>
            </a:r>
          </a:p>
        </p:txBody>
      </p:sp>
      <p:sp>
        <p:nvSpPr>
          <p:cNvPr id="49" name="오른쪽 화살표 48"/>
          <p:cNvSpPr/>
          <p:nvPr/>
        </p:nvSpPr>
        <p:spPr>
          <a:xfrm rot="16200000">
            <a:off x="6080143" y="3219957"/>
            <a:ext cx="485802" cy="395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113295" y="3324799"/>
            <a:ext cx="1039572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Cancel</a:t>
            </a:r>
          </a:p>
        </p:txBody>
      </p:sp>
      <p:sp>
        <p:nvSpPr>
          <p:cNvPr id="53" name="번개 52"/>
          <p:cNvSpPr/>
          <p:nvPr/>
        </p:nvSpPr>
        <p:spPr>
          <a:xfrm>
            <a:off x="5758222" y="178440"/>
            <a:ext cx="579120" cy="562801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2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" y="908685"/>
            <a:ext cx="1998663" cy="311771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0" y="0"/>
            <a:ext cx="1087120" cy="802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날짜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052" y="802640"/>
            <a:ext cx="2790508" cy="4501477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2" idx="3"/>
            <a:endCxn id="5" idx="1"/>
          </p:cNvCxnSpPr>
          <p:nvPr/>
        </p:nvCxnSpPr>
        <p:spPr>
          <a:xfrm>
            <a:off x="2198211" y="2467545"/>
            <a:ext cx="2285841" cy="585834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75519" y="5456874"/>
            <a:ext cx="1807573" cy="1208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최근에 촬영된 사진 순으로 정렬됨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7993039" y="2266634"/>
            <a:ext cx="1807573" cy="1187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 </a:t>
            </a:r>
            <a:r>
              <a:rPr lang="ko-KR" altLang="en-US" sz="1600" dirty="0" err="1"/>
              <a:t>선택시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로</a:t>
            </a:r>
            <a:r>
              <a:rPr lang="ko-KR" altLang="en-US" sz="1600" dirty="0"/>
              <a:t> 간다</a:t>
            </a:r>
            <a:endParaRPr lang="en-US" altLang="ko-KR" sz="1600" dirty="0"/>
          </a:p>
        </p:txBody>
      </p:sp>
      <p:sp>
        <p:nvSpPr>
          <p:cNvPr id="13" name="번개 12"/>
          <p:cNvSpPr/>
          <p:nvPr/>
        </p:nvSpPr>
        <p:spPr>
          <a:xfrm>
            <a:off x="7993039" y="2715040"/>
            <a:ext cx="579120" cy="562801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39A28A-8343-40D0-9F8C-13BDF2688015}"/>
              </a:ext>
            </a:extLst>
          </p:cNvPr>
          <p:cNvSpPr/>
          <p:nvPr/>
        </p:nvSpPr>
        <p:spPr>
          <a:xfrm>
            <a:off x="1251751" y="2710453"/>
            <a:ext cx="870012" cy="1177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4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0" y="0"/>
            <a:ext cx="1087120" cy="802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" y="908685"/>
            <a:ext cx="1998663" cy="31177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252" y="908685"/>
            <a:ext cx="1998663" cy="30659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66796" y="4054531"/>
            <a:ext cx="1807573" cy="1208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지도에 지역별로 저장된 사진이 </a:t>
            </a:r>
            <a:r>
              <a:rPr lang="ko-KR" altLang="en-US" sz="1600" dirty="0" err="1"/>
              <a:t>몇장인지</a:t>
            </a:r>
            <a:r>
              <a:rPr lang="ko-KR" altLang="en-US" sz="1600" dirty="0"/>
              <a:t> 표시</a:t>
            </a:r>
            <a:endParaRPr lang="en-US" altLang="ko-KR" sz="1600" dirty="0"/>
          </a:p>
          <a:p>
            <a:r>
              <a:rPr lang="ko-KR" altLang="en-US" sz="1600" dirty="0"/>
              <a:t>음성으로 장소 검색</a:t>
            </a:r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 flipV="1">
            <a:off x="2198211" y="2441640"/>
            <a:ext cx="1473041" cy="25905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55" y="908685"/>
            <a:ext cx="1942465" cy="3145846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9" idx="1"/>
          </p:cNvCxnSpPr>
          <p:nvPr/>
        </p:nvCxnSpPr>
        <p:spPr>
          <a:xfrm>
            <a:off x="5669915" y="2441641"/>
            <a:ext cx="2313940" cy="39967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983855" y="4135811"/>
            <a:ext cx="1942465" cy="964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/>
              <a:t>검색 되면 지역별 사진이 </a:t>
            </a:r>
            <a:r>
              <a:rPr lang="ko-KR" altLang="en-US" sz="1600" dirty="0" err="1"/>
              <a:t>펼쳐보여짐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0136799" y="1887725"/>
            <a:ext cx="1807573" cy="1187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 </a:t>
            </a:r>
            <a:r>
              <a:rPr lang="ko-KR" altLang="en-US" sz="1600" dirty="0" err="1"/>
              <a:t>선택시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로</a:t>
            </a:r>
            <a:r>
              <a:rPr lang="ko-KR" altLang="en-US" sz="1600" dirty="0"/>
              <a:t> 간다</a:t>
            </a:r>
            <a:endParaRPr lang="en-US" altLang="ko-KR" sz="1600" dirty="0"/>
          </a:p>
        </p:txBody>
      </p:sp>
      <p:sp>
        <p:nvSpPr>
          <p:cNvPr id="14" name="번개 13"/>
          <p:cNvSpPr/>
          <p:nvPr/>
        </p:nvSpPr>
        <p:spPr>
          <a:xfrm>
            <a:off x="10177439" y="2481608"/>
            <a:ext cx="579120" cy="562801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E449EA-63E3-48D1-825E-900B57587229}"/>
              </a:ext>
            </a:extLst>
          </p:cNvPr>
          <p:cNvSpPr/>
          <p:nvPr/>
        </p:nvSpPr>
        <p:spPr>
          <a:xfrm>
            <a:off x="1251751" y="2710453"/>
            <a:ext cx="870012" cy="1177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0" y="0"/>
            <a:ext cx="1087120" cy="802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" y="908685"/>
            <a:ext cx="1998663" cy="31177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37" y="908685"/>
            <a:ext cx="2212023" cy="36073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295" y="908685"/>
            <a:ext cx="2257425" cy="3655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136799" y="1887725"/>
            <a:ext cx="1807573" cy="1187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 </a:t>
            </a:r>
            <a:r>
              <a:rPr lang="ko-KR" altLang="en-US" sz="1600" dirty="0" err="1"/>
              <a:t>선택시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로</a:t>
            </a:r>
            <a:r>
              <a:rPr lang="ko-KR" altLang="en-US" sz="1600" dirty="0"/>
              <a:t> 간다</a:t>
            </a: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4096361" y="4775891"/>
            <a:ext cx="1807573" cy="1208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미리 등록된 </a:t>
            </a:r>
            <a:r>
              <a:rPr lang="ko-KR" altLang="en-US" sz="1600" dirty="0" err="1"/>
              <a:t>인물별</a:t>
            </a:r>
            <a:r>
              <a:rPr lang="ko-KR" altLang="en-US" sz="1600" dirty="0"/>
              <a:t> 대표사진이 앞에 뜨고 등록된 이름</a:t>
            </a:r>
            <a:r>
              <a:rPr lang="en-US" altLang="ko-KR" sz="1600" dirty="0"/>
              <a:t>(</a:t>
            </a:r>
            <a:r>
              <a:rPr lang="ko-KR" altLang="en-US" sz="1600" dirty="0"/>
              <a:t>별칭</a:t>
            </a:r>
            <a:r>
              <a:rPr lang="en-US" altLang="ko-KR" sz="1600" dirty="0"/>
              <a:t>)</a:t>
            </a:r>
            <a:r>
              <a:rPr lang="ko-KR" altLang="en-US" sz="1600" dirty="0"/>
              <a:t>이 아래 보여짐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92220" y="4775891"/>
            <a:ext cx="1807573" cy="1208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인물을 선택하면 </a:t>
            </a:r>
            <a:r>
              <a:rPr lang="ko-KR" altLang="en-US" sz="1600" dirty="0" err="1"/>
              <a:t>인물별로</a:t>
            </a:r>
            <a:r>
              <a:rPr lang="ko-KR" altLang="en-US" sz="1600" dirty="0"/>
              <a:t> 사진이 펼쳐져 보임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198211" y="2555785"/>
            <a:ext cx="1695926" cy="309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106160" y="2710453"/>
            <a:ext cx="1461135" cy="365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96361" y="4755308"/>
            <a:ext cx="1807573" cy="1208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미리 등록된 </a:t>
            </a:r>
            <a:r>
              <a:rPr lang="ko-KR" altLang="en-US" sz="1600" dirty="0" err="1"/>
              <a:t>인물별</a:t>
            </a:r>
            <a:r>
              <a:rPr lang="ko-KR" altLang="en-US" sz="1600" dirty="0"/>
              <a:t> 대표사진이 앞에 뜨고 등록된 이름</a:t>
            </a:r>
            <a:r>
              <a:rPr lang="en-US" altLang="ko-KR" sz="1600" dirty="0"/>
              <a:t>(</a:t>
            </a:r>
            <a:r>
              <a:rPr lang="ko-KR" altLang="en-US" sz="1600" dirty="0"/>
              <a:t>별칭</a:t>
            </a:r>
            <a:r>
              <a:rPr lang="en-US" altLang="ko-KR" sz="1600" dirty="0"/>
              <a:t>)</a:t>
            </a:r>
            <a:r>
              <a:rPr lang="ko-KR" altLang="en-US" sz="1600" dirty="0"/>
              <a:t>이 아래 보여짐</a:t>
            </a:r>
          </a:p>
        </p:txBody>
      </p:sp>
      <p:sp>
        <p:nvSpPr>
          <p:cNvPr id="12" name="번개 11"/>
          <p:cNvSpPr/>
          <p:nvPr/>
        </p:nvSpPr>
        <p:spPr>
          <a:xfrm>
            <a:off x="10136799" y="2429052"/>
            <a:ext cx="579120" cy="562801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BA3451-D334-42A7-B4FC-E21C5899B7BA}"/>
              </a:ext>
            </a:extLst>
          </p:cNvPr>
          <p:cNvSpPr/>
          <p:nvPr/>
        </p:nvSpPr>
        <p:spPr>
          <a:xfrm>
            <a:off x="1251751" y="2710453"/>
            <a:ext cx="870012" cy="1177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0" y="0"/>
            <a:ext cx="1259840" cy="802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행복도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" y="908685"/>
            <a:ext cx="1998663" cy="31177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90" y="908685"/>
            <a:ext cx="2094230" cy="33548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96361" y="4755308"/>
            <a:ext cx="1807573" cy="1208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행복도 높은 순서대로 정렬되며 행복도가 표시됨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838599" y="2116569"/>
            <a:ext cx="1807573" cy="1187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 </a:t>
            </a:r>
            <a:r>
              <a:rPr lang="ko-KR" altLang="en-US" sz="1600" dirty="0" err="1"/>
              <a:t>선택시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로</a:t>
            </a:r>
            <a:r>
              <a:rPr lang="ko-KR" altLang="en-US" sz="1600" dirty="0"/>
              <a:t> 간다</a:t>
            </a:r>
            <a:endParaRPr lang="en-US" altLang="ko-KR" sz="1600" dirty="0"/>
          </a:p>
        </p:txBody>
      </p:sp>
      <p:sp>
        <p:nvSpPr>
          <p:cNvPr id="7" name="번개 6"/>
          <p:cNvSpPr/>
          <p:nvPr/>
        </p:nvSpPr>
        <p:spPr>
          <a:xfrm>
            <a:off x="7911759" y="2708184"/>
            <a:ext cx="579120" cy="562801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259171" y="2555785"/>
            <a:ext cx="1695926" cy="309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1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94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채윤</dc:creator>
  <cp:lastModifiedBy>kwon so young</cp:lastModifiedBy>
  <cp:revision>6</cp:revision>
  <dcterms:created xsi:type="dcterms:W3CDTF">2018-05-07T05:04:31Z</dcterms:created>
  <dcterms:modified xsi:type="dcterms:W3CDTF">2018-07-25T18:01:45Z</dcterms:modified>
</cp:coreProperties>
</file>