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4"/>
  </p:sldMasterIdLst>
  <p:notesMasterIdLst>
    <p:notesMasterId r:id="rId10"/>
  </p:notesMasterIdLst>
  <p:sldIdLst>
    <p:sldId id="256" r:id="rId5"/>
    <p:sldId id="257" r:id="rId6"/>
    <p:sldId id="260" r:id="rId7"/>
    <p:sldId id="261" r:id="rId8"/>
    <p:sldId id="277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HY견고딕" panose="02030600000101010101" pitchFamily="18" charset="-127"/>
      <p:regular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AED1EBC-99F6-4ED8-8F5C-C7747F802611}">
          <p14:sldIdLst>
            <p14:sldId id="256"/>
            <p14:sldId id="257"/>
            <p14:sldId id="260"/>
            <p14:sldId id="26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57C"/>
    <a:srgbClr val="2D586B"/>
    <a:srgbClr val="F9A818"/>
    <a:srgbClr val="38A9CE"/>
    <a:srgbClr val="1C3844"/>
    <a:srgbClr val="E3E3E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6" autoAdjust="0"/>
  </p:normalViewPr>
  <p:slideViewPr>
    <p:cSldViewPr snapToGrid="0">
      <p:cViewPr varScale="1">
        <p:scale>
          <a:sx n="81" d="100"/>
          <a:sy n="81" d="100"/>
        </p:scale>
        <p:origin x="63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1D4A-E060-40E2-80F3-1901C94F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2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628650" y="4518027"/>
            <a:ext cx="7886700" cy="70167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460" y="4464633"/>
            <a:ext cx="5666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 </a:t>
            </a:r>
            <a:r>
              <a:rPr lang="ko-KR" altLang="en-US" sz="32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스크래핑을</a:t>
            </a:r>
            <a:r>
              <a:rPr lang="ko-KR" altLang="en-US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활용한 사이트 제작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21" y="5207583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개발 프로젝트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B49FC-465B-4504-9100-3F7364BF4FF8}"/>
              </a:ext>
            </a:extLst>
          </p:cNvPr>
          <p:cNvSpPr txBox="1"/>
          <p:nvPr/>
        </p:nvSpPr>
        <p:spPr>
          <a:xfrm>
            <a:off x="7419397" y="5587956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최종인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001" y="759269"/>
            <a:ext cx="21884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3200">
                <a:solidFill>
                  <a:srgbClr val="1C384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Contents</a:t>
            </a:r>
            <a:endParaRPr lang="ko-KR" altLang="en-US" sz="3200">
              <a:solidFill>
                <a:srgbClr val="1C3844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3786" y="2891730"/>
            <a:ext cx="1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설명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96248" y="2854762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1164" y="2882461"/>
            <a:ext cx="3770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1481" y="3487175"/>
            <a:ext cx="83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결과물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96248" y="3450207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1164" y="3477906"/>
            <a:ext cx="3770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74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853746" y="3301838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846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Jupyter</a:t>
            </a: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519682" y="3301838"/>
            <a:ext cx="1435425" cy="1435420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87810" y="3301838"/>
            <a:ext cx="1435425" cy="1435420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3359" y="2136495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6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원하는 종류의 스포츠를 </a:t>
            </a:r>
            <a:r>
              <a:rPr lang="ko-KR" altLang="en-US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r>
              <a:rPr lang="ko-KR" altLang="en-US" sz="166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</a:t>
            </a:r>
            <a:br>
              <a:rPr lang="en-US" altLang="ko-KR" sz="166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관련뉴스를 </a:t>
            </a:r>
            <a:r>
              <a:rPr lang="ko-KR" altLang="en-US" sz="2585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스크래핑한</a:t>
            </a:r>
            <a:r>
              <a:rPr lang="ko-KR" altLang="en-US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사이트를 제작하자</a:t>
            </a:r>
            <a:r>
              <a:rPr lang="en-US" altLang="ko-KR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58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</a:rPr>
              <a:t>프로젝트 </a:t>
            </a:r>
            <a:r>
              <a:rPr lang="ko-KR" altLang="en-US" dirty="0"/>
              <a:t>설명</a:t>
            </a:r>
            <a:endParaRPr lang="ko-KR" altLang="en-US" sz="3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384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ADDCC-DA4E-480D-B4A4-C76006952410}"/>
              </a:ext>
            </a:extLst>
          </p:cNvPr>
          <p:cNvSpPr txBox="1"/>
          <p:nvPr/>
        </p:nvSpPr>
        <p:spPr>
          <a:xfrm>
            <a:off x="2733001" y="4931612"/>
            <a:ext cx="100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스크랩 관련</a:t>
            </a:r>
            <a:b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D574-D211-4027-9C28-613FA9493868}"/>
              </a:ext>
            </a:extLst>
          </p:cNvPr>
          <p:cNvSpPr txBox="1"/>
          <p:nvPr/>
        </p:nvSpPr>
        <p:spPr>
          <a:xfrm>
            <a:off x="3960406" y="4931613"/>
            <a:ext cx="12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구현에 사용한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12CD0-6CDF-488F-AEB1-20FC9BD88EED}"/>
              </a:ext>
            </a:extLst>
          </p:cNvPr>
          <p:cNvSpPr txBox="1"/>
          <p:nvPr/>
        </p:nvSpPr>
        <p:spPr>
          <a:xfrm>
            <a:off x="5401131" y="4938628"/>
            <a:ext cx="100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출력용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제작</a:t>
            </a:r>
          </a:p>
        </p:txBody>
      </p:sp>
    </p:spTree>
    <p:extLst>
      <p:ext uri="{BB962C8B-B14F-4D97-AF65-F5344CB8AC3E}">
        <p14:creationId xmlns:p14="http://schemas.microsoft.com/office/powerpoint/2010/main" val="194614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CF58E68-0C80-4536-B6FE-32FD3E1F1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8" y="2210357"/>
            <a:ext cx="8854044" cy="31534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결과물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E0C9A55-1421-4BCF-873D-B29D0DAF5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1494148"/>
            <a:ext cx="7947660" cy="489966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9BA278-F9BA-4DAE-877F-676E8C3EB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0" y="2210357"/>
            <a:ext cx="8256680" cy="29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14A9C70-1ED2-4876-BB47-0E682A68D925}"/>
              </a:ext>
            </a:extLst>
          </p:cNvPr>
          <p:cNvSpPr/>
          <p:nvPr/>
        </p:nvSpPr>
        <p:spPr>
          <a:xfrm>
            <a:off x="2637017" y="2967335"/>
            <a:ext cx="38699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감사합니다</a:t>
            </a:r>
            <a:r>
              <a:rPr lang="en-US" altLang="ko-K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99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2A1B4F5C984A049A2D9F50606555299" ma:contentTypeVersion="10" ma:contentTypeDescription="새 문서를 만듭니다." ma:contentTypeScope="" ma:versionID="f25a0fca9432f6c6803bd75f1c78f3cc">
  <xsd:schema xmlns:xsd="http://www.w3.org/2001/XMLSchema" xmlns:xs="http://www.w3.org/2001/XMLSchema" xmlns:p="http://schemas.microsoft.com/office/2006/metadata/properties" xmlns:ns3="3fab53c6-7312-40f4-927b-810222804565" targetNamespace="http://schemas.microsoft.com/office/2006/metadata/properties" ma:root="true" ma:fieldsID="658e61bd2b2f76e8697ec2506c4b7b57" ns3:_="">
    <xsd:import namespace="3fab53c6-7312-40f4-927b-8102228045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b53c6-7312-40f4-927b-8102228045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EA39AB-5D6B-45DA-B000-071FD0B986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1DD827-CE26-46A2-9B1C-B91C0354FD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b53c6-7312-40f4-927b-8102228045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C86C35-D3C6-45CB-A1C5-E519DE1E5789}">
  <ds:schemaRefs>
    <ds:schemaRef ds:uri="3fab53c6-7312-40f4-927b-810222804565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화면 슬라이드 쇼(4:3)</PresentationFormat>
  <Paragraphs>21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Arial</vt:lpstr>
      <vt:lpstr>HY견고딕</vt:lpstr>
      <vt:lpstr>Calibri</vt:lpstr>
      <vt:lpstr>맑은 고딕</vt:lpstr>
      <vt:lpstr>나눔바른고딕</vt:lpstr>
      <vt:lpstr>Calibri Light</vt:lpstr>
      <vt:lpstr>Office 테마</vt:lpstr>
      <vt:lpstr>PowerPoint 프레젠테이션</vt:lpstr>
      <vt:lpstr>PowerPoint 프레젠테이션</vt:lpstr>
      <vt:lpstr>프로젝트 설명</vt:lpstr>
      <vt:lpstr>결과물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최종인</cp:lastModifiedBy>
  <cp:revision>26</cp:revision>
  <dcterms:created xsi:type="dcterms:W3CDTF">2016-06-24T06:15:59Z</dcterms:created>
  <dcterms:modified xsi:type="dcterms:W3CDTF">2022-02-22T07:33:17Z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0x01010052A1B4F5C984A049A2D9F50606555299</vt:lpwstr>
  </property>
</Properties>
</file>