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태양" initials="이태" lastIdx="1" clrIdx="0">
    <p:extLst>
      <p:ext uri="{19B8F6BF-5375-455C-9EA6-DF929625EA0E}">
        <p15:presenceInfo xmlns:p15="http://schemas.microsoft.com/office/powerpoint/2012/main" userId="11c95efe3eefa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6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6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4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7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2B1D-32BE-4675-85B4-4E4D74B441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A19B-895F-482D-A49B-44FD5E546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3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34505" y="5503199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이태양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38A56-019B-4B13-A40B-B755E2C3A003}"/>
              </a:ext>
            </a:extLst>
          </p:cNvPr>
          <p:cNvSpPr txBox="1"/>
          <p:nvPr/>
        </p:nvSpPr>
        <p:spPr>
          <a:xfrm>
            <a:off x="2249391" y="44686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5</a:t>
            </a:r>
            <a:r>
              <a:rPr lang="ko-KR" altLang="en-US" sz="4400" dirty="0"/>
              <a:t>월</a:t>
            </a:r>
            <a:r>
              <a:rPr lang="en-US" altLang="ko-KR" sz="4400" dirty="0"/>
              <a:t>17</a:t>
            </a:r>
            <a:r>
              <a:rPr lang="ko-KR" altLang="en-US" sz="4400" dirty="0"/>
              <a:t>일 복습 </a:t>
            </a:r>
            <a:r>
              <a:rPr lang="en-US" altLang="ko-KR" sz="4400" dirty="0"/>
              <a:t>&amp; </a:t>
            </a:r>
            <a:r>
              <a:rPr lang="ko-KR" altLang="en-US" sz="4400" dirty="0"/>
              <a:t>퀴즈 </a:t>
            </a:r>
            <a:r>
              <a:rPr lang="en-US" altLang="ko-KR" sz="4400" dirty="0"/>
              <a:t>&amp; </a:t>
            </a:r>
            <a:r>
              <a:rPr lang="ko-KR" altLang="en-US" sz="4400" dirty="0"/>
              <a:t>질문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195945" y="387927"/>
            <a:ext cx="780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Quiz33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4C698-6F72-4154-A9F7-46376BDDE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" y="1719990"/>
            <a:ext cx="1569856" cy="1861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D4E9CE-DEEB-4F42-A0DD-902A31263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4" y="1135678"/>
            <a:ext cx="7186283" cy="42097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0C0041-4755-4AB3-A3F6-15C791AE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5900460"/>
            <a:ext cx="6225314" cy="3479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187BE6-ABEE-4BAD-8359-8C671EC07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83" y="415014"/>
            <a:ext cx="3017782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0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202873" y="415636"/>
            <a:ext cx="7439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복습 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HeapTest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0FAAB-9E65-45D8-8D06-5DA356F88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10" y="1222084"/>
            <a:ext cx="7140889" cy="5441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B9D504-BE3E-45E1-BE37-ABF41DDB8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17" y="2301905"/>
            <a:ext cx="2408129" cy="22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202873" y="415636"/>
            <a:ext cx="7439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복습 </a:t>
            </a:r>
            <a:r>
              <a:rPr lang="en-US" altLang="ko-KR" sz="3200" dirty="0"/>
              <a:t>:</a:t>
            </a:r>
            <a:r>
              <a:rPr lang="en-US" altLang="ko-KR" sz="3200" dirty="0" err="1"/>
              <a:t>ArrayLengthTest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11A4C-2813-4CCA-A426-C9F3348AD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561179"/>
            <a:ext cx="6497782" cy="47703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34F52F-FBB4-4D7A-B58F-59450573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47" y="2574153"/>
            <a:ext cx="2216726" cy="17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0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202873" y="415636"/>
            <a:ext cx="7439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Quiz28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90E9D-05AC-402F-B847-50F64BEE0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3" y="1561072"/>
            <a:ext cx="6864796" cy="4881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72F7D4-A759-4072-846B-8A51C742A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19" y="2445317"/>
            <a:ext cx="2436968" cy="1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202873" y="415636"/>
            <a:ext cx="780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Quiz29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F3C9D-6FD7-427D-A9C2-87504C1F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7" y="1283111"/>
            <a:ext cx="7190508" cy="5313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D73F35-98DC-414C-95FA-730FDF99C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13" y="2425861"/>
            <a:ext cx="2466296" cy="23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195945" y="387927"/>
            <a:ext cx="780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ClassTest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399EFE-B461-435E-8D02-DC15A1583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1" y="1594468"/>
            <a:ext cx="3510174" cy="54060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A663AB-3F2C-4185-9F01-2EEEAD5DF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0" y="1594468"/>
            <a:ext cx="4893898" cy="4473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65D793-E511-490F-B1E8-20BAAEDDE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14" y="2479943"/>
            <a:ext cx="2173408" cy="16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8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195945" y="387927"/>
            <a:ext cx="780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ClassMethodTest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48EE8-0580-44CA-B46B-7E71EFF23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4" y="1894566"/>
            <a:ext cx="1745131" cy="18184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D74DC5-F86E-4061-867C-08DAE0133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45" y="1763885"/>
            <a:ext cx="5312149" cy="47624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E34CEE-742F-4B05-96BC-A5AD5AE5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094" y="972702"/>
            <a:ext cx="4233092" cy="33302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64576E-C47A-46B1-A30F-8DCED981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03" y="5066480"/>
            <a:ext cx="4238927" cy="6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195945" y="387927"/>
            <a:ext cx="780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Quiz30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FF89C4-B265-414B-BFA2-1FC0AACE5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7" y="1272116"/>
            <a:ext cx="8085501" cy="55858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4BA82B-E45C-4DCE-AEC4-AF1E00DCB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81" y="2743983"/>
            <a:ext cx="2751058" cy="13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4F209-5AA6-4FB2-9EE6-2879750EC117}"/>
              </a:ext>
            </a:extLst>
          </p:cNvPr>
          <p:cNvSpPr txBox="1"/>
          <p:nvPr/>
        </p:nvSpPr>
        <p:spPr>
          <a:xfrm>
            <a:off x="2195945" y="387927"/>
            <a:ext cx="780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Quiz32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1E33F-E28A-4475-843C-9928D8D98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3" y="1548888"/>
            <a:ext cx="1859441" cy="2302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76004-F07A-4A07-93C5-715AD5449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73" y="525231"/>
            <a:ext cx="3143517" cy="63327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259657-9FB3-400C-B2B5-32C834316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0" y="972702"/>
            <a:ext cx="6747165" cy="29796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769794-6C8B-4E6F-A27E-0C5BB5DE0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45" y="4718846"/>
            <a:ext cx="6553410" cy="3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453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태양</dc:creator>
  <cp:lastModifiedBy>이 태양</cp:lastModifiedBy>
  <cp:revision>6</cp:revision>
  <dcterms:created xsi:type="dcterms:W3CDTF">2021-05-12T13:14:03Z</dcterms:created>
  <dcterms:modified xsi:type="dcterms:W3CDTF">2021-05-17T13:18:33Z</dcterms:modified>
</cp:coreProperties>
</file>