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84713-9BE9-4E4B-9A8A-C43291273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BFD3D-F54D-497E-8921-FA5724D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2889-F22B-487A-94EC-35C60919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4DE1A-9B00-458E-AD57-50AB7571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B5DD-22D4-4F5B-8EAA-52388E91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F6F73-6225-4A23-9152-58A6B8B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CAAB7-8FBF-4B76-9DF1-4F41628F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106D2-37A6-43BF-99C7-EBF99440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4DA3C-5B18-4506-BAA3-F7D9232A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9B769-BDA5-4803-A0D6-530E1FE5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63E55-99D8-4723-93F8-9A303DB80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7C783-9389-4AF6-9C58-125BDA47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45F52-1FA4-42F4-843F-7245347E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9FFF0-9BC3-4030-BB2C-49FD7816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6F411-4C0D-4B92-8FD9-D030482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2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BF70D-AB1C-4063-8FD9-E7A7089A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CCDF3-E96E-41CF-A5BE-40BDCF41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AB7B6-D9CD-4E0C-8CC5-34D5E09D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4E39B-BDF3-41CA-9AD2-9D96A8E5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1D454-15F3-4E82-AAE3-D80A22FC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16B38-9510-4E7D-A496-F16A31F8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B14F5-B352-47A2-8478-8E626FAA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09FE5-C0FB-4E59-92F3-1E40CBF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E5506-697F-4CF1-8F95-70CB399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4FBB-548F-4C74-A632-2B4EBA2A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26CC4-9A24-4A3E-9E8F-AC0550B3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D3F79-879F-4B00-9329-7A8C0B26C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201C9-D27D-4C98-82AB-C8D18909C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794C7-1A27-4342-8EA9-2956D189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9A068-DA9E-4FA9-BA4C-AE7C0C34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1EBE2-5A51-4662-9FCB-CB07976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80424-D301-4828-95F1-7CF11BD9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BFA49-0B40-4B23-B44C-A01DF7A7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460A0-3DD3-45EF-BA5C-1E8EE7E9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CB2A3-144A-4265-ACB9-F2ECE2D3C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24BCBA-0CC7-4A18-8732-29D272ED9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1282D-8077-4732-BE69-263F7B82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ADCA6-F1F5-45D2-92C4-73DAB530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EC3A2-3A66-4826-90CF-B5642D7D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7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9BA9-E70B-4819-BB9F-64E9F511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9590F-CC2E-4125-899A-14BFA20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BA2980-3CA8-4E7F-BE1D-76324858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D53C7-2518-4E51-95FF-64B23FDB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D450B-8078-4563-A1B2-255EE382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B0FE5-0EB6-4352-8629-40C23B8C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23464-09ED-45AE-B1EA-DD8864C3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203A-0867-4313-B783-C75921E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030EC-2ACC-4ED9-9A26-95F48617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6C741-B75A-43E5-BAD9-7D3A39AB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5D293-B08D-4198-81A9-9E4A8D0F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7442-7683-4C0D-A580-D83BBFD6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E7AC3-81C9-446D-8452-F48748AA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CA29D-0534-47D3-8209-4B4B23EF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32A9B3-60FD-4D84-B747-C4546339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812DB-BA9A-4069-AAC1-2F61A52C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2DB4C-9F4E-4E56-A0BE-6B3931B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50E5D-845A-45A5-906D-76B320F5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5E519-5CDA-486C-B281-17DCE73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27AF16-01F3-4AD8-B430-70DBFAE2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9DF0A-8FCD-495C-B669-118BA126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21739-BCDE-4952-A3F6-F4E1A1AAE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1B24-240E-473B-8FCF-99F9CC8D621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ACD7-4EC2-45A5-88F2-C03B7B0B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0F1E-2BB6-41C3-95FB-48A7D0C29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6B05-8556-44FB-B25B-3C6F603A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546C4-146F-4FD9-BD61-11270644E078}"/>
              </a:ext>
            </a:extLst>
          </p:cNvPr>
          <p:cNvSpPr txBox="1"/>
          <p:nvPr/>
        </p:nvSpPr>
        <p:spPr>
          <a:xfrm>
            <a:off x="105878" y="240632"/>
            <a:ext cx="97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01. str</a:t>
            </a:r>
            <a:r>
              <a:rPr lang="ko-KR" altLang="en-US" dirty="0"/>
              <a:t>에 문장 입력해야 되는데 입력할 시간 없이 그대로 다음 줄로 넘어가버리는 현상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C043B5-B90E-49D6-912B-7B301F03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3" y="2441607"/>
            <a:ext cx="3238500" cy="11715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7A5164-A08D-4578-899F-771CC04371AB}"/>
              </a:ext>
            </a:extLst>
          </p:cNvPr>
          <p:cNvSpPr txBox="1"/>
          <p:nvPr/>
        </p:nvSpPr>
        <p:spPr>
          <a:xfrm>
            <a:off x="105878" y="4195011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02. </a:t>
            </a:r>
            <a:r>
              <a:rPr lang="en-US" altLang="ko-KR" dirty="0" err="1"/>
              <a:t>println</a:t>
            </a:r>
            <a:r>
              <a:rPr lang="ko-KR" altLang="en-US" dirty="0"/>
              <a:t>이 아닌 </a:t>
            </a:r>
            <a:r>
              <a:rPr lang="en-US" altLang="ko-KR" dirty="0" err="1"/>
              <a:t>printf</a:t>
            </a:r>
            <a:r>
              <a:rPr lang="ko-KR" altLang="en-US" dirty="0"/>
              <a:t>로 작성하려면 어떻게 </a:t>
            </a:r>
            <a:r>
              <a:rPr lang="ko-KR" altLang="en-US" dirty="0" err="1"/>
              <a:t>해야합니까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01F5AB-46E0-48F0-9C22-CAE2D25A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3" y="709111"/>
            <a:ext cx="6848475" cy="15335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18661F7-AAED-4499-B2AB-09FBADEA5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3" y="4693230"/>
            <a:ext cx="80105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최승현</dc:creator>
  <cp:lastModifiedBy>최승현</cp:lastModifiedBy>
  <cp:revision>4</cp:revision>
  <dcterms:created xsi:type="dcterms:W3CDTF">2021-05-12T02:08:01Z</dcterms:created>
  <dcterms:modified xsi:type="dcterms:W3CDTF">2021-05-12T03:33:32Z</dcterms:modified>
</cp:coreProperties>
</file>