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A4C3-2520-44C6-8761-C7B4CAAC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4A7AC-37D7-4B07-86AF-252F33CFA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DE6D6-3265-45C2-9F23-94847D5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8FEF-3901-4804-A667-CBB72299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F8428-ED18-40E1-8554-F03078C3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43341-066A-4C2C-862D-F33878EC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A092A-8916-4330-A75E-32CD95ED1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F5561-5A8A-4FB1-888C-702153A1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275E-3A91-415D-B5FC-FBDD8FD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D49D4-6DD6-465A-B8DA-C425ED27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A78A0B-9D5A-4F3D-BCFE-C6929ABEC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38704-812F-41DA-AC36-E33567FC1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3172-E8B4-408F-B45A-D5EAE1B1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493D4-CB9E-4CF6-B3D2-6C953F5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DA50C-8F58-44B3-B878-21BBB9D7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7DD40-971B-4ED2-9987-3B5856B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7305-DAAC-4D75-82E2-565565E1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895C8-714A-4F4D-BF66-37C661A2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8B76D-6239-427C-AB11-CD0D6DC4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77933-44F9-416A-A1BE-1AAFC208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02E4F-0908-4FF5-A216-4FB94A95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0B1B7-57BF-47A4-84ED-86D94950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9F70B-15F5-4A3B-81C7-923ED6B1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D3A36-0E91-44CF-974A-C5B49A15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47E8D-4EAF-4A6F-B486-15A6B805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8A10-0519-45DF-B9AF-476C8C0A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E9548-5A19-47C1-A3A9-81428D2B2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B6084-92C0-46F4-B93E-F934D733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E655A-B0F9-47F4-81A0-1E5A93AC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DCFA6-6ADA-4BFF-9B2B-12773549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6E13A-1885-46A8-8512-5BE5CDA6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A685C-45CA-4ABB-90AB-A8282EC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92A44-FC65-4DCE-A6D1-AD505518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E2E26-6833-472F-8413-97552B09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EED46-BB01-4A84-9656-6D1610C54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625C24-9AA2-41BB-A2AC-769D80E2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40717-6523-4EE8-998B-514224C7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1BC6E2-B92D-48D6-82EC-9A767277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E3BF52-AB45-4004-B944-E7529D6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B0D7-EC69-428E-818A-A300189D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642051-FE2E-4091-AD9A-C0EBCD53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77923-2F98-4CDE-BC4A-5F488DA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F4A9C-A777-48B4-A8B8-0F2A7893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5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18599E-86C3-43BF-BA99-BB667DE9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85F094-44E7-4177-A3F3-F16A9565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CF327-95F7-4E83-A4EF-B866F76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718A-50E9-487B-8F0A-287C5AFD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8AC5-38FD-4222-B380-4F24C2DB4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E3F7B-C2A8-4217-83AC-D558E304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16400-FBB6-4A98-A5CF-2A23D3BD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8624C-80C4-4276-933A-9D3FDFE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43AA-FD7C-48D9-9536-8AC360B0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B5B4-ADFD-4B3E-944F-DCA58DA6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9DB75-9521-4FEF-9009-470F5281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20CC4-94A0-4CA9-B9F8-97794307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E38C0-F2ED-43A0-AC55-AED7E785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61166-BE97-4D53-9809-B91A8325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4AA9-89B2-4A6A-9571-AAF32179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3BF866-63E1-414E-B0D7-A44AA216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864BB-D053-4580-847A-A3829B64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4A312-A0E2-4503-BA8E-A92992025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00C1-90BA-4C03-A7B4-C4F16EAE64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2305-655F-46A3-9A30-7A0F263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2620-787F-44F1-A860-A1CE08A9C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5E9B-1226-4CEC-A007-9C7411F6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FCFF8-B4F7-4BB9-929C-9A5D94576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질문노트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8D611-9461-4D9C-96A2-B24AADBBB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이태양</a:t>
            </a:r>
          </a:p>
        </p:txBody>
      </p:sp>
    </p:spTree>
    <p:extLst>
      <p:ext uri="{BB962C8B-B14F-4D97-AF65-F5344CB8AC3E}">
        <p14:creationId xmlns:p14="http://schemas.microsoft.com/office/powerpoint/2010/main" val="40665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4B90D7-BDDA-4322-8744-E3ACFD40A133}"/>
              </a:ext>
            </a:extLst>
          </p:cNvPr>
          <p:cNvSpPr txBox="1"/>
          <p:nvPr/>
        </p:nvSpPr>
        <p:spPr>
          <a:xfrm>
            <a:off x="2493818" y="3105834"/>
            <a:ext cx="84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수업에 궁금했던 점은 다 해소 되었고</a:t>
            </a:r>
            <a:r>
              <a:rPr lang="en-US" altLang="ko-KR" dirty="0"/>
              <a:t>, </a:t>
            </a:r>
            <a:r>
              <a:rPr lang="ko-KR" altLang="en-US" dirty="0"/>
              <a:t>혼자 다시 복습하면서</a:t>
            </a:r>
            <a:endParaRPr lang="en-US" altLang="ko-KR" dirty="0"/>
          </a:p>
          <a:p>
            <a:r>
              <a:rPr lang="ko-KR" altLang="en-US" dirty="0"/>
              <a:t>다 잘 풀렸습니다</a:t>
            </a:r>
            <a:r>
              <a:rPr lang="en-US" altLang="ko-KR" dirty="0"/>
              <a:t>. </a:t>
            </a:r>
            <a:r>
              <a:rPr lang="ko-KR" altLang="en-US" dirty="0"/>
              <a:t>모르는 점이 생기면 바로바로 말씀드리겠습니다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8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2AED8C-682F-43DA-A3AD-57F80E18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8" y="769389"/>
            <a:ext cx="8980850" cy="54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5월 11일 질문노트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5월 11일 질문노트</dc:title>
  <dc:creator>이 태양</dc:creator>
  <cp:lastModifiedBy>이 태양</cp:lastModifiedBy>
  <cp:revision>3</cp:revision>
  <dcterms:created xsi:type="dcterms:W3CDTF">2021-05-11T13:45:35Z</dcterms:created>
  <dcterms:modified xsi:type="dcterms:W3CDTF">2021-05-11T14:35:20Z</dcterms:modified>
</cp:coreProperties>
</file>