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CB3C6BC-CD21-4B01-A322-54584993D184}">
          <p14:sldIdLst>
            <p14:sldId id="256"/>
          </p14:sldIdLst>
        </p14:section>
        <p14:section name="섹션 1" id="{AF8C9A8F-1173-4594-AA31-A9D0A8CBB7B5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D771D-E97A-4CEA-ABBE-C96C4079A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질문노트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42F83-46D2-41FF-B90D-A9D582F7F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 err="1"/>
              <a:t>김중연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0832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1F411175-D8A9-4773-AD81-5D20A576FC99}"/>
              </a:ext>
            </a:extLst>
          </p:cNvPr>
          <p:cNvSpPr/>
          <p:nvPr/>
        </p:nvSpPr>
        <p:spPr>
          <a:xfrm>
            <a:off x="6445624" y="1434353"/>
            <a:ext cx="349623" cy="349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내용 개체 틀 29" descr="텍스트, 스크린샷, 전자기기, 컴퓨터이(가) 표시된 사진&#10;&#10;자동 생성된 설명">
            <a:extLst>
              <a:ext uri="{FF2B5EF4-FFF2-40B4-BE49-F238E27FC236}">
                <a16:creationId xmlns:a16="http://schemas.microsoft.com/office/drawing/2014/main" id="{9F74C705-1A09-4F13-A209-00C1B9252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685" r="33625" b="8826"/>
          <a:stretch/>
        </p:blipFill>
        <p:spPr>
          <a:xfrm>
            <a:off x="1123950" y="630611"/>
            <a:ext cx="10477500" cy="5848349"/>
          </a:xfr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B8D4AB-4413-49F2-B64B-77729C897770}"/>
              </a:ext>
            </a:extLst>
          </p:cNvPr>
          <p:cNvSpPr/>
          <p:nvPr/>
        </p:nvSpPr>
        <p:spPr>
          <a:xfrm>
            <a:off x="5465108" y="811306"/>
            <a:ext cx="6051177" cy="797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00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</TotalTime>
  <Words>10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전체</vt:lpstr>
      <vt:lpstr>2021년 5월 13일 질문노트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5월 13일 질문노트</dc:title>
  <dc:creator>jjjr96@gmail.com</dc:creator>
  <cp:lastModifiedBy>jjjr96@gmail.com</cp:lastModifiedBy>
  <cp:revision>2</cp:revision>
  <dcterms:created xsi:type="dcterms:W3CDTF">2021-05-13T05:37:14Z</dcterms:created>
  <dcterms:modified xsi:type="dcterms:W3CDTF">2021-05-13T05:48:19Z</dcterms:modified>
</cp:coreProperties>
</file>