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B3C6BC-CD21-4B01-A322-54584993D184}">
          <p14:sldIdLst>
            <p14:sldId id="256"/>
          </p14:sldIdLst>
        </p14:section>
        <p14:section name="섹션 1" id="{AF8C9A8F-1173-4594-AA31-A9D0A8CBB7B5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D771D-E97A-4CEA-ABBE-C96C4079A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/>
              <a:t>13</a:t>
            </a:r>
            <a:r>
              <a:rPr lang="ko-KR" altLang="en-US"/>
              <a:t>일 </a:t>
            </a:r>
            <a:r>
              <a:rPr lang="ko-KR" altLang="en-US" dirty="0"/>
              <a:t>질문노트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42F83-46D2-41FF-B90D-A9D582F7F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 err="1"/>
              <a:t>김중연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0832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76F12CFE-717F-460E-AFE1-14929871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5FB438-1054-4AF7-80F3-58DEA7474E10}"/>
              </a:ext>
            </a:extLst>
          </p:cNvPr>
          <p:cNvSpPr/>
          <p:nvPr/>
        </p:nvSpPr>
        <p:spPr>
          <a:xfrm>
            <a:off x="2644587" y="1775012"/>
            <a:ext cx="6024283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컴퓨터, 모니터이(가) 표시된 사진&#10;&#10;자동 생성된 설명">
            <a:extLst>
              <a:ext uri="{FF2B5EF4-FFF2-40B4-BE49-F238E27FC236}">
                <a16:creationId xmlns:a16="http://schemas.microsoft.com/office/drawing/2014/main" id="{ED0D86FD-5EEB-4DF3-99AD-B817D9E8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62" b="26112"/>
          <a:stretch/>
        </p:blipFill>
        <p:spPr>
          <a:xfrm>
            <a:off x="266700" y="619125"/>
            <a:ext cx="12005982" cy="565784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47AF14-F46F-4D5A-8C5D-F979569F8B08}"/>
              </a:ext>
            </a:extLst>
          </p:cNvPr>
          <p:cNvSpPr/>
          <p:nvPr/>
        </p:nvSpPr>
        <p:spPr>
          <a:xfrm>
            <a:off x="2977962" y="4813486"/>
            <a:ext cx="9214038" cy="1168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77670-8DD8-411E-BCE0-10A7FCB9015D}"/>
              </a:ext>
            </a:extLst>
          </p:cNvPr>
          <p:cNvSpPr txBox="1"/>
          <p:nvPr/>
        </p:nvSpPr>
        <p:spPr>
          <a:xfrm>
            <a:off x="7174846" y="379584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맞나요</a:t>
            </a:r>
            <a:r>
              <a:rPr lang="en-US" altLang="ko-KR" dirty="0">
                <a:highlight>
                  <a:srgbClr val="C0C0C0"/>
                </a:highlight>
              </a:rPr>
              <a:t>?</a:t>
            </a:r>
            <a:endParaRPr lang="ko-KR" altLang="en-US" dirty="0">
              <a:highlight>
                <a:srgbClr val="C0C0C0"/>
              </a:highligh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476F-AD9E-460F-A750-3A1DA7B5788F}"/>
              </a:ext>
            </a:extLst>
          </p:cNvPr>
          <p:cNvCxnSpPr/>
          <p:nvPr/>
        </p:nvCxnSpPr>
        <p:spPr>
          <a:xfrm>
            <a:off x="7584981" y="4231341"/>
            <a:ext cx="0" cy="439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0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</TotalTime>
  <Words>12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전체</vt:lpstr>
      <vt:lpstr>2021년 5월 13일 질문노트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5월 13일 질문노트</dc:title>
  <dc:creator>jjjr96@gmail.com</dc:creator>
  <cp:lastModifiedBy>jjjr96@gmail.com</cp:lastModifiedBy>
  <cp:revision>11</cp:revision>
  <dcterms:created xsi:type="dcterms:W3CDTF">2021-05-13T05:37:14Z</dcterms:created>
  <dcterms:modified xsi:type="dcterms:W3CDTF">2021-05-14T06:12:01Z</dcterms:modified>
</cp:coreProperties>
</file>