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73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8" r:id="rId15"/>
    <p:sldId id="270" r:id="rId16"/>
    <p:sldId id="271" r:id="rId17"/>
    <p:sldId id="274" r:id="rId18"/>
  </p:sldIdLst>
  <p:sldSz cx="12192000" cy="6858000"/>
  <p:notesSz cx="6858000" cy="9144000"/>
  <p:embeddedFontLst>
    <p:embeddedFont>
      <p:font typeface="Mongolian Baiti" panose="03000500000000000000" pitchFamily="66" charset="0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BF8-F5F4-4D32-B22F-4FFC61EE98A1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D457-4FA6-48E3-B8A2-6C0EC94E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BF8-F5F4-4D32-B22F-4FFC61EE98A1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D457-4FA6-48E3-B8A2-6C0EC94E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4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BF8-F5F4-4D32-B22F-4FFC61EE98A1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D457-4FA6-48E3-B8A2-6C0EC94E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BF8-F5F4-4D32-B22F-4FFC61EE98A1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D457-4FA6-48E3-B8A2-6C0EC94E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5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BF8-F5F4-4D32-B22F-4FFC61EE98A1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D457-4FA6-48E3-B8A2-6C0EC94E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BF8-F5F4-4D32-B22F-4FFC61EE98A1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D457-4FA6-48E3-B8A2-6C0EC94E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BF8-F5F4-4D32-B22F-4FFC61EE98A1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D457-4FA6-48E3-B8A2-6C0EC94E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BF8-F5F4-4D32-B22F-4FFC61EE98A1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D457-4FA6-48E3-B8A2-6C0EC94E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BF8-F5F4-4D32-B22F-4FFC61EE98A1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D457-4FA6-48E3-B8A2-6C0EC94E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2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BF8-F5F4-4D32-B22F-4FFC61EE98A1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D457-4FA6-48E3-B8A2-6C0EC94E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BF8-F5F4-4D32-B22F-4FFC61EE98A1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D457-4FA6-48E3-B8A2-6C0EC94E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8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6BF8-F5F4-4D32-B22F-4FFC61EE98A1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D457-4FA6-48E3-B8A2-6C0EC94E2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34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CatHub</a:t>
            </a:r>
            <a:endParaRPr lang="ko-KR" altLang="en-US" spc="2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634650"/>
            <a:ext cx="9144000" cy="1130907"/>
          </a:xfrm>
        </p:spPr>
        <p:txBody>
          <a:bodyPr>
            <a:normAutofit/>
          </a:bodyPr>
          <a:lstStyle/>
          <a:p>
            <a:r>
              <a:rPr lang="en-US" altLang="ko-KR" sz="1800" spc="600" dirty="0"/>
              <a:t>20170304</a:t>
            </a:r>
            <a:r>
              <a:rPr lang="ko-KR" altLang="en-US" sz="1800" spc="600" dirty="0"/>
              <a:t>우호진</a:t>
            </a:r>
            <a:endParaRPr lang="en-US" altLang="ko-KR" sz="1800" spc="600" dirty="0"/>
          </a:p>
          <a:p>
            <a:r>
              <a:rPr lang="en-US" altLang="ko-KR" sz="1800" spc="600"/>
              <a:t>20170338</a:t>
            </a:r>
            <a:r>
              <a:rPr lang="ko-KR" altLang="en-US" sz="1800" spc="600"/>
              <a:t>최준식</a:t>
            </a:r>
            <a:endParaRPr lang="ko-KR" altLang="en-US" sz="1800" spc="600" dirty="0"/>
          </a:p>
        </p:txBody>
      </p:sp>
    </p:spTree>
    <p:extLst>
      <p:ext uri="{BB962C8B-B14F-4D97-AF65-F5344CB8AC3E}">
        <p14:creationId xmlns:p14="http://schemas.microsoft.com/office/powerpoint/2010/main" val="3584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04"/>
          <a:stretch/>
        </p:blipFill>
        <p:spPr>
          <a:xfrm>
            <a:off x="2991203" y="3183346"/>
            <a:ext cx="5963065" cy="2081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8163" y="1412990"/>
            <a:ext cx="3429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How to 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011" y="2115749"/>
            <a:ext cx="423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Java </a:t>
            </a:r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Server</a:t>
            </a:r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5226" y="2592614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Java Client address port</a:t>
            </a:r>
          </a:p>
        </p:txBody>
      </p:sp>
    </p:spTree>
    <p:extLst>
      <p:ext uri="{BB962C8B-B14F-4D97-AF65-F5344CB8AC3E}">
        <p14:creationId xmlns:p14="http://schemas.microsoft.com/office/powerpoint/2010/main" val="237940413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8201" y="1737454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List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8" y="2838296"/>
            <a:ext cx="10724287" cy="3016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0371" y="1172285"/>
            <a:ext cx="1151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RMI</a:t>
            </a:r>
          </a:p>
        </p:txBody>
      </p:sp>
    </p:spTree>
    <p:extLst>
      <p:ext uri="{BB962C8B-B14F-4D97-AF65-F5344CB8AC3E}">
        <p14:creationId xmlns:p14="http://schemas.microsoft.com/office/powerpoint/2010/main" val="33530710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902" y="173745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Pull &amp; Push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4614" y="1172285"/>
            <a:ext cx="3442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File Transfer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51" y="3372003"/>
            <a:ext cx="5120763" cy="2237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89364" y="292227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Server</a:t>
            </a:r>
            <a:endParaRPr lang="en-US" altLang="ko-KR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5271" y="2795957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Client</a:t>
            </a:r>
            <a:endParaRPr lang="en-US" altLang="ko-KR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21" r="1"/>
          <a:stretch/>
        </p:blipFill>
        <p:spPr>
          <a:xfrm>
            <a:off x="6534912" y="3372003"/>
            <a:ext cx="5148082" cy="23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2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902" y="173745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Pull &amp; Push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4614" y="1172285"/>
            <a:ext cx="3442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File Transfer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89364" y="292227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Server</a:t>
            </a:r>
            <a:endParaRPr lang="en-US" altLang="ko-KR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5271" y="2795957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Client</a:t>
            </a:r>
            <a:endParaRPr lang="en-US" altLang="ko-KR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60"/>
          <a:stretch/>
        </p:blipFill>
        <p:spPr>
          <a:xfrm>
            <a:off x="373380" y="3372003"/>
            <a:ext cx="6014490" cy="24683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01" y="3400579"/>
            <a:ext cx="5403128" cy="232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586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2756" y="1737454"/>
            <a:ext cx="2026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Delete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0371" y="1172285"/>
            <a:ext cx="1151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RMI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2743200"/>
            <a:ext cx="10339387" cy="37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10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1864" y="837337"/>
            <a:ext cx="3408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File Detect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2622" y="272168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WatchService</a:t>
            </a:r>
            <a:endParaRPr lang="en-US" altLang="ko-KR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3564" y="2022153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Server</a:t>
            </a:r>
            <a:endParaRPr lang="en-US" altLang="ko-KR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8711" y="1895840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Client</a:t>
            </a:r>
            <a:endParaRPr lang="en-US" altLang="ko-KR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04" b="291"/>
          <a:stretch/>
        </p:blipFill>
        <p:spPr>
          <a:xfrm>
            <a:off x="1844040" y="2310241"/>
            <a:ext cx="3804072" cy="43877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019" y="2696527"/>
            <a:ext cx="4057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606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528" y="2676525"/>
            <a:ext cx="5942347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1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u"/>
      </p:transition>
    </mc:Choice>
    <mc:Fallback xmlns="">
      <p:transition spd="slow">
        <p:cover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13763" y="307069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시연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8303" y="6852325"/>
            <a:ext cx="119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Pull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205" y="7494203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Push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7119" y="8136081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List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6975" y="8777959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Delete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0128" y="9360642"/>
            <a:ext cx="308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Auto Detect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33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298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1.45833E-6 -0.65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00091 -0.645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22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1.45833E-6 -0.6289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4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1.45833E-6 -0.60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1.45833E-6 -0.578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08" y="1559169"/>
            <a:ext cx="3184281" cy="3759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6862" y="949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6731" y="6740016"/>
            <a:ext cx="331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CatHub</a:t>
            </a:r>
            <a:endParaRPr lang="ko-KR" altLang="en-US" sz="4000" spc="2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9065" y="3645877"/>
            <a:ext cx="8513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Network Storage Service</a:t>
            </a:r>
            <a:endParaRPr lang="ko-KR" altLang="en-US" sz="32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972" y="4423363"/>
            <a:ext cx="7544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SSLSocketFactory</a:t>
            </a:r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RMI </a:t>
            </a:r>
            <a:r>
              <a:rPr lang="ko-KR" altLang="en-US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기반</a:t>
            </a:r>
            <a:endParaRPr lang="en-US" altLang="ko-KR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ctr"/>
            <a:r>
              <a:rPr lang="en-US" altLang="ko-KR" sz="2400" spc="1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Git</a:t>
            </a:r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ko-KR" altLang="en-US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커맨드 방식 </a:t>
            </a:r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Storage </a:t>
            </a:r>
            <a:r>
              <a:rPr lang="ko-KR" altLang="en-US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1932403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6615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96862" y="949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3375" y="1134235"/>
            <a:ext cx="109183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* Project </a:t>
            </a:r>
            <a:r>
              <a:rPr lang="ko-KR" altLang="en-US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목적</a:t>
            </a:r>
            <a:endParaRPr lang="en-US" altLang="ko-KR" sz="32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ctr"/>
            <a:endParaRPr lang="en-US" altLang="ko-KR" sz="32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Git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과 </a:t>
            </a:r>
            <a:r>
              <a:rPr lang="en-US" altLang="ko-KR" sz="2000" spc="1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OneDirve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의 </a:t>
            </a:r>
            <a:r>
              <a:rPr lang="ko-KR" altLang="en-US" sz="2000" spc="1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혼종을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구현해보자</a:t>
            </a:r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Tx/>
              <a:buChar char="-"/>
            </a:pPr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Tx/>
              <a:buChar char="-"/>
            </a:pPr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간단한 명령어로 파일 다운로드</a:t>
            </a:r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,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업로드</a:t>
            </a:r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,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삭제 및 목록확인</a:t>
            </a:r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Tx/>
              <a:buChar char="-"/>
            </a:pPr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Tx/>
              <a:buChar char="-"/>
            </a:pPr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Client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폴더에 </a:t>
            </a:r>
            <a:r>
              <a:rPr lang="en-US" altLang="ko-KR" sz="2000" spc="1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Drag&amp;Drop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으로 서버와 자동동기화</a:t>
            </a:r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Tx/>
              <a:buChar char="-"/>
            </a:pPr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Tx/>
              <a:buChar char="-"/>
            </a:pPr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다중 접속 가능  </a:t>
            </a:r>
          </a:p>
        </p:txBody>
      </p:sp>
    </p:spTree>
    <p:extLst>
      <p:ext uri="{BB962C8B-B14F-4D97-AF65-F5344CB8AC3E}">
        <p14:creationId xmlns:p14="http://schemas.microsoft.com/office/powerpoint/2010/main" val="3830076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59155" y="940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00" y="342504"/>
            <a:ext cx="9574416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*Project </a:t>
            </a:r>
            <a:r>
              <a:rPr lang="ko-KR" altLang="en-US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구현</a:t>
            </a:r>
            <a:endParaRPr lang="en-US" altLang="ko-KR" sz="32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US" altLang="ko-KR" sz="32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altLang="ko-KR" sz="1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/*</a:t>
            </a:r>
            <a:r>
              <a:rPr lang="ko-KR" altLang="en-US" sz="1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소스파일 이름기준</a:t>
            </a:r>
            <a:r>
              <a:rPr lang="en-US" altLang="ko-KR" sz="1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*/</a:t>
            </a:r>
          </a:p>
          <a:p>
            <a:endParaRPr lang="en-US" altLang="ko-KR" sz="12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-Server,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Client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에서 </a:t>
            </a:r>
            <a:r>
              <a:rPr lang="en-US" altLang="ko-KR" sz="2000" spc="1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SSLSocket</a:t>
            </a:r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Connect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구현</a:t>
            </a:r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-Thread 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기반 </a:t>
            </a:r>
            <a:r>
              <a:rPr lang="en-US" altLang="ko-KR" sz="2000" spc="1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ServerRecv,ClientSend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에서</a:t>
            </a:r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altLang="ko-KR" sz="2000" spc="1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Request,Response</a:t>
            </a:r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구현</a:t>
            </a:r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-</a:t>
            </a:r>
            <a:r>
              <a:rPr lang="en-US" altLang="ko-KR" sz="2000" spc="1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FileDetect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에서 서버 자동동기화 구현</a:t>
            </a:r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US" altLang="ko-KR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-</a:t>
            </a:r>
            <a:r>
              <a:rPr lang="en-US" altLang="ko-KR" sz="2000" spc="1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RmiImpl</a:t>
            </a:r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에서 서버파일 목록확인</a:t>
            </a:r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</a:t>
            </a:r>
            <a:r>
              <a:rPr lang="ko-KR" altLang="en-US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삭제 구현</a:t>
            </a:r>
            <a:r>
              <a:rPr lang="en-US" altLang="ko-KR" sz="20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endParaRPr lang="ko-KR" altLang="en-US" sz="20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5433256-5B98-47B6-82A8-5D67BBEBB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035" y="2783352"/>
            <a:ext cx="2691020" cy="33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6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2056" y="3070690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Simple to Use</a:t>
            </a:r>
            <a:endParaRPr lang="ko-KR" altLang="en-US" sz="36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8303" y="6852325"/>
            <a:ext cx="119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Pull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205" y="7494203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Push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7119" y="8136081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List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6975" y="8777959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Delete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0128" y="9360642"/>
            <a:ext cx="308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Auto Detect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19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298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1.45833E-6 -0.65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00091 -0.645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22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1.45833E-6 -0.6289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4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1.45833E-6 -0.60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1.45833E-6 -0.578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88303" y="2381920"/>
            <a:ext cx="1192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Pull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7928" y="3070690"/>
            <a:ext cx="129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Push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6466" y="2445377"/>
            <a:ext cx="5759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SSL Socket Factory</a:t>
            </a:r>
            <a:endParaRPr lang="ko-KR" altLang="en-US" sz="32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80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97119" y="4079146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List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92227" y="4750520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Delete</a:t>
            </a:r>
            <a:endParaRPr lang="ko-KR" altLang="en-US" sz="24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6959" y="2445377"/>
            <a:ext cx="7778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Remote Method Invocation</a:t>
            </a:r>
          </a:p>
        </p:txBody>
      </p:sp>
    </p:spTree>
    <p:extLst>
      <p:ext uri="{BB962C8B-B14F-4D97-AF65-F5344CB8AC3E}">
        <p14:creationId xmlns:p14="http://schemas.microsoft.com/office/powerpoint/2010/main" val="4228405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82477" y="2445377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1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WatchService</a:t>
            </a:r>
            <a:endParaRPr lang="en-US" altLang="ko-KR" sz="32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423" y="3866138"/>
            <a:ext cx="10487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Just Move your File into the Folder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8660" y="3527584"/>
            <a:ext cx="4254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Auto File Detection</a:t>
            </a:r>
            <a:endParaRPr lang="ko-KR" altLang="en-US" sz="1600" spc="1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432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460" y="0"/>
            <a:ext cx="122722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9606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</Words>
  <Application>Microsoft Office PowerPoint</Application>
  <PresentationFormat>와이드스크린</PresentationFormat>
  <Paragraphs>71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Mongolian Baiti</vt:lpstr>
      <vt:lpstr>맑은 고딕</vt:lpstr>
      <vt:lpstr>Calibri</vt:lpstr>
      <vt:lpstr>Calibri Light</vt:lpstr>
      <vt:lpstr>Office Theme</vt:lpstr>
      <vt:lpstr>CatHub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CatHub</dc:title>
  <dc:creator>최준식</dc:creator>
  <cp:lastModifiedBy>Windows 사용자</cp:lastModifiedBy>
  <cp:revision>2</cp:revision>
  <dcterms:created xsi:type="dcterms:W3CDTF">2019-06-09T08:25:15Z</dcterms:created>
  <dcterms:modified xsi:type="dcterms:W3CDTF">2019-06-09T09:06:30Z</dcterms:modified>
</cp:coreProperties>
</file>