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29"/>
  </p:notesMasterIdLst>
  <p:handoutMasterIdLst>
    <p:handoutMasterId r:id="rId30"/>
  </p:handoutMasterIdLst>
  <p:sldIdLst>
    <p:sldId id="1762" r:id="rId2"/>
    <p:sldId id="1082" r:id="rId3"/>
    <p:sldId id="1705" r:id="rId4"/>
    <p:sldId id="1697" r:id="rId5"/>
    <p:sldId id="1050" r:id="rId6"/>
    <p:sldId id="1696" r:id="rId7"/>
    <p:sldId id="1898" r:id="rId8"/>
    <p:sldId id="1899" r:id="rId9"/>
    <p:sldId id="1900" r:id="rId10"/>
    <p:sldId id="1901" r:id="rId11"/>
    <p:sldId id="1902" r:id="rId12"/>
    <p:sldId id="1903" r:id="rId13"/>
    <p:sldId id="1904" r:id="rId14"/>
    <p:sldId id="1905" r:id="rId15"/>
    <p:sldId id="1906" r:id="rId16"/>
    <p:sldId id="1907" r:id="rId17"/>
    <p:sldId id="1908" r:id="rId18"/>
    <p:sldId id="1909" r:id="rId19"/>
    <p:sldId id="1910" r:id="rId20"/>
    <p:sldId id="1911" r:id="rId21"/>
    <p:sldId id="1912" r:id="rId22"/>
    <p:sldId id="1913" r:id="rId23"/>
    <p:sldId id="1914" r:id="rId24"/>
    <p:sldId id="1915" r:id="rId25"/>
    <p:sldId id="1916" r:id="rId26"/>
    <p:sldId id="1917" r:id="rId27"/>
    <p:sldId id="1918" r:id="rId2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762"/>
            <p14:sldId id="1082"/>
            <p14:sldId id="1705"/>
            <p14:sldId id="1697"/>
            <p14:sldId id="1050"/>
            <p14:sldId id="1696"/>
            <p14:sldId id="1898"/>
            <p14:sldId id="1899"/>
            <p14:sldId id="1900"/>
            <p14:sldId id="1901"/>
            <p14:sldId id="1902"/>
            <p14:sldId id="1903"/>
            <p14:sldId id="1904"/>
            <p14:sldId id="1905"/>
            <p14:sldId id="1906"/>
            <p14:sldId id="1907"/>
            <p14:sldId id="1908"/>
            <p14:sldId id="1909"/>
            <p14:sldId id="1910"/>
            <p14:sldId id="1911"/>
            <p14:sldId id="1912"/>
            <p14:sldId id="1913"/>
            <p14:sldId id="1914"/>
            <p14:sldId id="1915"/>
            <p14:sldId id="1916"/>
            <p14:sldId id="1917"/>
            <p14:sldId id="1918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5" d="100"/>
          <a:sy n="115" d="100"/>
        </p:scale>
        <p:origin x="450" y="10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2020-10-05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2020-10-05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66C01A-F25A-42CF-877A-3BB217F4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2" y="1425771"/>
            <a:ext cx="3790950" cy="4549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4321AA-2645-4541-AA3C-05B18E71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79" y="1425772"/>
            <a:ext cx="6108192" cy="45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6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배열이 만들어지면 데이터는 메모리에 관리합니다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그 내부의 값을 속성으로 접근해서 확인할 수 있습니다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데이터 관리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C6FC7-45EF-43F0-883F-A0C256F9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54" y="3550907"/>
            <a:ext cx="5948934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array </a:t>
            </a:r>
            <a:r>
              <a:rPr lang="ko-KR" altLang="en-US" sz="2000" b="0" dirty="0"/>
              <a:t>함수에 </a:t>
            </a:r>
            <a:r>
              <a:rPr lang="en-US" altLang="ko-KR" sz="2000" b="0" dirty="0"/>
              <a:t>dtype </a:t>
            </a:r>
            <a:r>
              <a:rPr lang="ko-KR" altLang="en-US" sz="2000" b="0" dirty="0"/>
              <a:t>매개변수에 자료형을 지정해서 다차원 배열을 만듭니다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지정하지 않으면 내부적으로 추론해서 하나의 자료형을 결정합니다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자료형관리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B25E24-E7E2-49EF-91BA-13B3D78F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59" y="3125152"/>
            <a:ext cx="5010150" cy="24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리스트가 내포된 리스트를 인자로 전달하면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차원 배열이 만들어집니다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정보인 형태</a:t>
            </a:r>
            <a:r>
              <a:rPr lang="en-US" altLang="ko-KR" sz="2000" dirty="0"/>
              <a:t>(shape), </a:t>
            </a:r>
            <a:r>
              <a:rPr lang="ko-KR" altLang="en-US" sz="2000" dirty="0"/>
              <a:t>차원</a:t>
            </a:r>
            <a:r>
              <a:rPr lang="en-US" altLang="ko-KR" sz="2000" dirty="0"/>
              <a:t>(ndim), </a:t>
            </a:r>
            <a:r>
              <a:rPr lang="ko-KR" altLang="en-US" sz="2000" dirty="0"/>
              <a:t>하나의 원소 크기</a:t>
            </a:r>
            <a:r>
              <a:rPr lang="en-US" altLang="ko-KR" sz="2000" dirty="0"/>
              <a:t>(itemsize), </a:t>
            </a:r>
            <a:r>
              <a:rPr lang="ko-KR" altLang="en-US" sz="2000" dirty="0"/>
              <a:t>전체 원소 개수</a:t>
            </a:r>
            <a:r>
              <a:rPr lang="en-US" altLang="ko-KR" sz="2000" dirty="0"/>
              <a:t>(size), </a:t>
            </a:r>
            <a:r>
              <a:rPr lang="ko-KR" altLang="en-US" sz="2000" dirty="0"/>
              <a:t>원소와 하나의 행의 바이트 크기</a:t>
            </a:r>
            <a:r>
              <a:rPr lang="en-US" altLang="ko-KR" sz="2000" dirty="0"/>
              <a:t>(strides) </a:t>
            </a:r>
            <a:r>
              <a:rPr lang="ko-KR" altLang="en-US" sz="2000" dirty="0"/>
              <a:t>속성으로 확인합니다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배열의 정보 확인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BDAC1E-7481-4BE3-95CB-E57FFC8A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3" y="3279268"/>
            <a:ext cx="4956048" cy="2917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FE78DA-2424-435D-AF35-C20C6DE8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70" y="3429000"/>
            <a:ext cx="4991100" cy="25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91497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배열의 객체에서 관리하는 구조입니다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속성으로 다차원 배열의 정보를 확인했습니다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44968-2BB1-4FDB-9054-6E41BE06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87" y="2865201"/>
            <a:ext cx="6473569" cy="33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두 개의 다차원 배열을 지원합니다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차이점은 </a:t>
            </a:r>
            <a:r>
              <a:rPr lang="en-US" altLang="ko-KR" sz="2000" b="0" dirty="0"/>
              <a:t>Matrix</a:t>
            </a:r>
            <a:r>
              <a:rPr lang="ko-KR" altLang="en-US" sz="2000" b="0" dirty="0"/>
              <a:t>는 행렬을 처리만 지원합니다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클래스의 상속관계를 확인하면 </a:t>
            </a:r>
            <a:r>
              <a:rPr lang="en-US" altLang="ko-KR" sz="2000" dirty="0"/>
              <a:t>matrix </a:t>
            </a:r>
            <a:r>
              <a:rPr lang="ko-KR" altLang="en-US" sz="2000" dirty="0"/>
              <a:t>클래스는 </a:t>
            </a:r>
            <a:r>
              <a:rPr lang="en-US" altLang="ko-KR" sz="2000" dirty="0"/>
              <a:t>ndarray</a:t>
            </a:r>
            <a:r>
              <a:rPr lang="ko-KR" altLang="en-US" sz="2000" dirty="0"/>
              <a:t>를 상속해서 처리합니다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다차원 배열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7D580-DEC1-4EE4-BF73-A6852D7B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7" y="3243128"/>
            <a:ext cx="4574857" cy="2278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740D46-A2FA-498E-BB72-10B74599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41" y="3255400"/>
            <a:ext cx="5010150" cy="1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3132351"/>
            <a:ext cx="7653528" cy="1192761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넘파이 모듈의 함수 특징</a:t>
            </a:r>
          </a:p>
        </p:txBody>
      </p:sp>
    </p:spTree>
    <p:extLst>
      <p:ext uri="{BB962C8B-B14F-4D97-AF65-F5344CB8AC3E}">
        <p14:creationId xmlns:p14="http://schemas.microsoft.com/office/powerpoint/2010/main" val="43411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모듈은  동일한 기능을 가진 함수와 메소드를 제공합니다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함수와 메소드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CD0A7-7157-4A84-99AE-8D4D2A05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" y="3048081"/>
            <a:ext cx="5510783" cy="2922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4FFEC9-B56E-4F00-96CB-3740FB72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07" y="2965132"/>
            <a:ext cx="4972050" cy="26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동일한 함수와 메소드들을 확인해봅니다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이름의 함수와 메소드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09CA9-42C2-4477-97A5-7FE3B657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03" y="2667952"/>
            <a:ext cx="5048250" cy="3076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E499D-3B71-4541-9C3E-0B778204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1" y="2914570"/>
            <a:ext cx="5057775" cy="27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특징은 반복문을 사용하지 않는  계산입니다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이런 기능을 벡터화 연산이라고 하며 이를  지원하는 함수가  </a:t>
            </a:r>
            <a:r>
              <a:rPr lang="ko-KR" altLang="en-US" sz="2000" b="0" dirty="0" err="1"/>
              <a:t>유니버셜</a:t>
            </a:r>
            <a:r>
              <a:rPr lang="ko-KR" altLang="en-US" sz="2000" b="0" dirty="0"/>
              <a:t> 함수입니다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유니버셜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함수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B5CC95-41B5-4AE3-927C-5333CAB7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4" y="3324144"/>
            <a:ext cx="5010150" cy="1595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1CDDBF-DD8F-4C14-A300-E36C19FF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0" y="3048081"/>
            <a:ext cx="4781550" cy="33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4</a:t>
            </a:r>
            <a:r>
              <a:rPr lang="ko-KR" altLang="en-US" sz="2000" b="0" dirty="0"/>
              <a:t>개의 원소를 가지는 두 개의 배열을 만듭니다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두 배열의 곱셈을 수행할 때 별도의 반복하는 코드가 </a:t>
            </a:r>
            <a:r>
              <a:rPr lang="ko-KR" altLang="en-US" sz="2000" b="0" dirty="0" err="1"/>
              <a:t>필요없습니다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벡터화연산은</a:t>
            </a:r>
            <a:r>
              <a:rPr lang="ko-KR" altLang="en-US" sz="2000" dirty="0"/>
              <a:t> 배열의 같은 위치의 원소끼리 계산을 자동으로 처리하는 기능입니다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벡터화 연산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3AB8CD-9B13-4B01-943B-6BF2FB9A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90" y="3048081"/>
            <a:ext cx="5086350" cy="256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0B0810-0ECF-4FA5-A640-B0D35E54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23" y="3544824"/>
            <a:ext cx="5029200" cy="15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784" y="1791363"/>
            <a:ext cx="11684249" cy="1551981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파이썬과 넘파이 모듈 </a:t>
            </a:r>
            <a:endParaRPr lang="en-US" altLang="ko-KR" sz="5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차이점 이해하기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40D481-9114-4C2D-AB77-CB27951637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185909" y="4387556"/>
            <a:ext cx="5573997" cy="155198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1</a:t>
            </a:r>
            <a:endParaRPr lang="ko-KR" altLang="en-US" sz="4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2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차원 배열을 만들고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차원 배열로 변경한 후에 </a:t>
            </a:r>
            <a:r>
              <a:rPr lang="en-US" altLang="ko-KR" sz="2000" b="0" dirty="0"/>
              <a:t>sum</a:t>
            </a:r>
            <a:r>
              <a:rPr lang="ko-KR" altLang="en-US" sz="2000" b="0" dirty="0"/>
              <a:t>을 수행하면 전체의 원소를 합산합니다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배열은 두개의 축을 가지므로 각 </a:t>
            </a:r>
            <a:r>
              <a:rPr lang="ko-KR" altLang="en-US" sz="2000" dirty="0" err="1"/>
              <a:t>축별로</a:t>
            </a:r>
            <a:r>
              <a:rPr lang="ko-KR" altLang="en-US" sz="2000" dirty="0"/>
              <a:t> 계산이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 연산 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0A4B1-DF4A-4537-80F5-B9DA0F33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78" y="3429000"/>
            <a:ext cx="5076825" cy="26071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8F74C9-306B-4CCE-AF85-30FC0955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99" y="3316663"/>
            <a:ext cx="4991100" cy="26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 err="1"/>
              <a:t>벡터화연산을</a:t>
            </a:r>
            <a:r>
              <a:rPr lang="ko-KR" altLang="en-US" sz="2000" b="0" dirty="0"/>
              <a:t> 처리할 때 두 배열의 원소의 개수가 일치가 아주 중요합니다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원소의 개수가 다른 경우는 </a:t>
            </a:r>
            <a:r>
              <a:rPr lang="en-US" altLang="ko-KR" sz="2000" b="0" dirty="0"/>
              <a:t>shape</a:t>
            </a:r>
            <a:r>
              <a:rPr lang="ko-KR" altLang="en-US" sz="2000" b="0" dirty="0"/>
              <a:t>가 다르다는 에러가 발생합니다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원소 개수 일치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AA594-3D87-4132-B8E1-539C3E8B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429000"/>
            <a:ext cx="5010150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83DFEB-F6D1-4D21-A6FF-D52D70D3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86" y="3514344"/>
            <a:ext cx="4991100" cy="16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5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8496" y="2400831"/>
            <a:ext cx="7342632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 할당과 검색</a:t>
            </a:r>
          </a:p>
        </p:txBody>
      </p:sp>
    </p:spTree>
    <p:extLst>
      <p:ext uri="{BB962C8B-B14F-4D97-AF65-F5344CB8AC3E}">
        <p14:creationId xmlns:p14="http://schemas.microsoft.com/office/powerpoint/2010/main" val="314140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배열을 다른 변수에 할당하면 공유 즉 동일한 </a:t>
            </a:r>
            <a:r>
              <a:rPr lang="ko-KR" altLang="en-US" sz="2000" dirty="0"/>
              <a:t>뷰를 제공합니다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특정 원소를 갱신하면 원본이 갱신됩니다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배열을 다른 변수에 할당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327A1-7072-4CFF-9F1D-491A34D4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7" y="3429000"/>
            <a:ext cx="5000625" cy="1276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E6E80C-4D4B-4EAF-8C3D-0E00DC14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" y="4715188"/>
            <a:ext cx="4991100" cy="1238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7FC4F3-B630-468D-AFE7-5A3F7803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262" y="3429000"/>
            <a:ext cx="5095875" cy="2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다차원 배열로 사용하려면 </a:t>
            </a:r>
            <a:r>
              <a:rPr lang="en-US" altLang="ko-KR" sz="2000" dirty="0"/>
              <a:t>copy </a:t>
            </a:r>
            <a:r>
              <a:rPr lang="ko-KR" altLang="en-US" sz="2000" dirty="0"/>
              <a:t>메소드를 사용해 다른 변수에 할당합니다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배열을 </a:t>
            </a:r>
            <a:r>
              <a:rPr lang="ko-KR" altLang="en-US" sz="2000" dirty="0" err="1"/>
              <a:t>슬라이스해도</a:t>
            </a:r>
            <a:r>
              <a:rPr lang="ko-KR" altLang="en-US" sz="2000" dirty="0"/>
              <a:t> 뷰이므로 동일한 배열을 공유합니다</a:t>
            </a:r>
            <a:r>
              <a:rPr lang="en-US" altLang="ko-KR" sz="2000" dirty="0"/>
              <a:t>. </a:t>
            </a:r>
            <a:r>
              <a:rPr lang="en-US" altLang="ko-KR" sz="2000" b="0" dirty="0"/>
              <a:t>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복사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뷰 확인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745369-4D67-4F0A-BEC2-8B6346D1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118866"/>
            <a:ext cx="5038725" cy="87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CC41E-3D8A-4765-8435-772326E9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47" y="4324663"/>
            <a:ext cx="5038725" cy="1009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5D0222-645F-4BEA-B0EE-38355213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18" y="4477063"/>
            <a:ext cx="50292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검색 기호는 대괄호</a:t>
            </a:r>
            <a:r>
              <a:rPr lang="en-US" altLang="ko-KR" sz="2000" dirty="0"/>
              <a:t>([ ])</a:t>
            </a:r>
            <a:r>
              <a:rPr lang="ko-KR" altLang="en-US" sz="2000" dirty="0"/>
              <a:t>이며 이 기호가 실행되면 내부적으로  </a:t>
            </a:r>
            <a:r>
              <a:rPr lang="en-US" altLang="ko-KR" sz="2000" dirty="0"/>
              <a:t>__getitem__ </a:t>
            </a:r>
            <a:r>
              <a:rPr lang="ko-KR" altLang="en-US" sz="2000" dirty="0"/>
              <a:t>스페셜 메소드가 실행되는 것입니다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슬라이스도 검색 기호에 </a:t>
            </a:r>
            <a:r>
              <a:rPr lang="en-US" altLang="ko-KR" sz="2000" dirty="0"/>
              <a:t>slice </a:t>
            </a:r>
            <a:r>
              <a:rPr lang="ko-KR" altLang="en-US" sz="2000" dirty="0"/>
              <a:t>객체를 인자로 전달해 검색합니다</a:t>
            </a:r>
            <a:r>
              <a:rPr lang="en-US" altLang="ko-KR" sz="2000" dirty="0"/>
              <a:t>.  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 검색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2C701-76E4-4083-B40C-B8AD55F4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7" y="3493008"/>
            <a:ext cx="5060062" cy="2386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4439FE-DE71-4637-B824-445DFA44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3007"/>
            <a:ext cx="5095875" cy="18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리스트와 동일한 방식으로 검색을 처리합니다</a:t>
            </a:r>
            <a:r>
              <a:rPr lang="en-US" altLang="ko-KR" sz="200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검색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3CBF3C-15B4-4C24-8CA6-4E37D050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4" y="3255400"/>
            <a:ext cx="5019675" cy="1923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73E88-BEEF-4FC2-8E02-49B6DE61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3" y="3209415"/>
            <a:ext cx="5038725" cy="15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3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검색할 때 배열을 </a:t>
            </a:r>
            <a:r>
              <a:rPr lang="ko-KR" altLang="en-US" sz="2000" dirty="0"/>
              <a:t>인자로 전달해서 검색이 가능합니다 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배열을 정수나 논리 값으로 넣고 처리가 가능합니다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검색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6A5C9E-CA7D-4C0E-A7C5-27311658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83" y="3163945"/>
            <a:ext cx="5029200" cy="2749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537F87-F859-4CB2-A97C-D636977A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67" y="3185241"/>
            <a:ext cx="4972050" cy="21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3132351"/>
            <a:ext cx="7653528" cy="1192761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(Array)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구조 이해하기 </a:t>
            </a:r>
            <a:r>
              <a:rPr lang="ko-KR" altLang="en-US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8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5679347" y="1774442"/>
            <a:ext cx="5511764" cy="18425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리스트는 실제 원소의 객체를 저장하는 것이 아니라 이 객체의 레퍼런스를 관리합니다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인덱스를 사용해서 검색하면 객체의 레퍼런스를 사용해서 객체 정보를 반환합니다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리스트도 배열이지만 내부의 원소는 다양한 자료형을 모두 가질 수 있습니다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7812F2-5B56-4BF9-BD7A-0F11D8B1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89" y="2390862"/>
            <a:ext cx="4390333" cy="35180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F01BCB-B99A-4199-B1BD-93286200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7290"/>
            <a:ext cx="5010150" cy="1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1139" y="1806843"/>
            <a:ext cx="9869637" cy="982077"/>
          </a:xfrm>
          <a:prstGeom prst="rect">
            <a:avLst/>
          </a:prstGeom>
        </p:spPr>
        <p:txBody>
          <a:bodyPr/>
          <a:lstStyle/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내의 원소는 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 </a:t>
            </a: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정보를 가집니다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원소를 하나 검색할 때 인덱스를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26F8D7AF-1CA2-4499-AB18-D59C47898D31}"/>
              </a:ext>
            </a:extLst>
          </p:cNvPr>
          <p:cNvSpPr txBox="1">
            <a:spLocks/>
          </p:cNvSpPr>
          <p:nvPr/>
        </p:nvSpPr>
        <p:spPr>
          <a:xfrm>
            <a:off x="1289014" y="1350959"/>
            <a:ext cx="3204658" cy="479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인덱스 검색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E94A7-20A0-4B8C-987C-06FC7022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26" y="3452070"/>
            <a:ext cx="5238750" cy="16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6A2F18-0546-40AF-8CAE-CECBFCC4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35" y="3110537"/>
            <a:ext cx="2447925" cy="1276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DAEF83-3023-420A-B015-C7C79390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98" y="4779086"/>
            <a:ext cx="3124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1139" y="1806843"/>
            <a:ext cx="9869637" cy="982077"/>
          </a:xfrm>
          <a:prstGeom prst="rect">
            <a:avLst/>
          </a:prstGeom>
        </p:spPr>
        <p:txBody>
          <a:bodyPr/>
          <a:lstStyle/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내에 리스트가 내포된 경우에 인덱스는 각각 지정됩니다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Enumerate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 인덱스 정보를 가져와서 출력해봅니다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26F8D7AF-1CA2-4499-AB18-D59C47898D31}"/>
              </a:ext>
            </a:extLst>
          </p:cNvPr>
          <p:cNvSpPr txBox="1">
            <a:spLocks/>
          </p:cNvSpPr>
          <p:nvPr/>
        </p:nvSpPr>
        <p:spPr>
          <a:xfrm>
            <a:off x="1289014" y="1350959"/>
            <a:ext cx="3761158" cy="479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내의 리스트 검색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1C9076-5CEF-4127-87B0-01122194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98" y="3361345"/>
            <a:ext cx="3869086" cy="1898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688FBE-1F57-4DCE-8334-3ED27E12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40" y="3135631"/>
            <a:ext cx="5095875" cy="25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5679347" y="1774442"/>
            <a:ext cx="5511764" cy="18425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배열을 제공하는 넘파이는  별도로 설치해야 하는 라이브러리입니다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모듈을 사용하려면 먼저 </a:t>
            </a:r>
            <a:r>
              <a:rPr lang="en-US" altLang="ko-KR" sz="2000" b="0" dirty="0"/>
              <a:t>import</a:t>
            </a:r>
            <a:r>
              <a:rPr lang="ko-KR" altLang="en-US" sz="2000" b="0" dirty="0"/>
              <a:t>를 합니다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배열은 하나의 자료형으로 구성된 원소로 처리됩니다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6D9CE-1F97-41D0-B4DF-5487478E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14" y="2413495"/>
            <a:ext cx="3924300" cy="271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326AD9-69DB-4474-9B34-4A01CB87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61" y="4575801"/>
            <a:ext cx="5200650" cy="13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</a:t>
            </a:r>
            <a:r>
              <a:rPr lang="en-US" altLang="ko-KR" sz="2000" b="0" dirty="0"/>
              <a:t>ndarray </a:t>
            </a:r>
            <a:r>
              <a:rPr lang="ko-KR" altLang="en-US" sz="2000" b="0" dirty="0"/>
              <a:t>클래스 입니다</a:t>
            </a:r>
            <a:r>
              <a:rPr lang="en-US" altLang="ko-KR" sz="2000" b="0" dirty="0"/>
              <a:t>. 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배열의 정보를 관리하는 다양한 속성을 가집니다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클래스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F115F-11DB-4EA6-8AE3-755B496D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797985"/>
            <a:ext cx="5133975" cy="1743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A1FEFE-DAAF-47B7-AA3B-9ABAEDCE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53" y="2849118"/>
            <a:ext cx="5086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보통 </a:t>
            </a:r>
            <a:r>
              <a:rPr lang="en-US" altLang="ko-KR" sz="2000" b="0" dirty="0"/>
              <a:t>array </a:t>
            </a:r>
            <a:r>
              <a:rPr lang="ko-KR" altLang="en-US" sz="2000" b="0" dirty="0"/>
              <a:t>함수를 사용해서 만듭니다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이 함수에  리스트나 튜플을 인자로  넣고 다차원 배열을 하나 만듭니다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만들기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F72FD-34E2-4346-85C1-EA7097FF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9" y="3328214"/>
            <a:ext cx="5143500" cy="2609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9AA152-B082-4710-B3E3-06FF15F3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328214"/>
            <a:ext cx="5067300" cy="21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</TotalTime>
  <Words>536</Words>
  <Application>Microsoft Office PowerPoint</Application>
  <PresentationFormat>와이드스크린</PresentationFormat>
  <Paragraphs>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HY각헤드라인B</vt:lpstr>
      <vt:lpstr>HY헤드라인M</vt:lpstr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1794</cp:revision>
  <cp:lastPrinted>2018-09-11T11:01:44Z</cp:lastPrinted>
  <dcterms:created xsi:type="dcterms:W3CDTF">2018-08-31T05:30:56Z</dcterms:created>
  <dcterms:modified xsi:type="dcterms:W3CDTF">2020-10-05T14:25:11Z</dcterms:modified>
</cp:coreProperties>
</file>